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N4HvlPN84" TargetMode="External"/><Relationship Id="rId2" Type="http://schemas.openxmlformats.org/officeDocument/2006/relationships/hyperlink" Target="https://www.youtube.com/watch?v=_ICCSDmLCX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week?</a:t>
            </a: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3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By 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</a:t>
            </a:r>
            <a:r>
              <a:rPr lang="en-AU" dirty="0" smtClean="0"/>
              <a:t>all </a:t>
            </a:r>
            <a:r>
              <a:rPr lang="en-AU" dirty="0" smtClean="0"/>
              <a:t>tasks you have set yourself.</a:t>
            </a:r>
          </a:p>
          <a:p>
            <a:r>
              <a:rPr lang="en-AU" dirty="0" smtClean="0"/>
              <a:t>Document your development.</a:t>
            </a:r>
          </a:p>
          <a:p>
            <a:r>
              <a:rPr lang="en-AU" dirty="0" smtClean="0"/>
              <a:t>What have you chosen</a:t>
            </a:r>
          </a:p>
          <a:p>
            <a:r>
              <a:rPr lang="en-AU" dirty="0" smtClean="0"/>
              <a:t>What </a:t>
            </a:r>
            <a:r>
              <a:rPr lang="en-AU" dirty="0" smtClean="0"/>
              <a:t>I </a:t>
            </a:r>
            <a:r>
              <a:rPr lang="en-AU" dirty="0" smtClean="0"/>
              <a:t>did this week</a:t>
            </a:r>
          </a:p>
          <a:p>
            <a:r>
              <a:rPr lang="en-AU" dirty="0" smtClean="0"/>
              <a:t>How </a:t>
            </a:r>
            <a:r>
              <a:rPr lang="en-AU" dirty="0" smtClean="0"/>
              <a:t>did it </a:t>
            </a:r>
            <a:r>
              <a:rPr lang="en-AU" dirty="0" smtClean="0"/>
              <a:t>works</a:t>
            </a:r>
          </a:p>
          <a:p>
            <a:r>
              <a:rPr lang="en-AU" dirty="0" smtClean="0"/>
              <a:t>What </a:t>
            </a:r>
            <a:r>
              <a:rPr lang="en-AU" dirty="0"/>
              <a:t>I</a:t>
            </a:r>
            <a:r>
              <a:rPr lang="en-AU" dirty="0" smtClean="0"/>
              <a:t> </a:t>
            </a:r>
            <a:r>
              <a:rPr lang="en-AU" dirty="0" smtClean="0"/>
              <a:t>think it needs</a:t>
            </a:r>
          </a:p>
          <a:p>
            <a:r>
              <a:rPr lang="en-AU" dirty="0" smtClean="0"/>
              <a:t>Any ideas you’ve had about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0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COMPLETE_ just script not working…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Definitely sticking with my old project for a hack n slash to CHARGING an attack…</a:t>
            </a:r>
          </a:p>
          <a:p>
            <a:r>
              <a:rPr lang="en-AU" dirty="0" smtClean="0"/>
              <a:t>What I did this week, research for UI script, numbers when strike, got basics but not working as intended.</a:t>
            </a:r>
          </a:p>
          <a:p>
            <a:r>
              <a:rPr lang="en-AU" dirty="0" smtClean="0"/>
              <a:t>Did fix the weapon collider, works well.</a:t>
            </a:r>
          </a:p>
          <a:p>
            <a:r>
              <a:rPr lang="en-AU" dirty="0" smtClean="0"/>
              <a:t>I think it needs charged attack and attack while in motion….</a:t>
            </a:r>
          </a:p>
          <a:p>
            <a:r>
              <a:rPr lang="en-AU" dirty="0" smtClean="0"/>
              <a:t>I had an idea, TO have colour change when charging a longer time to accentuate the charge for the aesthetic of quality of life, KILLING with higher </a:t>
            </a:r>
            <a:r>
              <a:rPr lang="en-AU" dirty="0" err="1" smtClean="0"/>
              <a:t>dmg</a:t>
            </a:r>
            <a:r>
              <a:rPr lang="en-AU" smtClean="0"/>
              <a:t>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8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https://www.youtube.com/watch?v=_</a:t>
            </a:r>
            <a:r>
              <a:rPr lang="en-AU" dirty="0" smtClean="0">
                <a:hlinkClick r:id="rId2"/>
              </a:rPr>
              <a:t>ICCSDmLCX4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www.youtube.com/watch?v=LkN4HvlPN84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5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329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By next week</vt:lpstr>
      <vt:lpstr>COMPLETE_ just script not working…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Stankovic</dc:creator>
  <cp:lastModifiedBy>Ultimo Media</cp:lastModifiedBy>
  <cp:revision>7</cp:revision>
  <dcterms:created xsi:type="dcterms:W3CDTF">2018-10-04T07:15:39Z</dcterms:created>
  <dcterms:modified xsi:type="dcterms:W3CDTF">2018-10-11T05:22:57Z</dcterms:modified>
</cp:coreProperties>
</file>