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57" r:id="rId8"/>
    <p:sldId id="258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Charged Attack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67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Trello</a:t>
            </a:r>
            <a:r>
              <a:rPr lang="en-AU" dirty="0" smtClean="0"/>
              <a:t> progression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8" y="2081848"/>
            <a:ext cx="2131372" cy="48065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78" y="2103120"/>
            <a:ext cx="1975394" cy="5004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60" y="2081848"/>
            <a:ext cx="183150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7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Git hub Commits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4" y="1469707"/>
            <a:ext cx="4909296" cy="5349875"/>
          </a:xfrm>
        </p:spPr>
      </p:pic>
    </p:spTree>
    <p:extLst>
      <p:ext uri="{BB962C8B-B14F-4D97-AF65-F5344CB8AC3E}">
        <p14:creationId xmlns:p14="http://schemas.microsoft.com/office/powerpoint/2010/main" val="42691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game progress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" y="2498408"/>
            <a:ext cx="3494152" cy="4195762"/>
          </a:xfrm>
        </p:spPr>
      </p:pic>
      <p:sp>
        <p:nvSpPr>
          <p:cNvPr id="6" name="TextBox 5"/>
          <p:cNvSpPr txBox="1"/>
          <p:nvPr/>
        </p:nvSpPr>
        <p:spPr>
          <a:xfrm>
            <a:off x="5452110" y="2000250"/>
            <a:ext cx="2891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Working on the particles  for a charged attack.</a:t>
            </a:r>
          </a:p>
          <a:p>
            <a:endParaRPr lang="en-AU" dirty="0"/>
          </a:p>
          <a:p>
            <a:r>
              <a:rPr lang="en-AU" dirty="0" smtClean="0"/>
              <a:t>Also mixing the animations to allow contact with enemies.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66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9463"/>
            <a:ext cx="9404723" cy="1400530"/>
          </a:xfrm>
        </p:spPr>
        <p:txBody>
          <a:bodyPr/>
          <a:lstStyle/>
          <a:p>
            <a:r>
              <a:rPr lang="en-AU" dirty="0" smtClean="0"/>
              <a:t>In game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3928"/>
            <a:ext cx="9269730" cy="5334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4050" y="1489992"/>
            <a:ext cx="2491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Weapon trail on strike and different colours.</a:t>
            </a:r>
          </a:p>
          <a:p>
            <a:r>
              <a:rPr lang="en-AU" dirty="0"/>
              <a:t>D</a:t>
            </a:r>
            <a:r>
              <a:rPr lang="en-AU" dirty="0" smtClean="0"/>
              <a:t>epending on animation and time held the opacity increases increasing impact power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game progress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238"/>
            <a:ext cx="6353763" cy="4195762"/>
          </a:xfrm>
        </p:spPr>
      </p:pic>
      <p:sp>
        <p:nvSpPr>
          <p:cNvPr id="5" name="TextBox 4"/>
          <p:cNvSpPr txBox="1"/>
          <p:nvPr/>
        </p:nvSpPr>
        <p:spPr>
          <a:xfrm>
            <a:off x="6903720" y="1988820"/>
            <a:ext cx="4846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UI at bottom left corner being the combo counter</a:t>
            </a:r>
          </a:p>
          <a:p>
            <a:r>
              <a:rPr lang="en-AU" dirty="0" smtClean="0"/>
              <a:t>Also having the damage scale as combo increases. The number </a:t>
            </a:r>
            <a:r>
              <a:rPr lang="en-AU" dirty="0" err="1" smtClean="0"/>
              <a:t>UIcoming</a:t>
            </a:r>
            <a:r>
              <a:rPr lang="en-AU" dirty="0" smtClean="0"/>
              <a:t> up on strike as well.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0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827" y="700217"/>
            <a:ext cx="966298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b="1" dirty="0">
                <a:solidFill>
                  <a:srgbClr val="FF0000"/>
                </a:solidFill>
              </a:rPr>
              <a:t>week </a:t>
            </a:r>
            <a:r>
              <a:rPr lang="en-AU" sz="3200" b="1" dirty="0" smtClean="0">
                <a:solidFill>
                  <a:srgbClr val="FF0000"/>
                </a:solidFill>
              </a:rPr>
              <a:t>2</a:t>
            </a:r>
            <a:endParaRPr lang="en-AU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</a:t>
            </a:r>
            <a:r>
              <a:rPr lang="en-AU" sz="2000" b="1" dirty="0" smtClean="0">
                <a:solidFill>
                  <a:srgbClr val="FF0000"/>
                </a:solidFill>
              </a:rPr>
              <a:t>will I focus on developing?</a:t>
            </a:r>
          </a:p>
          <a:p>
            <a:r>
              <a:rPr lang="en-AU" dirty="0" smtClean="0"/>
              <a:t>Smooth charge attack, with damage collider to feel meaningful. Have Number pop up when dealing damage to get a sense of the charge effect.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do I want to have done by next </a:t>
            </a:r>
            <a:r>
              <a:rPr lang="en-AU" sz="2000" b="1" dirty="0" smtClean="0">
                <a:solidFill>
                  <a:srgbClr val="FF0000"/>
                </a:solidFill>
              </a:rPr>
              <a:t>week 2?</a:t>
            </a:r>
            <a:endParaRPr lang="en-AU" sz="2000" b="1" dirty="0" smtClean="0">
              <a:solidFill>
                <a:srgbClr val="FF0000"/>
              </a:solidFill>
            </a:endParaRPr>
          </a:p>
          <a:p>
            <a:r>
              <a:rPr lang="en-AU" dirty="0" smtClean="0"/>
              <a:t>Numbers pop up when you deal damage. To find an animation to help the attack smoothness. Collider for damage dealing fixed for attack strike.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individual steps or tasks must I go through?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Research tutorials for UI related scripts for getting numbers to pop up when strike.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Fiddle with the collider for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ASK Arthur to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order should those tasks go in?</a:t>
            </a:r>
          </a:p>
          <a:p>
            <a:r>
              <a:rPr lang="en-AU" dirty="0"/>
              <a:t>3</a:t>
            </a:r>
            <a:r>
              <a:rPr lang="en-AU" dirty="0" smtClean="0"/>
              <a:t> tasks, collider 1</a:t>
            </a:r>
            <a:r>
              <a:rPr lang="en-AU" baseline="30000" dirty="0" smtClean="0"/>
              <a:t>st</a:t>
            </a:r>
            <a:r>
              <a:rPr lang="en-AU" dirty="0" smtClean="0"/>
              <a:t> coupled with research.  Then make scripts for UI then ask Arthur.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How long do you think it would take you to complete each one.</a:t>
            </a:r>
          </a:p>
          <a:p>
            <a:r>
              <a:rPr lang="en-AU" dirty="0" smtClean="0"/>
              <a:t>Research can be done on weekend </a:t>
            </a:r>
            <a:r>
              <a:rPr lang="en-AU" b="1" dirty="0" smtClean="0"/>
              <a:t>Saturday</a:t>
            </a:r>
            <a:r>
              <a:rPr lang="en-AU" dirty="0" smtClean="0"/>
              <a:t> morning and </a:t>
            </a:r>
            <a:r>
              <a:rPr lang="en-AU" b="1" dirty="0" smtClean="0"/>
              <a:t>Sunday</a:t>
            </a:r>
            <a:r>
              <a:rPr lang="en-AU" dirty="0" smtClean="0"/>
              <a:t> DAY. </a:t>
            </a:r>
          </a:p>
          <a:p>
            <a:r>
              <a:rPr lang="en-AU" dirty="0" smtClean="0"/>
              <a:t>The script can be made on </a:t>
            </a:r>
            <a:r>
              <a:rPr lang="en-AU" b="1" dirty="0" smtClean="0"/>
              <a:t>Tuesday</a:t>
            </a:r>
            <a:r>
              <a:rPr lang="en-AU" dirty="0" smtClean="0"/>
              <a:t> morning. </a:t>
            </a:r>
          </a:p>
          <a:p>
            <a:r>
              <a:rPr lang="en-AU" dirty="0" smtClean="0"/>
              <a:t>Then Arthur to help complete the task is on </a:t>
            </a:r>
            <a:r>
              <a:rPr lang="en-AU" b="1" dirty="0" smtClean="0"/>
              <a:t>Thursday</a:t>
            </a:r>
            <a:r>
              <a:rPr lang="en-AU" dirty="0" smtClean="0"/>
              <a:t> at noon.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615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COMPLETE_ just script not working…</a:t>
            </a:r>
            <a:br>
              <a:rPr lang="en-AU" dirty="0" smtClean="0"/>
            </a:br>
            <a:r>
              <a:rPr lang="en-AU" dirty="0" smtClean="0"/>
              <a:t>week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Definitely sticking with my old project for a hack n slash to CHARGING an attack…</a:t>
            </a:r>
          </a:p>
          <a:p>
            <a:r>
              <a:rPr lang="en-AU" dirty="0" smtClean="0"/>
              <a:t>What I did this week, research for UI script, numbers when strike, got basics but not working as intended.</a:t>
            </a:r>
          </a:p>
          <a:p>
            <a:r>
              <a:rPr lang="en-AU" dirty="0" smtClean="0"/>
              <a:t>Did fix the weapon collider, works well.</a:t>
            </a:r>
          </a:p>
          <a:p>
            <a:r>
              <a:rPr lang="en-AU" dirty="0" smtClean="0"/>
              <a:t>I think it needs charged attack and attack while in motion….</a:t>
            </a:r>
          </a:p>
          <a:p>
            <a:r>
              <a:rPr lang="en-AU" dirty="0" smtClean="0"/>
              <a:t>I had an idea, TO have colour change when charging a longer time to accentuate the charge for the aesthetic of quality of life, KILLING with higher </a:t>
            </a:r>
            <a:r>
              <a:rPr lang="en-AU" dirty="0" err="1" smtClean="0"/>
              <a:t>dmg</a:t>
            </a:r>
            <a:r>
              <a:rPr lang="en-AU" smtClean="0"/>
              <a:t>.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83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 backlog	</a:t>
            </a:r>
            <a:r>
              <a:rPr lang="en-AU" dirty="0" smtClean="0"/>
              <a:t>week 4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Have a Camera rig, smooth and responsive to player feedback that is enjoyable on both x/z and y axis, with a scroll. Better than what is it now.</a:t>
            </a:r>
          </a:p>
          <a:p>
            <a:r>
              <a:rPr lang="en-AU" dirty="0" smtClean="0"/>
              <a:t>Have another animation, with another attack, to create interest in the charge mechanic usage. Left, and right click.</a:t>
            </a:r>
          </a:p>
          <a:p>
            <a:r>
              <a:rPr lang="en-AU" dirty="0" smtClean="0"/>
              <a:t>Have a combo counter, onscreen. Making strings of attacks mean more.</a:t>
            </a:r>
          </a:p>
          <a:p>
            <a:r>
              <a:rPr lang="en-AU" dirty="0" smtClean="0"/>
              <a:t>Have a dash that works</a:t>
            </a:r>
          </a:p>
          <a:p>
            <a:r>
              <a:rPr lang="en-AU" dirty="0" smtClean="0"/>
              <a:t>Have a super damage barrier that shows numbers</a:t>
            </a:r>
          </a:p>
          <a:p>
            <a:r>
              <a:rPr lang="en-AU" dirty="0" smtClean="0"/>
              <a:t>Have a protect shield that has a breakpoint and shows its health, in number and opacity. – not invulnerability.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078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Order to completion/time spent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Week 4</a:t>
            </a:r>
            <a:endParaRPr lang="en-AU" b="1" dirty="0" smtClean="0"/>
          </a:p>
          <a:p>
            <a:r>
              <a:rPr lang="en-AU" dirty="0" smtClean="0"/>
              <a:t>Camera rig							30 mins – 45 mins</a:t>
            </a:r>
          </a:p>
          <a:p>
            <a:r>
              <a:rPr lang="en-AU" dirty="0" smtClean="0"/>
              <a:t>Combo Meter						2-3 hours</a:t>
            </a:r>
          </a:p>
          <a:p>
            <a:r>
              <a:rPr lang="en-AU" dirty="0" smtClean="0"/>
              <a:t>Find animation						2 hours</a:t>
            </a:r>
          </a:p>
          <a:p>
            <a:endParaRPr lang="en-AU" dirty="0"/>
          </a:p>
          <a:p>
            <a:r>
              <a:rPr lang="en-AU" b="1" dirty="0" smtClean="0"/>
              <a:t>Week 5</a:t>
            </a:r>
            <a:endParaRPr lang="en-AU" b="1" dirty="0" smtClean="0"/>
          </a:p>
          <a:p>
            <a:r>
              <a:rPr lang="en-AU" dirty="0" smtClean="0"/>
              <a:t>Shield								1 hour</a:t>
            </a:r>
          </a:p>
          <a:p>
            <a:r>
              <a:rPr lang="en-AU" dirty="0" smtClean="0"/>
              <a:t>Damage barrier					30 mins</a:t>
            </a:r>
          </a:p>
          <a:p>
            <a:r>
              <a:rPr lang="en-AU" dirty="0" smtClean="0"/>
              <a:t>Dash 								30 mins</a:t>
            </a:r>
          </a:p>
          <a:p>
            <a:endParaRPr lang="en-AU" b="1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876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Wk5-Product Backlog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 critical things needed this week-aesthetic</a:t>
            </a:r>
          </a:p>
          <a:p>
            <a:r>
              <a:rPr lang="en-AU" dirty="0"/>
              <a:t>Shield								1 hour</a:t>
            </a:r>
          </a:p>
          <a:p>
            <a:r>
              <a:rPr lang="en-AU" dirty="0"/>
              <a:t>Damage barrier					30 mins</a:t>
            </a:r>
          </a:p>
          <a:p>
            <a:r>
              <a:rPr lang="en-AU" dirty="0"/>
              <a:t>Dash 								1</a:t>
            </a:r>
            <a:r>
              <a:rPr lang="en-AU" dirty="0" smtClean="0"/>
              <a:t> hour</a:t>
            </a:r>
          </a:p>
          <a:p>
            <a:r>
              <a:rPr lang="en-AU" dirty="0" smtClean="0"/>
              <a:t>Start Menu</a:t>
            </a:r>
            <a:r>
              <a:rPr lang="en-AU" smtClean="0"/>
              <a:t>							40 mins</a:t>
            </a:r>
            <a:endParaRPr lang="en-AU" dirty="0" smtClean="0"/>
          </a:p>
          <a:p>
            <a:r>
              <a:rPr lang="en-AU" dirty="0" smtClean="0"/>
              <a:t>Pause Menu						30 mins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804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  chose to work on existing project from last tri</a:t>
            </a:r>
          </a:p>
          <a:p>
            <a:r>
              <a:rPr lang="en-AU" dirty="0" smtClean="0"/>
              <a:t>To minimise my scope, as I have tendencies to over scope</a:t>
            </a:r>
          </a:p>
          <a:p>
            <a:r>
              <a:rPr lang="en-AU" dirty="0" smtClean="0"/>
              <a:t>I chose to work on 1 , more of an aesthetic idea to a genre.</a:t>
            </a:r>
          </a:p>
          <a:p>
            <a:r>
              <a:rPr lang="en-AU" dirty="0" smtClean="0"/>
              <a:t>CHARGED </a:t>
            </a:r>
            <a:r>
              <a:rPr lang="en-AU" dirty="0" smtClean="0"/>
              <a:t>Attack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670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weekly development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Every week I felt I made good progress with how I wanted to tackle this project.</a:t>
            </a:r>
          </a:p>
          <a:p>
            <a:r>
              <a:rPr lang="en-AU" dirty="0" smtClean="0"/>
              <a:t>With working on smaller things that add to the genre of hack n </a:t>
            </a:r>
            <a:r>
              <a:rPr lang="en-AU" dirty="0" smtClean="0"/>
              <a:t>slash.</a:t>
            </a:r>
            <a:endParaRPr lang="en-AU" dirty="0" smtClean="0"/>
          </a:p>
          <a:p>
            <a:r>
              <a:rPr lang="en-AU" dirty="0" smtClean="0"/>
              <a:t>I managed to make it visually appealing with a trail and particles on the weapon.</a:t>
            </a:r>
          </a:p>
          <a:p>
            <a:r>
              <a:rPr lang="en-AU" dirty="0" smtClean="0"/>
              <a:t>As well as modifying the basic animations I had to make it feel impactful.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20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Trello</a:t>
            </a:r>
            <a:r>
              <a:rPr lang="en-AU" dirty="0" smtClean="0"/>
              <a:t> progression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290"/>
            <a:ext cx="4315503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37" y="1853248"/>
            <a:ext cx="2874725" cy="4789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62" y="1853248"/>
            <a:ext cx="1918793" cy="5004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54" y="1802606"/>
            <a:ext cx="2026006" cy="44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6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599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Charged Attack</vt:lpstr>
      <vt:lpstr>PowerPoint Presentation</vt:lpstr>
      <vt:lpstr>COMPLETE_ just script not working… week 3</vt:lpstr>
      <vt:lpstr>Product backlog week 4 </vt:lpstr>
      <vt:lpstr>Order to completion/time spent  </vt:lpstr>
      <vt:lpstr>Wk5-Product Backlog </vt:lpstr>
      <vt:lpstr>Process</vt:lpstr>
      <vt:lpstr>The weekly development </vt:lpstr>
      <vt:lpstr>Trello progression</vt:lpstr>
      <vt:lpstr>Trello progression</vt:lpstr>
      <vt:lpstr>Git hub Commits</vt:lpstr>
      <vt:lpstr>In game progress</vt:lpstr>
      <vt:lpstr>In game progress</vt:lpstr>
      <vt:lpstr>In game 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CharedAttack</dc:title>
  <dc:creator>Ultimo Media</dc:creator>
  <cp:lastModifiedBy>Ultimo Media</cp:lastModifiedBy>
  <cp:revision>4</cp:revision>
  <dcterms:created xsi:type="dcterms:W3CDTF">2018-11-08T00:01:37Z</dcterms:created>
  <dcterms:modified xsi:type="dcterms:W3CDTF">2018-11-08T04:22:17Z</dcterms:modified>
</cp:coreProperties>
</file>