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kN4HvlPN84" TargetMode="External"/><Relationship Id="rId2" Type="http://schemas.openxmlformats.org/officeDocument/2006/relationships/hyperlink" Target="https://www.youtube.com/watch?v=_ICCSDmLCX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827" y="700217"/>
            <a:ext cx="96629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will I focus on developing?</a:t>
            </a:r>
          </a:p>
          <a:p>
            <a:r>
              <a:rPr lang="en-AU" dirty="0" smtClean="0"/>
              <a:t>Smooth charge attack, with damage collider to feel meaningful. Have Number pop up when dealing damage to get a sense of the charge effect.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do I want to have done by next week?</a:t>
            </a:r>
          </a:p>
          <a:p>
            <a:r>
              <a:rPr lang="en-AU" dirty="0" smtClean="0"/>
              <a:t>Numbers pop up when you deal damage. To find an animation to help the attack smoothness. Collider for damage dealing fixed for attack strike.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individual steps or tasks must I go through?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Research tutorials for UI related scripts for getting numbers to pop up when strike.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Fiddle with the collider for comfort.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ASK Arthur to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order should those tasks go in?</a:t>
            </a:r>
          </a:p>
          <a:p>
            <a:r>
              <a:rPr lang="en-AU" dirty="0"/>
              <a:t>3</a:t>
            </a:r>
            <a:r>
              <a:rPr lang="en-AU" dirty="0" smtClean="0"/>
              <a:t> tasks, collider 1</a:t>
            </a:r>
            <a:r>
              <a:rPr lang="en-AU" baseline="30000" dirty="0" smtClean="0"/>
              <a:t>st</a:t>
            </a:r>
            <a:r>
              <a:rPr lang="en-AU" dirty="0" smtClean="0"/>
              <a:t> coupled with research.  Then make scripts for UI then ask Arthur.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How long do you think it would take you to complete each one.</a:t>
            </a:r>
          </a:p>
          <a:p>
            <a:r>
              <a:rPr lang="en-AU" dirty="0" smtClean="0"/>
              <a:t>Research can be done on weekend </a:t>
            </a:r>
            <a:r>
              <a:rPr lang="en-AU" b="1" dirty="0" smtClean="0"/>
              <a:t>Saturday</a:t>
            </a:r>
            <a:r>
              <a:rPr lang="en-AU" dirty="0" smtClean="0"/>
              <a:t> morning and </a:t>
            </a:r>
            <a:r>
              <a:rPr lang="en-AU" b="1" dirty="0" smtClean="0"/>
              <a:t>Sunday</a:t>
            </a:r>
            <a:r>
              <a:rPr lang="en-AU" dirty="0" smtClean="0"/>
              <a:t> DAY. </a:t>
            </a:r>
          </a:p>
          <a:p>
            <a:r>
              <a:rPr lang="en-AU" dirty="0" smtClean="0"/>
              <a:t>The script can be made on </a:t>
            </a:r>
            <a:r>
              <a:rPr lang="en-AU" b="1" dirty="0" smtClean="0"/>
              <a:t>Tuesday</a:t>
            </a:r>
            <a:r>
              <a:rPr lang="en-AU" dirty="0" smtClean="0"/>
              <a:t> morning. </a:t>
            </a:r>
          </a:p>
          <a:p>
            <a:r>
              <a:rPr lang="en-AU" dirty="0" smtClean="0"/>
              <a:t>Then Arthur to help complete the task is on </a:t>
            </a:r>
            <a:r>
              <a:rPr lang="en-AU" b="1" dirty="0" smtClean="0"/>
              <a:t>Thursday</a:t>
            </a:r>
            <a:r>
              <a:rPr lang="en-AU" dirty="0" smtClean="0"/>
              <a:t> at noon.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83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By next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Complete all tasks you have set yourself.</a:t>
            </a:r>
          </a:p>
          <a:p>
            <a:r>
              <a:rPr lang="en-AU" dirty="0" smtClean="0"/>
              <a:t>Document your development.</a:t>
            </a:r>
          </a:p>
          <a:p>
            <a:r>
              <a:rPr lang="en-AU" dirty="0" smtClean="0"/>
              <a:t>What have you chosen</a:t>
            </a:r>
          </a:p>
          <a:p>
            <a:r>
              <a:rPr lang="en-AU" dirty="0" smtClean="0"/>
              <a:t>What I did this week</a:t>
            </a:r>
          </a:p>
          <a:p>
            <a:r>
              <a:rPr lang="en-AU" dirty="0" smtClean="0"/>
              <a:t>How did it works</a:t>
            </a:r>
          </a:p>
          <a:p>
            <a:r>
              <a:rPr lang="en-AU" dirty="0" smtClean="0"/>
              <a:t>What </a:t>
            </a:r>
            <a:r>
              <a:rPr lang="en-AU" dirty="0"/>
              <a:t>I</a:t>
            </a:r>
            <a:r>
              <a:rPr lang="en-AU" dirty="0" smtClean="0"/>
              <a:t> think it needs</a:t>
            </a:r>
          </a:p>
          <a:p>
            <a:r>
              <a:rPr lang="en-AU" dirty="0" smtClean="0"/>
              <a:t>Any ideas you’ve had about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302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https://www.youtube.com/watch?v=_</a:t>
            </a:r>
            <a:r>
              <a:rPr lang="en-AU" dirty="0" smtClean="0">
                <a:hlinkClick r:id="rId2"/>
              </a:rPr>
              <a:t>ICCSDmLCX4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www.youtube.com/watch?v=LkN4HvlPN84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95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COMPLETE_ just script not working…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Definitely sticking with my old project for a hack n slash to CHARGING an attack…</a:t>
            </a:r>
          </a:p>
          <a:p>
            <a:r>
              <a:rPr lang="en-AU" dirty="0" smtClean="0"/>
              <a:t>What I did this week, research for UI script, numbers when strike, got basics but not working as intended.</a:t>
            </a:r>
          </a:p>
          <a:p>
            <a:r>
              <a:rPr lang="en-AU" dirty="0" smtClean="0"/>
              <a:t>Did fix the weapon collider, works well.</a:t>
            </a:r>
          </a:p>
          <a:p>
            <a:r>
              <a:rPr lang="en-AU" dirty="0" smtClean="0"/>
              <a:t>I think it needs charged attack and attack while in motion….</a:t>
            </a:r>
          </a:p>
          <a:p>
            <a:r>
              <a:rPr lang="en-AU" dirty="0" smtClean="0"/>
              <a:t>I had an idea, TO have colour change when charging a longer time to accentuate the charge for the aesthetic of quality of life, KILLING with higher </a:t>
            </a:r>
            <a:r>
              <a:rPr lang="en-AU" dirty="0" err="1" smtClean="0"/>
              <a:t>dmg</a:t>
            </a:r>
            <a:r>
              <a:rPr lang="en-AU" smtClean="0"/>
              <a:t>. 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8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Blog, </a:t>
            </a:r>
            <a:r>
              <a:rPr lang="en-US" dirty="0" err="1" smtClean="0"/>
              <a:t>wordpress</a:t>
            </a:r>
            <a:r>
              <a:rPr lang="en-US" dirty="0" smtClean="0"/>
              <a:t> account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0905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</TotalTime>
  <Words>333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By next week</vt:lpstr>
      <vt:lpstr>PowerPoint Presentation</vt:lpstr>
      <vt:lpstr>COMPLETE_ just script not working…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Stankovic</dc:creator>
  <cp:lastModifiedBy>Michael Stankovic</cp:lastModifiedBy>
  <cp:revision>10</cp:revision>
  <dcterms:created xsi:type="dcterms:W3CDTF">2018-10-04T07:15:39Z</dcterms:created>
  <dcterms:modified xsi:type="dcterms:W3CDTF">2018-10-11T07:56:32Z</dcterms:modified>
</cp:coreProperties>
</file>