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kN4HvlPN84" TargetMode="External"/><Relationship Id="rId2" Type="http://schemas.openxmlformats.org/officeDocument/2006/relationships/hyperlink" Target="https://www.youtube.com/watch?v=_ICCSDmLCX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827" y="700217"/>
            <a:ext cx="96629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will I focus on developing?</a:t>
            </a:r>
          </a:p>
          <a:p>
            <a:r>
              <a:rPr lang="en-AU" dirty="0" smtClean="0"/>
              <a:t>Smooth charge attack, with damage collider to feel meaningful. Have Number pop up when dealing damage to get a sense of the charge effect.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do I want to have done by next week?</a:t>
            </a:r>
          </a:p>
          <a:p>
            <a:r>
              <a:rPr lang="en-AU" dirty="0" smtClean="0"/>
              <a:t>Numbers pop up when you deal damage. To find an animation to help the attack smoothness. Collider for damage dealing fixed for attack strike.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individual steps or tasks must I go through?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Research tutorials for UI related scripts for getting numbers to pop up when strike.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Fiddle with the collider for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ASK Arthur to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order should those tasks go in?</a:t>
            </a:r>
          </a:p>
          <a:p>
            <a:r>
              <a:rPr lang="en-AU" dirty="0"/>
              <a:t>3</a:t>
            </a:r>
            <a:r>
              <a:rPr lang="en-AU" dirty="0" smtClean="0"/>
              <a:t> tasks, collider 1</a:t>
            </a:r>
            <a:r>
              <a:rPr lang="en-AU" baseline="30000" dirty="0" smtClean="0"/>
              <a:t>st</a:t>
            </a:r>
            <a:r>
              <a:rPr lang="en-AU" dirty="0" smtClean="0"/>
              <a:t> coupled with research.  Then make scripts for UI then ask Arthur.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How long do you think it would take you to complete each one.</a:t>
            </a:r>
          </a:p>
          <a:p>
            <a:r>
              <a:rPr lang="en-AU" dirty="0" smtClean="0"/>
              <a:t>Research can be done on weekend </a:t>
            </a:r>
            <a:r>
              <a:rPr lang="en-AU" b="1" dirty="0" smtClean="0"/>
              <a:t>Saturday</a:t>
            </a:r>
            <a:r>
              <a:rPr lang="en-AU" dirty="0" smtClean="0"/>
              <a:t> morning and </a:t>
            </a:r>
            <a:r>
              <a:rPr lang="en-AU" b="1" dirty="0" smtClean="0"/>
              <a:t>Sunday</a:t>
            </a:r>
            <a:r>
              <a:rPr lang="en-AU" dirty="0" smtClean="0"/>
              <a:t> DAY. </a:t>
            </a:r>
          </a:p>
          <a:p>
            <a:r>
              <a:rPr lang="en-AU" dirty="0" smtClean="0"/>
              <a:t>The script can be made on </a:t>
            </a:r>
            <a:r>
              <a:rPr lang="en-AU" b="1" dirty="0" smtClean="0"/>
              <a:t>Tuesday</a:t>
            </a:r>
            <a:r>
              <a:rPr lang="en-AU" dirty="0" smtClean="0"/>
              <a:t> morning. </a:t>
            </a:r>
          </a:p>
          <a:p>
            <a:r>
              <a:rPr lang="en-AU" dirty="0" smtClean="0"/>
              <a:t>Then Arthur to help complete the task is on </a:t>
            </a:r>
            <a:r>
              <a:rPr lang="en-AU" b="1" dirty="0" smtClean="0"/>
              <a:t>Thursday</a:t>
            </a:r>
            <a:r>
              <a:rPr lang="en-AU" dirty="0" smtClean="0"/>
              <a:t> at noon.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83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By next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Complete all tasks you have set yourself.</a:t>
            </a:r>
          </a:p>
          <a:p>
            <a:r>
              <a:rPr lang="en-AU" dirty="0" smtClean="0"/>
              <a:t>Document your development.</a:t>
            </a:r>
          </a:p>
          <a:p>
            <a:r>
              <a:rPr lang="en-AU" dirty="0" smtClean="0"/>
              <a:t>What have you chosen</a:t>
            </a:r>
          </a:p>
          <a:p>
            <a:r>
              <a:rPr lang="en-AU" dirty="0" smtClean="0"/>
              <a:t>What I did this week</a:t>
            </a:r>
          </a:p>
          <a:p>
            <a:r>
              <a:rPr lang="en-AU" dirty="0" smtClean="0"/>
              <a:t>How did it works</a:t>
            </a:r>
          </a:p>
          <a:p>
            <a:r>
              <a:rPr lang="en-AU" dirty="0" smtClean="0"/>
              <a:t>What </a:t>
            </a:r>
            <a:r>
              <a:rPr lang="en-AU" dirty="0"/>
              <a:t>I</a:t>
            </a:r>
            <a:r>
              <a:rPr lang="en-AU" dirty="0" smtClean="0"/>
              <a:t> think it needs</a:t>
            </a:r>
          </a:p>
          <a:p>
            <a:r>
              <a:rPr lang="en-AU" dirty="0" smtClean="0"/>
              <a:t>Any ideas you’ve had about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0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https://www.youtube.com/watch?v=_</a:t>
            </a:r>
            <a:r>
              <a:rPr lang="en-AU" dirty="0" smtClean="0">
                <a:hlinkClick r:id="rId2"/>
              </a:rPr>
              <a:t>ICCSDmLCX4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www.youtube.com/watch?v=LkN4HvlPN84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95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COMPLETE_ just script not working…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Definitely sticking with my old project for a hack n slash to CHARGING an attack…</a:t>
            </a:r>
          </a:p>
          <a:p>
            <a:r>
              <a:rPr lang="en-AU" dirty="0" smtClean="0"/>
              <a:t>What I did this week, research for UI script, numbers when strike, got basics but not working as intended.</a:t>
            </a:r>
          </a:p>
          <a:p>
            <a:r>
              <a:rPr lang="en-AU" dirty="0" smtClean="0"/>
              <a:t>Did fix the weapon collider, works well.</a:t>
            </a:r>
          </a:p>
          <a:p>
            <a:r>
              <a:rPr lang="en-AU" dirty="0" smtClean="0"/>
              <a:t>I think it needs charged attack and attack while in motion….</a:t>
            </a:r>
          </a:p>
          <a:p>
            <a:r>
              <a:rPr lang="en-AU" dirty="0" smtClean="0"/>
              <a:t>I had an idea, TO have colour change when charging a longer time to accentuate the charge for the aesthetic of quality of life, KILLING with higher </a:t>
            </a:r>
            <a:r>
              <a:rPr lang="en-AU" dirty="0" err="1" smtClean="0"/>
              <a:t>dmg</a:t>
            </a:r>
            <a:r>
              <a:rPr lang="en-AU" smtClean="0"/>
              <a:t>. 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8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Blog, </a:t>
            </a:r>
            <a:r>
              <a:rPr lang="en-US" dirty="0" err="1" smtClean="0"/>
              <a:t>wordpress</a:t>
            </a:r>
            <a:r>
              <a:rPr lang="en-US" dirty="0" smtClean="0"/>
              <a:t> account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90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Product backlog	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Have a Camera rig, smooth and responsive to player feedback that is enjoyable on both x/z and y axis, with a scroll. Better than what is it now.</a:t>
            </a:r>
          </a:p>
          <a:p>
            <a:r>
              <a:rPr lang="en-AU" dirty="0" smtClean="0"/>
              <a:t>Have another animation, with another attack, to create interest in the charge mechanic usage. Left, and right click.</a:t>
            </a:r>
          </a:p>
          <a:p>
            <a:r>
              <a:rPr lang="en-AU" dirty="0" smtClean="0"/>
              <a:t>Have a combo counter, onscreen. Making strings of attacks mean more.</a:t>
            </a:r>
          </a:p>
          <a:p>
            <a:r>
              <a:rPr lang="en-AU" dirty="0" smtClean="0"/>
              <a:t>Have a dash that works</a:t>
            </a:r>
          </a:p>
          <a:p>
            <a:r>
              <a:rPr lang="en-AU" dirty="0" smtClean="0"/>
              <a:t>Have a super damage barrier that shows numbers</a:t>
            </a:r>
          </a:p>
          <a:p>
            <a:r>
              <a:rPr lang="en-AU" dirty="0" smtClean="0"/>
              <a:t>Have a protect shield that has a breakpoint and shows its health, in number and opacity. – not invulnerability.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82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Necessary to implement.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Camera rig</a:t>
            </a:r>
          </a:p>
          <a:p>
            <a:r>
              <a:rPr lang="en-AU" dirty="0" smtClean="0"/>
              <a:t>Combo meter/number</a:t>
            </a:r>
          </a:p>
        </p:txBody>
      </p:sp>
    </p:spTree>
    <p:extLst>
      <p:ext uri="{BB962C8B-B14F-4D97-AF65-F5344CB8AC3E}">
        <p14:creationId xmlns:p14="http://schemas.microsoft.com/office/powerpoint/2010/main" val="413434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Order to completion/time spent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This Weeks</a:t>
            </a:r>
          </a:p>
          <a:p>
            <a:r>
              <a:rPr lang="en-AU" dirty="0" smtClean="0"/>
              <a:t>Camera rig							30 mins – 45 mins</a:t>
            </a:r>
          </a:p>
          <a:p>
            <a:r>
              <a:rPr lang="en-AU" dirty="0" smtClean="0"/>
              <a:t>Combo Meter						2-3 hours</a:t>
            </a:r>
          </a:p>
          <a:p>
            <a:r>
              <a:rPr lang="en-AU" dirty="0" smtClean="0"/>
              <a:t>Find animation						2 hours</a:t>
            </a:r>
          </a:p>
          <a:p>
            <a:endParaRPr lang="en-AU" dirty="0"/>
          </a:p>
          <a:p>
            <a:r>
              <a:rPr lang="en-AU" b="1" dirty="0" smtClean="0"/>
              <a:t>Next weeks</a:t>
            </a:r>
          </a:p>
          <a:p>
            <a:r>
              <a:rPr lang="en-AU" dirty="0" smtClean="0"/>
              <a:t>Shield								1 hour</a:t>
            </a:r>
          </a:p>
          <a:p>
            <a:r>
              <a:rPr lang="en-AU" dirty="0" smtClean="0"/>
              <a:t>Damage barrier					30 mins</a:t>
            </a:r>
          </a:p>
          <a:p>
            <a:r>
              <a:rPr lang="en-AU" dirty="0" smtClean="0"/>
              <a:t>Dash 								30 mins</a:t>
            </a:r>
          </a:p>
          <a:p>
            <a:endParaRPr lang="en-AU" b="1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817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Wk5-Product Backlog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 critical things needed this week-aesthetic</a:t>
            </a:r>
          </a:p>
          <a:p>
            <a:r>
              <a:rPr lang="en-AU" dirty="0"/>
              <a:t>Shield								1 hour</a:t>
            </a:r>
          </a:p>
          <a:p>
            <a:r>
              <a:rPr lang="en-AU" dirty="0"/>
              <a:t>Damage barrier					30 mins</a:t>
            </a:r>
          </a:p>
          <a:p>
            <a:r>
              <a:rPr lang="en-AU" dirty="0"/>
              <a:t>Dash 								1</a:t>
            </a:r>
            <a:r>
              <a:rPr lang="en-AU" dirty="0" smtClean="0"/>
              <a:t> hour</a:t>
            </a:r>
          </a:p>
          <a:p>
            <a:r>
              <a:rPr lang="en-AU" smtClean="0"/>
              <a:t>Start Menu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838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</TotalTime>
  <Words>464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By next week</vt:lpstr>
      <vt:lpstr>PowerPoint Presentation</vt:lpstr>
      <vt:lpstr>COMPLETE_ just script not working… </vt:lpstr>
      <vt:lpstr>PowerPoint Presentation</vt:lpstr>
      <vt:lpstr>Product backlog  </vt:lpstr>
      <vt:lpstr>Necessary to implement.</vt:lpstr>
      <vt:lpstr>Order to completion/time spent  </vt:lpstr>
      <vt:lpstr>Wk5-Product Backlog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Stankovic</dc:creator>
  <cp:lastModifiedBy>Ultimo Media</cp:lastModifiedBy>
  <cp:revision>16</cp:revision>
  <dcterms:created xsi:type="dcterms:W3CDTF">2018-10-04T07:15:39Z</dcterms:created>
  <dcterms:modified xsi:type="dcterms:W3CDTF">2018-10-25T06:12:50Z</dcterms:modified>
</cp:coreProperties>
</file>