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Shooting MATH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Those numbers. Can you equal them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638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Game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2D isometric </a:t>
            </a:r>
            <a:r>
              <a:rPr lang="en-AU" dirty="0"/>
              <a:t>survival </a:t>
            </a:r>
            <a:r>
              <a:rPr lang="en-AU" dirty="0" smtClean="0"/>
              <a:t>game</a:t>
            </a:r>
          </a:p>
          <a:p>
            <a:r>
              <a:rPr lang="en-AU" dirty="0" smtClean="0"/>
              <a:t>Enemy follows player and is instantiated- on a high cd</a:t>
            </a:r>
          </a:p>
          <a:p>
            <a:r>
              <a:rPr lang="en-AU" dirty="0" smtClean="0"/>
              <a:t>You can shoot with 4 weapons </a:t>
            </a:r>
          </a:p>
          <a:p>
            <a:r>
              <a:rPr lang="en-AU" dirty="0" smtClean="0"/>
              <a:t>+- /*</a:t>
            </a:r>
          </a:p>
          <a:p>
            <a:r>
              <a:rPr lang="en-AU" dirty="0" smtClean="0"/>
              <a:t>You shoot with a metre that fills up depending how long you hold it</a:t>
            </a:r>
          </a:p>
          <a:p>
            <a:r>
              <a:rPr lang="en-AU" dirty="0" smtClean="0"/>
              <a:t>The idea is to use the operations in a creative way to slay the enemies number. </a:t>
            </a:r>
            <a:r>
              <a:rPr lang="en-AU" dirty="0" smtClean="0">
                <a:solidFill>
                  <a:srgbClr val="FF0000"/>
                </a:solidFill>
              </a:rPr>
              <a:t>NOTE-</a:t>
            </a:r>
            <a:r>
              <a:rPr lang="en-AU" dirty="0" smtClean="0"/>
              <a:t> enemy only dies if the </a:t>
            </a:r>
            <a:r>
              <a:rPr lang="en-AU" dirty="0" smtClean="0">
                <a:solidFill>
                  <a:srgbClr val="FF0000"/>
                </a:solidFill>
              </a:rPr>
              <a:t>EXACT</a:t>
            </a:r>
            <a:r>
              <a:rPr lang="en-AU" dirty="0" smtClean="0"/>
              <a:t> number is hit.</a:t>
            </a:r>
          </a:p>
          <a:p>
            <a:r>
              <a:rPr lang="en-AU" dirty="0" smtClean="0"/>
              <a:t>Enemy kills you on contact. </a:t>
            </a:r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254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HURDLES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UI calculator LIVE</a:t>
            </a:r>
          </a:p>
          <a:p>
            <a:r>
              <a:rPr lang="en-AU" dirty="0" smtClean="0"/>
              <a:t>Weapon switch- although its more of a rehash</a:t>
            </a:r>
          </a:p>
          <a:p>
            <a:r>
              <a:rPr lang="en-AU" dirty="0" smtClean="0"/>
              <a:t>Points system- UI</a:t>
            </a:r>
          </a:p>
        </p:txBody>
      </p:sp>
    </p:spTree>
    <p:extLst>
      <p:ext uri="{BB962C8B-B14F-4D97-AF65-F5344CB8AC3E}">
        <p14:creationId xmlns:p14="http://schemas.microsoft.com/office/powerpoint/2010/main" val="2528964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</TotalTime>
  <Words>95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Shooting MATH</vt:lpstr>
      <vt:lpstr>Game</vt:lpstr>
      <vt:lpstr>HURDLES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Shooting MATH</dc:title>
  <dc:creator>Michael Stankovic</dc:creator>
  <cp:lastModifiedBy>Michael Stankovic</cp:lastModifiedBy>
  <cp:revision>3</cp:revision>
  <dcterms:created xsi:type="dcterms:W3CDTF">2018-10-24T04:14:15Z</dcterms:created>
  <dcterms:modified xsi:type="dcterms:W3CDTF">2018-10-24T04:34:42Z</dcterms:modified>
</cp:coreProperties>
</file>