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Shooting MATH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Those </a:t>
            </a:r>
            <a:r>
              <a:rPr lang="en-AU" dirty="0" smtClean="0"/>
              <a:t>numbers. Can you equal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638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2D isometric </a:t>
            </a:r>
            <a:r>
              <a:rPr lang="en-AU" dirty="0"/>
              <a:t>survival </a:t>
            </a:r>
            <a:r>
              <a:rPr lang="en-AU" dirty="0" smtClean="0"/>
              <a:t>arithmetic game</a:t>
            </a:r>
            <a:endParaRPr lang="en-AU" dirty="0" smtClean="0"/>
          </a:p>
          <a:p>
            <a:r>
              <a:rPr lang="en-AU" dirty="0" smtClean="0"/>
              <a:t>Enemy follows player and is instantiated- on a high cd</a:t>
            </a:r>
          </a:p>
          <a:p>
            <a:r>
              <a:rPr lang="en-AU" dirty="0" smtClean="0"/>
              <a:t>You can shoot with 4 weapons </a:t>
            </a:r>
          </a:p>
          <a:p>
            <a:r>
              <a:rPr lang="en-AU" dirty="0" smtClean="0"/>
              <a:t>Using any of the operations + -  / *</a:t>
            </a:r>
            <a:endParaRPr lang="en-AU" dirty="0" smtClean="0"/>
          </a:p>
          <a:p>
            <a:r>
              <a:rPr lang="en-AU" dirty="0" smtClean="0"/>
              <a:t>You shoot with a metre that fills up depending how long you hold </a:t>
            </a:r>
            <a:r>
              <a:rPr lang="en-AU" dirty="0" smtClean="0"/>
              <a:t>it which increases the value you can use operations on.</a:t>
            </a:r>
            <a:endParaRPr lang="en-AU" dirty="0" smtClean="0"/>
          </a:p>
          <a:p>
            <a:r>
              <a:rPr lang="en-AU" dirty="0" smtClean="0"/>
              <a:t>The idea is to use the operations in a creative way to slay the enemies number. </a:t>
            </a:r>
            <a:r>
              <a:rPr lang="en-AU" dirty="0" smtClean="0">
                <a:solidFill>
                  <a:srgbClr val="FF0000"/>
                </a:solidFill>
              </a:rPr>
              <a:t>NOTE-</a:t>
            </a:r>
            <a:r>
              <a:rPr lang="en-AU" dirty="0" smtClean="0"/>
              <a:t> enemy only dies if the </a:t>
            </a:r>
            <a:r>
              <a:rPr lang="en-AU" dirty="0" smtClean="0">
                <a:solidFill>
                  <a:srgbClr val="FF0000"/>
                </a:solidFill>
              </a:rPr>
              <a:t>EXACT</a:t>
            </a:r>
            <a:r>
              <a:rPr lang="en-AU" dirty="0" smtClean="0"/>
              <a:t> number is hit.</a:t>
            </a:r>
          </a:p>
          <a:p>
            <a:r>
              <a:rPr lang="en-AU" dirty="0" smtClean="0"/>
              <a:t>Enemy kills you on contact.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254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85192" y="1371600"/>
            <a:ext cx="6120882" cy="4544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856791" y="4758612"/>
            <a:ext cx="326572" cy="3359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ame 5"/>
          <p:cNvSpPr/>
          <p:nvPr/>
        </p:nvSpPr>
        <p:spPr>
          <a:xfrm>
            <a:off x="485192" y="1371600"/>
            <a:ext cx="6120882" cy="4544008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2373934">
            <a:off x="3359020" y="2631233"/>
            <a:ext cx="457200" cy="113833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3963098" y="2286682"/>
            <a:ext cx="326572" cy="33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2397967" y="4665306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495334" y="2253252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Enemy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858281" y="2984023"/>
            <a:ext cx="188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Follows player</a:t>
            </a:r>
          </a:p>
          <a:p>
            <a:endParaRPr lang="en-AU" dirty="0"/>
          </a:p>
        </p:txBody>
      </p:sp>
      <p:sp>
        <p:nvSpPr>
          <p:cNvPr id="12" name="Down Arrow 11"/>
          <p:cNvSpPr/>
          <p:nvPr/>
        </p:nvSpPr>
        <p:spPr>
          <a:xfrm rot="13465725">
            <a:off x="2564486" y="3725708"/>
            <a:ext cx="127713" cy="527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Down Arrow 12"/>
          <p:cNvSpPr/>
          <p:nvPr/>
        </p:nvSpPr>
        <p:spPr>
          <a:xfrm rot="13465725">
            <a:off x="3004514" y="3383477"/>
            <a:ext cx="125127" cy="681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Down Arrow 13"/>
          <p:cNvSpPr/>
          <p:nvPr/>
        </p:nvSpPr>
        <p:spPr>
          <a:xfrm rot="13465725">
            <a:off x="2801676" y="4053566"/>
            <a:ext cx="139031" cy="551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997260" y="4047697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*10</a:t>
            </a:r>
            <a:r>
              <a:rPr lang="en-AU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01754" y="3901495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+5</a:t>
            </a:r>
            <a:endParaRPr lang="en-AU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372386" y="4388042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</a:t>
            </a:r>
            <a:endParaRPr lang="en-AU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63098" y="1945142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49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HURDLES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UI calculator LIVE</a:t>
            </a:r>
          </a:p>
          <a:p>
            <a:r>
              <a:rPr lang="en-AU" dirty="0" smtClean="0"/>
              <a:t>Weapon </a:t>
            </a:r>
            <a:r>
              <a:rPr lang="en-AU" dirty="0" smtClean="0"/>
              <a:t>switch</a:t>
            </a:r>
            <a:endParaRPr lang="en-AU" dirty="0" smtClean="0"/>
          </a:p>
          <a:p>
            <a:r>
              <a:rPr lang="en-AU" dirty="0" smtClean="0"/>
              <a:t>Points system- UI</a:t>
            </a:r>
          </a:p>
        </p:txBody>
      </p:sp>
    </p:spTree>
    <p:extLst>
      <p:ext uri="{BB962C8B-B14F-4D97-AF65-F5344CB8AC3E}">
        <p14:creationId xmlns:p14="http://schemas.microsoft.com/office/powerpoint/2010/main" val="2528964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119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Shooting MATH</vt:lpstr>
      <vt:lpstr>Game</vt:lpstr>
      <vt:lpstr>Game</vt:lpstr>
      <vt:lpstr>HURDLES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 MATH</dc:title>
  <dc:creator>Michael Stankovic</dc:creator>
  <cp:lastModifiedBy>Ultimo Media</cp:lastModifiedBy>
  <cp:revision>5</cp:revision>
  <dcterms:created xsi:type="dcterms:W3CDTF">2018-10-24T04:14:15Z</dcterms:created>
  <dcterms:modified xsi:type="dcterms:W3CDTF">2018-10-31T02:00:58Z</dcterms:modified>
</cp:coreProperties>
</file>