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GAM306 A1-part3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4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rationale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a nutshell I went for a vertical spiral level. </a:t>
            </a:r>
          </a:p>
          <a:p>
            <a:r>
              <a:rPr lang="en-AU" dirty="0" smtClean="0"/>
              <a:t>With you placed directly below the end point, a cave exit, high up.</a:t>
            </a:r>
          </a:p>
          <a:p>
            <a:r>
              <a:rPr lang="en-AU" dirty="0" smtClean="0"/>
              <a:t>I then set a course by seeing some ruins, then a cave going down to a sanctuary space of more ruins, then leads to a rising cavern that goes into the platform through the red lights . </a:t>
            </a:r>
          </a:p>
          <a:p>
            <a:r>
              <a:rPr lang="en-AU" dirty="0" smtClean="0"/>
              <a:t>The green lights are placed where you can grapple hook. Its supposed to be after the first </a:t>
            </a:r>
            <a:r>
              <a:rPr lang="en-AU" dirty="0" err="1" smtClean="0"/>
              <a:t>platforming</a:t>
            </a:r>
            <a:r>
              <a:rPr lang="en-AU" dirty="0" smtClean="0"/>
              <a:t> you pick up the grapple hook to get around.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9122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98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GAM306 A1-part3</vt:lpstr>
      <vt:lpstr>rationale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GAM306 A1-part3</dc:title>
  <dc:creator>Ultimo Media</dc:creator>
  <cp:lastModifiedBy>Ultimo Media</cp:lastModifiedBy>
  <cp:revision>1</cp:revision>
  <dcterms:created xsi:type="dcterms:W3CDTF">2018-10-29T05:23:20Z</dcterms:created>
  <dcterms:modified xsi:type="dcterms:W3CDTF">2018-10-29T05:30:06Z</dcterms:modified>
</cp:coreProperties>
</file>