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16" d="100"/>
          <a:sy n="116" d="100"/>
        </p:scale>
        <p:origin x="22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10/11/2018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10/11/2018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10/11/2018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7788" y="373224"/>
            <a:ext cx="9545216" cy="4001095"/>
          </a:xfrm>
          <a:prstGeom prst="rect">
            <a:avLst/>
          </a:prstGeom>
          <a:noFill/>
        </p:spPr>
        <p:txBody>
          <a:bodyPr wrap="square" rtlCol="0">
            <a:spAutoFit/>
          </a:bodyPr>
          <a:lstStyle/>
          <a:p>
            <a:r>
              <a:rPr lang="en-AU" sz="2000" b="1" i="1" u="sng" dirty="0" smtClean="0"/>
              <a:t>The Space Ship</a:t>
            </a:r>
          </a:p>
          <a:p>
            <a:pPr marL="285750" indent="-285750">
              <a:buFont typeface="Arial" panose="020B0604020202020204" pitchFamily="34" charset="0"/>
              <a:buChar char="•"/>
            </a:pPr>
            <a:r>
              <a:rPr lang="en-AU" dirty="0" smtClean="0"/>
              <a:t>The idea for the slanted Z configuration comes from the fact that in space gravity does not apply and thought it would lend a helping hand the aesthetic.</a:t>
            </a:r>
          </a:p>
          <a:p>
            <a:pPr marL="285750" indent="-285750">
              <a:buFont typeface="Arial" panose="020B0604020202020204" pitchFamily="34" charset="0"/>
              <a:buChar char="•"/>
            </a:pPr>
            <a:r>
              <a:rPr lang="en-AU" dirty="0" smtClean="0"/>
              <a:t>The placement of the items come from what I deem practical use of items, like computers clumped together but not in a rigid format but not all over the place, so they are put in one of the corners of the Z shape.</a:t>
            </a:r>
          </a:p>
          <a:p>
            <a:pPr marL="285750" indent="-285750">
              <a:buFont typeface="Arial" panose="020B0604020202020204" pitchFamily="34" charset="0"/>
              <a:buChar char="•"/>
            </a:pPr>
            <a:r>
              <a:rPr lang="en-AU" dirty="0" smtClean="0"/>
              <a:t>I chose 3 corridors because it lends to me an aesthetic of a conservative space mission and with calendar placed at each entry to each corridor.</a:t>
            </a:r>
          </a:p>
          <a:p>
            <a:pPr marL="285750" indent="-285750">
              <a:buFont typeface="Arial" panose="020B0604020202020204" pitchFamily="34" charset="0"/>
              <a:buChar char="•"/>
            </a:pPr>
            <a:r>
              <a:rPr lang="en-AU" dirty="0" smtClean="0"/>
              <a:t>It was envisioned that there were 4 astronauts aboard this vessel so I tried to be sparse with equipment as only 4 people occupy the area, such as only 4 mugs</a:t>
            </a:r>
            <a:r>
              <a:rPr lang="en-AU" dirty="0" smtClean="0"/>
              <a:t>.</a:t>
            </a:r>
          </a:p>
          <a:p>
            <a:pPr marL="285750" indent="-285750">
              <a:buFont typeface="Arial" panose="020B0604020202020204" pitchFamily="34" charset="0"/>
              <a:buChar char="•"/>
            </a:pPr>
            <a:r>
              <a:rPr lang="en-AU" dirty="0" smtClean="0"/>
              <a:t>As a mission, the player is to notice the abandoned computers in the 1</a:t>
            </a:r>
            <a:r>
              <a:rPr lang="en-AU" baseline="30000" dirty="0" smtClean="0"/>
              <a:t>st</a:t>
            </a:r>
            <a:r>
              <a:rPr lang="en-AU" dirty="0" smtClean="0"/>
              <a:t> corridor, as they are the communication to the earth… as you travel to the 3</a:t>
            </a:r>
            <a:r>
              <a:rPr lang="en-AU" baseline="30000" dirty="0" smtClean="0"/>
              <a:t>rd</a:t>
            </a:r>
            <a:r>
              <a:rPr lang="en-AU" dirty="0" smtClean="0"/>
              <a:t> corridor you notice the poster board and the alone computer out of place and you go and use it to turn on the other computers to communicate with earth.</a:t>
            </a:r>
            <a:endParaRPr lang="en-AU" dirty="0"/>
          </a:p>
        </p:txBody>
      </p:sp>
    </p:spTree>
    <p:extLst>
      <p:ext uri="{BB962C8B-B14F-4D97-AF65-F5344CB8AC3E}">
        <p14:creationId xmlns:p14="http://schemas.microsoft.com/office/powerpoint/2010/main" val="1896664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3771" y="503853"/>
            <a:ext cx="9367935" cy="3416320"/>
          </a:xfrm>
          <a:prstGeom prst="rect">
            <a:avLst/>
          </a:prstGeom>
          <a:noFill/>
        </p:spPr>
        <p:txBody>
          <a:bodyPr wrap="square" rtlCol="0">
            <a:spAutoFit/>
          </a:bodyPr>
          <a:lstStyle/>
          <a:p>
            <a:r>
              <a:rPr lang="en-AU" dirty="0" smtClean="0"/>
              <a:t>Afghanistan Stealth mission</a:t>
            </a:r>
          </a:p>
          <a:p>
            <a:pPr marL="285750" indent="-285750">
              <a:buFont typeface="Arial" panose="020B0604020202020204" pitchFamily="34" charset="0"/>
              <a:buChar char="•"/>
            </a:pPr>
            <a:r>
              <a:rPr lang="en-AU" dirty="0" smtClean="0"/>
              <a:t>The idea for the layout has come from my experience from games itself , but only as a layout. The reason why this didn’t apply to a higher degree, I play killing games, not stealth games as such.</a:t>
            </a:r>
          </a:p>
          <a:p>
            <a:pPr marL="285750" indent="-285750">
              <a:buFont typeface="Arial" panose="020B0604020202020204" pitchFamily="34" charset="0"/>
              <a:buChar char="•"/>
            </a:pPr>
            <a:r>
              <a:rPr lang="en-AU" dirty="0" smtClean="0"/>
              <a:t>The terrain configuration idea has come from placing myself in the shoes of the player to be unseen.</a:t>
            </a:r>
          </a:p>
          <a:p>
            <a:pPr marL="285750" indent="-285750">
              <a:buFont typeface="Arial" panose="020B0604020202020204" pitchFamily="34" charset="0"/>
              <a:buChar char="•"/>
            </a:pPr>
            <a:r>
              <a:rPr lang="en-AU" dirty="0" smtClean="0"/>
              <a:t>I then configured the houses and guards with a walking rotation by my sense of covering all bounds in the posted area.</a:t>
            </a:r>
          </a:p>
          <a:p>
            <a:pPr marL="285750" indent="-285750">
              <a:buFont typeface="Arial" panose="020B0604020202020204" pitchFamily="34" charset="0"/>
              <a:buChar char="•"/>
            </a:pPr>
            <a:r>
              <a:rPr lang="en-AU" dirty="0" smtClean="0"/>
              <a:t>The last bit is the ornamentation like rocks and sacks of sand other things by a little research of the area and gaming knowledge of “WHY” things are there, with the purpose to only add things that aid the player in the mission in the scope of the aesthetic. </a:t>
            </a:r>
            <a:endParaRPr lang="en-AU" dirty="0"/>
          </a:p>
        </p:txBody>
      </p:sp>
    </p:spTree>
    <p:extLst>
      <p:ext uri="{BB962C8B-B14F-4D97-AF65-F5344CB8AC3E}">
        <p14:creationId xmlns:p14="http://schemas.microsoft.com/office/powerpoint/2010/main" val="3951241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46</TotalTime>
  <Words>340</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 3</vt:lpstr>
      <vt:lpstr>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Ultimo Media</dc:creator>
  <cp:lastModifiedBy>Ultimo Media</cp:lastModifiedBy>
  <cp:revision>5</cp:revision>
  <dcterms:created xsi:type="dcterms:W3CDTF">2018-10-10T21:23:07Z</dcterms:created>
  <dcterms:modified xsi:type="dcterms:W3CDTF">2018-10-10T23:51:02Z</dcterms:modified>
</cp:coreProperties>
</file>