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9F69-0E24-A04C-8B8D-DC09C6558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F1B5A-FABB-AE49-9AD8-4DD9AD67D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F2F1E-1957-0A4C-BFC3-F78DE93E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834F-B7B4-B94C-BB07-E46B3A282C4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657D4-2B12-654D-9203-283573D1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1E7DF-35C5-2847-A2E4-A0DAC8ED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1B37-9029-EB45-B91F-B71481923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8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5EA4-E9A1-E24F-93D2-9D604A5A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29AF9-CA84-5B4A-B607-E2AEC7EBE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CF56E-19AE-F64C-8792-D6A68B6D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834F-B7B4-B94C-BB07-E46B3A282C4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CFF78-7C4B-C04E-B354-A434BD600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282B5-4725-C547-8D18-174C3866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1B37-9029-EB45-B91F-B71481923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1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2A711A-4110-0249-B3FC-809638A7F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73D37-652C-064C-94A9-04065FB8A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09C54-2655-C84C-B1B3-A8D40C7CE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834F-B7B4-B94C-BB07-E46B3A282C4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4CDB7-9F5B-1E4A-AF1C-BF4D1309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F0EF2-C8F9-3D42-A2A1-19F25B4C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1B37-9029-EB45-B91F-B71481923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4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2A5D-1DFB-D841-B87F-70657A8C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B28A6-C8D3-4E42-A767-0FDCDE95E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66D46-AAA2-3E48-829F-C1E45E098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834F-B7B4-B94C-BB07-E46B3A282C4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0C1D6-A487-2A47-AD11-AD9D8CDF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0C234-CE6B-8E41-97A2-D35B9821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1B37-9029-EB45-B91F-B71481923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1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10004-6343-FF46-809F-50CB51103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4D2EA-3368-434D-9851-ACAE86FFC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E241D-2E66-6D44-BEA3-1CD060AF9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834F-B7B4-B94C-BB07-E46B3A282C4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1F8D7-2BE7-4344-A3AA-DD7DB9F2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30007-9EAD-654B-ACCC-01A6F113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1B37-9029-EB45-B91F-B71481923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3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AF70-D96A-264D-8540-EB50CDAA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7E2F2-A18D-1F4A-89AC-5D5515823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8143C-C456-E44B-8304-8283A2989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836AC-A382-1C46-AB02-A9C904DC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834F-B7B4-B94C-BB07-E46B3A282C4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2386A-19B8-DD43-ADBC-40125BAE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B7489-7F96-BD42-A584-8EA0E6B4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1B37-9029-EB45-B91F-B71481923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3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EE10-ADE1-744A-912B-9C006F3C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839E7-20AC-E841-A1BC-232988592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967D8-934D-5B4F-A49D-6B6883B49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09476-6269-0F4C-B8B2-D555FF267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3301B-569A-9549-B833-F14221FF8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6DC1F-AA53-9842-BEDE-5F23E3DB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834F-B7B4-B94C-BB07-E46B3A282C4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0085E1-0BE0-6A4E-BC80-D3E526A2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0319D6-7F92-254A-A116-18CD2B47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1B37-9029-EB45-B91F-B71481923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8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7BC15-23C1-604A-A91E-A49CF497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325EE0-80A8-5D4C-892D-E610F15D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834F-B7B4-B94C-BB07-E46B3A282C4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6A9A1-1DC2-BC4A-83BF-4460688F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79E9C-22C6-3B4F-9472-19F64815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1B37-9029-EB45-B91F-B71481923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9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082CA-A745-074A-B4C5-99982318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834F-B7B4-B94C-BB07-E46B3A282C4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1B5B18-015F-C640-8171-AB715A2FF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B1679-21B5-4B48-9777-6CFF3BF6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1B37-9029-EB45-B91F-B71481923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7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E92D-224B-2F46-B942-5866B4252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D5140-A036-6144-84C0-6CCDEFDCC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35EC9-2FAD-0D4E-821E-82A21636B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84420-FA4A-0A48-9127-BA50A3BD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834F-B7B4-B94C-BB07-E46B3A282C4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58E18-F05E-8647-840D-45A15D09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522ED-F7DD-A045-9208-2863070C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1B37-9029-EB45-B91F-B71481923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5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685A-2BEC-9D4A-8470-066B3317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837740-7A83-0A42-97F1-15C72A5B9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618F5-11D2-0449-B174-FC12FCE22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C1F4A-8D6C-2743-972D-73D9DB5B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834F-B7B4-B94C-BB07-E46B3A282C4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06683-18F3-F244-9D83-88432C56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61C0F-3552-6C4B-8DC8-3C910AC3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1B37-9029-EB45-B91F-B71481923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6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76C99-6396-8B40-8940-B61CCEC7D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C6D8E-06AE-B444-8636-21E876719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0F2ED-1E41-D244-BDAB-ADC255214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C834F-B7B4-B94C-BB07-E46B3A282C4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A7B96-8257-A946-8256-91469672F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3E18D-D261-4E4A-91F4-D8CF39655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F1B37-9029-EB45-B91F-B71481923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3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44B9-C86C-E441-ADBE-8B5B5D243C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6AA0C-C2DC-5C44-B99D-04AF091C3B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8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35A76-7785-CE4F-A942-BABD7308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1D4A2-4AC3-2342-A14F-CC43C6C4B6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73B9D0D-C068-4B4B-91BB-A0EE39DE39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31248" y="1825625"/>
            <a:ext cx="3263503" cy="4351338"/>
          </a:xfrm>
        </p:spPr>
      </p:pic>
    </p:spTree>
    <p:extLst>
      <p:ext uri="{BB962C8B-B14F-4D97-AF65-F5344CB8AC3E}">
        <p14:creationId xmlns:p14="http://schemas.microsoft.com/office/powerpoint/2010/main" val="2541372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Fonseca</dc:creator>
  <cp:lastModifiedBy>Rafael Fonseca</cp:lastModifiedBy>
  <cp:revision>1</cp:revision>
  <dcterms:created xsi:type="dcterms:W3CDTF">2021-05-20T14:18:51Z</dcterms:created>
  <dcterms:modified xsi:type="dcterms:W3CDTF">2021-05-20T14:19:02Z</dcterms:modified>
</cp:coreProperties>
</file>