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92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5634"/>
  </p:normalViewPr>
  <p:slideViewPr>
    <p:cSldViewPr snapToGrid="0" showGuides="1">
      <p:cViewPr varScale="1">
        <p:scale>
          <a:sx n="37" d="100"/>
          <a:sy n="37" d="100"/>
        </p:scale>
        <p:origin x="54" y="177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97" d="100"/>
          <a:sy n="97" d="100"/>
        </p:scale>
        <p:origin x="361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4A770C70-39F6-425A-82A8-2D194693C200}" type="datetime1">
              <a:rPr lang="ru-RU" smtClean="0"/>
              <a:t>23.04.2024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BB8DC1D1-B6C2-C644-8BF1-C34DBFFE1C78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Верхний колонтитул 7">
            <a:extLst>
              <a:ext uri="{FF2B5EF4-FFF2-40B4-BE49-F238E27FC236}">
                <a16:creationId xmlns:a16="http://schemas.microsoft.com/office/drawing/2014/main" id="{87834D1B-A726-18FB-799A-8294A1FE8A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noProof="0" dirty="0"/>
          </a:p>
        </p:txBody>
      </p:sp>
      <p:sp>
        <p:nvSpPr>
          <p:cNvPr id="9" name="Дата 8">
            <a:extLst>
              <a:ext uri="{FF2B5EF4-FFF2-40B4-BE49-F238E27FC236}">
                <a16:creationId xmlns:a16="http://schemas.microsoft.com/office/drawing/2014/main" id="{063B9152-B336-5993-1C67-48946279B0E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fld id="{96129B60-5FEB-47CD-8151-F9E412B19905}" type="datetime1">
              <a:rPr lang="ru-RU" noProof="0" smtClean="0"/>
              <a:t>23.04.2024</a:t>
            </a:fld>
            <a:endParaRPr lang="ru-RU" noProof="0" dirty="0"/>
          </a:p>
        </p:txBody>
      </p:sp>
      <p:sp>
        <p:nvSpPr>
          <p:cNvPr id="10" name="Заметки 9">
            <a:extLst>
              <a:ext uri="{FF2B5EF4-FFF2-40B4-BE49-F238E27FC236}">
                <a16:creationId xmlns:a16="http://schemas.microsoft.com/office/drawing/2014/main" id="{598999B6-0E65-F457-D4BF-F96BE9F9A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976FEA9E-549C-DA0D-8B3C-832BF1072B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fld id="{F2DEDBB3-C345-4EAB-AB5D-9FB3AF589CFF}" type="slidenum">
              <a:rPr lang="ru-RU" noProof="0" smtClean="0"/>
              <a:pPr/>
              <a:t>‹#›</a:t>
            </a:fld>
            <a:endParaRPr lang="ru-RU" noProof="0" dirty="0"/>
          </a:p>
        </p:txBody>
      </p:sp>
      <p:sp>
        <p:nvSpPr>
          <p:cNvPr id="12" name="Образ слайда 11">
            <a:extLst>
              <a:ext uri="{FF2B5EF4-FFF2-40B4-BE49-F238E27FC236}">
                <a16:creationId xmlns:a16="http://schemas.microsoft.com/office/drawing/2014/main" id="{F627E2FE-9CC2-836E-40FC-1A1183B9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noProof="0" dirty="0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413B0C97-27B2-A894-9DEA-82E460C91F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rt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Calibri" panose="020F0502020204030204" pitchFamily="34" charset="0"/>
        <a:ea typeface="+mn-ea"/>
        <a:cs typeface="Calibri" panose="020F0502020204030204" pitchFamily="34" charset="0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fld id="{017105BD-6D6F-49DB-9DE4-D4A6452D7E5F}" type="slidenum">
              <a:rPr lang="ru-RU" altLang="zh-CN" noProof="0" smtClean="0"/>
              <a:t>1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431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 с изображением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cxnSp>
        <p:nvCxnSpPr>
          <p:cNvPr id="24" name="Прямая соединительная линия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ru-RU" sz="1800" b="0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/>
              <a:t>Образец заголовка </a:t>
            </a:r>
          </a:p>
        </p:txBody>
      </p:sp>
      <p:sp>
        <p:nvSpPr>
          <p:cNvPr id="47" name="Контент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 noProof="0"/>
              <a:t>Щелкните значок, чтобы добавить изображение≈≈</a:t>
            </a:r>
          </a:p>
        </p:txBody>
      </p:sp>
      <p:sp>
        <p:nvSpPr>
          <p:cNvPr id="9" name="Полилиния: Фигура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столбцов со знач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5" name="Полилиния: Фигура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" name="Полилиния: Фигура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7" name="Полилиния: Фигура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1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32" name="Контент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33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34" name="Контент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35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36" name="Контент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37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38" name="Контент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39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40" name="Контент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41" name="Контент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42" name="Контент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43" name="Контент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44" name="Контент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45" name="Контент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25" name="Заголовок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 столбцо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Контент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5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 </a:t>
            </a:r>
          </a:p>
        </p:txBody>
      </p:sp>
      <p:sp>
        <p:nvSpPr>
          <p:cNvPr id="30" name="Контент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5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 </a:t>
            </a:r>
          </a:p>
        </p:txBody>
      </p:sp>
      <p:sp>
        <p:nvSpPr>
          <p:cNvPr id="31" name="Контент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5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 </a:t>
            </a:r>
          </a:p>
        </p:txBody>
      </p:sp>
      <p:sp>
        <p:nvSpPr>
          <p:cNvPr id="33" name="Контент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5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 </a:t>
            </a:r>
          </a:p>
        </p:txBody>
      </p:sp>
      <p:sp>
        <p:nvSpPr>
          <p:cNvPr id="37" name="Контент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tIns="219456"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ru-RU" sz="15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Щелкните, чтобы изменить стили текста образца слайда </a:t>
            </a:r>
          </a:p>
        </p:txBody>
      </p:sp>
      <p:sp>
        <p:nvSpPr>
          <p:cNvPr id="27" name="Контент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ru-RU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Образец заголовка</a:t>
            </a:r>
            <a:endParaRPr lang="ru-RU" altLang="en-US" noProof="0" dirty="0"/>
          </a:p>
        </p:txBody>
      </p:sp>
      <p:sp>
        <p:nvSpPr>
          <p:cNvPr id="24" name="Заголовок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/>
            </a:lvl1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25" name="Контент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ru-RU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Образец заголовка</a:t>
            </a:r>
            <a:endParaRPr lang="ru-RU" altLang="en-US" noProof="0" dirty="0"/>
          </a:p>
        </p:txBody>
      </p:sp>
      <p:sp>
        <p:nvSpPr>
          <p:cNvPr id="26" name="Контент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ru-RU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Образец заголовка</a:t>
            </a:r>
            <a:endParaRPr lang="ru-RU" altLang="en-US" noProof="0" dirty="0"/>
          </a:p>
        </p:txBody>
      </p:sp>
      <p:sp>
        <p:nvSpPr>
          <p:cNvPr id="28" name="Контент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ru-RU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Образец заголовка</a:t>
            </a:r>
            <a:endParaRPr lang="ru-RU" altLang="en-US" noProof="0" dirty="0"/>
          </a:p>
        </p:txBody>
      </p:sp>
      <p:sp>
        <p:nvSpPr>
          <p:cNvPr id="29" name="Контент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bg1"/>
            </a:solidFill>
          </a:ln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lang="ru-RU" sz="1800" b="1" i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ru-RU" noProof="0" dirty="0"/>
              <a:t>Образец заголовка</a:t>
            </a:r>
            <a:endParaRPr lang="ru-RU" altLang="en-US" noProof="0" dirty="0"/>
          </a:p>
        </p:txBody>
      </p:sp>
      <p:sp>
        <p:nvSpPr>
          <p:cNvPr id="11" name="Нижний колонтитул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12" name="Номер слайда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ременная шка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Полилиния: Форма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7" name="Полилиния: Фигура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8" name="Полилиния: Фигура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9" name="Полилиния: Фигура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0" name="Полилиния: Фигура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1" name="Полилиния: Фигура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2" name="Полилиния: Фигура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rgbClr val="44678D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3" name="Полилиния: Фигура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4" name="Полилиния: Фигура 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5" name="Полилиния: Фигура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6" name="Полилиния: Фигура 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7" name="Полилиния: Фигура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8" name="Полилиния: Фигура 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9" name="Полилиния: фигура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0" name="Полилиния: фигура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1" name="Полилиния: Фигура 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2" name="Полилиния: фигура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3" name="Полилиния: Фигура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4" name="Полилиния: Фигура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5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86" name="Контент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ru-RU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87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88" name="Контент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ru-RU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89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90" name="Контент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ru-RU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91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92" name="Контент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ru-RU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93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94" name="Контент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ru-RU" altLang="zh-CN" sz="1400" b="0" kern="1200" dirty="0">
                <a:solidFill>
                  <a:schemeClr val="bg1"/>
                </a:solidFill>
                <a:latin typeface="+mn-lt"/>
                <a:ea typeface="+mj-ea"/>
                <a:cs typeface="+mn-cs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rtlCol="0" anchor="t">
            <a:noAutofit/>
          </a:bodyPr>
          <a:lstStyle>
            <a:lvl1pPr algn="l"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ент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3">
            <a:extLst>
              <a:ext uri="{FF2B5EF4-FFF2-40B4-BE49-F238E27FC236}">
                <a16:creationId xmlns:a16="http://schemas.microsoft.com/office/drawing/2014/main" id="{12BFFCE7-C68B-4904-8795-9589C3F38FD4}"/>
              </a:ext>
            </a:extLst>
          </p:cNvPr>
          <p:cNvSpPr/>
          <p:nvPr userDrawn="1"/>
        </p:nvSpPr>
        <p:spPr>
          <a:xfrm>
            <a:off x="636161" y="5854024"/>
            <a:ext cx="2330137" cy="708120"/>
          </a:xfrm>
          <a:prstGeom prst="rect">
            <a:avLst/>
          </a:prstGeom>
          <a:solidFill>
            <a:srgbClr val="0F26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7" name="Полилиния: Фигура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8" name="Полилиния: Фигура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21" name="Подзаголовок 47" descr="Щелкните значок, чтобы добавить фото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/>
              <a:t>Образец заголовка </a:t>
            </a:r>
          </a:p>
        </p:txBody>
      </p:sp>
      <p:sp>
        <p:nvSpPr>
          <p:cNvPr id="23" name="Контент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RU" sz="14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 </a:t>
            </a:r>
          </a:p>
        </p:txBody>
      </p:sp>
      <p:sp>
        <p:nvSpPr>
          <p:cNvPr id="37" name="Рисунок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noProof="0"/>
              <a:t>Вставка рисунка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rtlCol="0" anchor="b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8" name="Подзаголовок 47" descr="Щелкните значок, чтобы добавить фото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/>
              <a:t>Образец заголовка </a:t>
            </a:r>
          </a:p>
        </p:txBody>
      </p:sp>
      <p:sp>
        <p:nvSpPr>
          <p:cNvPr id="20" name="Контент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RU" sz="14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 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нтент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олилиния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6" name="Полилиния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2" name="Объект 47" descr="Щелкните значок, чтобы добавить фото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23" name="Объект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ru-RU" sz="14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24" name="Объект 47" descr="Щелкните значок, чтобы добавить фото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26" name="Объект 47" descr="Щелкните значок, чтобы добавить фото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20" name="Объект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ru-RU" sz="14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28" name="Объект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 rtlCol="0"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ru-RU" sz="14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27" name="Полилиния: Фигура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8" name="Рисунок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ru-RU"/>
            </a:pPr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19" name="Рисунок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ru-RU"/>
            </a:pPr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21" name="Рисунок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sz="800"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ru-RU"/>
            </a:pPr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solidFill>
              <a:schemeClr val="tx1"/>
            </a:solidFill>
          </a:ln>
        </p:spPr>
        <p:txBody>
          <a:bodyPr rtlCol="0" anchor="ctr">
            <a:noAutofit/>
          </a:bodyPr>
          <a:lstStyle>
            <a:lvl1pPr marL="0" indent="0" algn="ctr">
              <a:buNone/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18" name="Объект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ru-RU" sz="15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19" name="Полилиния: Форма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94440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0" name="Полилиния: Фигура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олилиния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9" name="Шестиугольник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0" name="Шестиугольник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1" name="Шестиугольник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Шестиугольник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4" name="Полилиния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4" name="Шестиугольник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5" name="Шестиугольник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3" name="Полилиния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8" name="Шестиугольник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46" name="Полилиния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rgbClr val="9843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8" name="Объект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ru-RU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zh-CN" dirty="0"/>
          </a:p>
        </p:txBody>
      </p:sp>
      <p:sp>
        <p:nvSpPr>
          <p:cNvPr id="29" name="Объект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ru-RU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zh-CN" dirty="0"/>
          </a:p>
        </p:txBody>
      </p:sp>
      <p:sp>
        <p:nvSpPr>
          <p:cNvPr id="30" name="Объект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ru-RU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zh-CN" dirty="0"/>
          </a:p>
        </p:txBody>
      </p:sp>
      <p:sp>
        <p:nvSpPr>
          <p:cNvPr id="31" name="Объект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 rtlCol="0">
            <a:noAutofit/>
          </a:bodyPr>
          <a:lstStyle>
            <a:lvl1pPr marL="0" indent="0" algn="l">
              <a:buFontTx/>
              <a:buNone/>
              <a:defRPr lang="ru-RU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zh-CN" dirty="0"/>
          </a:p>
        </p:txBody>
      </p:sp>
      <p:sp>
        <p:nvSpPr>
          <p:cNvPr id="21" name="Объект 47" descr="Щелкните значок, чтобы добавить фото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0">
                <a:solidFill>
                  <a:schemeClr val="bg1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rtlCol="0" anchor="b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40" name="Полилиния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Образец заголовка</a:t>
            </a:r>
            <a:endParaRPr lang="ru-RU" noProof="0" dirty="0"/>
          </a:p>
        </p:txBody>
      </p:sp>
      <p:sp>
        <p:nvSpPr>
          <p:cNvPr id="7" name="Полилиния: фигура 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1800" noProof="0" dirty="0"/>
          </a:p>
        </p:txBody>
      </p:sp>
      <p:sp>
        <p:nvSpPr>
          <p:cNvPr id="13" name="Полилиния: Фигура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1800" noProof="0" dirty="0"/>
          </a:p>
        </p:txBody>
      </p:sp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1800" noProof="0" dirty="0"/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16" name="Полилиния: фигура 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1800" noProof="0" dirty="0"/>
          </a:p>
        </p:txBody>
      </p:sp>
      <p:sp>
        <p:nvSpPr>
          <p:cNvPr id="24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Образец заголовка </a:t>
            </a:r>
          </a:p>
        </p:txBody>
      </p:sp>
      <p:sp>
        <p:nvSpPr>
          <p:cNvPr id="26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ru-RU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Образец заголовка </a:t>
            </a:r>
          </a:p>
        </p:txBody>
      </p:sp>
      <p:sp>
        <p:nvSpPr>
          <p:cNvPr id="33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ru-RU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Образец заголовка </a:t>
            </a:r>
          </a:p>
        </p:txBody>
      </p:sp>
      <p:sp>
        <p:nvSpPr>
          <p:cNvPr id="34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ru-RU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Образец заголовка </a:t>
            </a:r>
          </a:p>
        </p:txBody>
      </p:sp>
      <p:sp>
        <p:nvSpPr>
          <p:cNvPr id="35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rtlCol="0"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lang="ru-RU" sz="1800" b="0" i="0">
                <a:solidFill>
                  <a:schemeClr val="bg1"/>
                </a:solidFill>
                <a:latin typeface="Abadi" panose="020B0604020104020204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 dirty="0"/>
              <a:t>Образец заголовка </a:t>
            </a:r>
          </a:p>
        </p:txBody>
      </p:sp>
      <p:sp>
        <p:nvSpPr>
          <p:cNvPr id="6" name="Полилиния: Фигура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29" name="Полилиния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28" name="Полилиния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30" name="Полилиния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 dirty="0"/>
              <a:t>Заголовок презентации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вед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4" name="Контент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ru-RU" sz="15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21" name="Рисунок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rtlCol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ru-RU" dirty="0"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lang="ru-RU"/>
            </a:pPr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8" name="Шестиугольник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1" name="Текст 47" descr="Щелкните значок, чтобы добавить фото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13000"/>
              </a:lnSpc>
              <a:buNone/>
              <a:defRPr lang="ru-RU" sz="1800" b="1" cap="all" baseline="0">
                <a:solidFill>
                  <a:schemeClr val="tx2"/>
                </a:solidFill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17" name="Рисунок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 rtlCol="0">
            <a:noAutofit/>
          </a:bodyPr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11" name="Контент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Щелкните, чтобы изменить стиль образца текста</a:t>
            </a:r>
            <a:endParaRPr lang="ru-RU" alt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контент с оформление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Таблица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Щелкните, чтобы изменить стиль образца текста</a:t>
            </a:r>
            <a:endParaRPr lang="ru-RU" altLang="en-US"/>
          </a:p>
        </p:txBody>
      </p:sp>
      <p:sp>
        <p:nvSpPr>
          <p:cNvPr id="9" name="Полилиния: Фигура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2" name="Полилиния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3" name="Полилиния: Фигура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тата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rtlCol="0" anchor="b">
            <a:noAutofit/>
          </a:bodyPr>
          <a:lstStyle>
            <a:lvl1pPr>
              <a:defRPr lang="ru-RU" sz="2700">
                <a:latin typeface="+mn-lt"/>
              </a:defRPr>
            </a:lvl1pPr>
          </a:lstStyle>
          <a:p>
            <a:pPr rtl="0"/>
            <a:r>
              <a:rPr lang="ru-RU" noProof="0"/>
              <a:t>Щелкните, чтобы изменить стиль текста</a:t>
            </a:r>
          </a:p>
        </p:txBody>
      </p:sp>
      <p:sp>
        <p:nvSpPr>
          <p:cNvPr id="11" name="Подзаголовок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lnSpc>
                <a:spcPct val="100000"/>
              </a:lnSpc>
              <a:buNone/>
              <a:defRPr lang="ru-RU" sz="1500" b="0">
                <a:solidFill>
                  <a:schemeClr val="accent2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 noProof="0"/>
              <a:t>Щелкните, чтобы изменить стили текста образца слайда </a:t>
            </a:r>
          </a:p>
        </p:txBody>
      </p:sp>
      <p:sp>
        <p:nvSpPr>
          <p:cNvPr id="4" name="Полилиния: Фигура 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5" name="Полилиния: Фигура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sz="1600" noProof="0" dirty="0"/>
          </a:p>
        </p:txBody>
      </p:sp>
      <p:sp>
        <p:nvSpPr>
          <p:cNvPr id="6" name="Полилиния: Фигура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noProof="0" dirty="0"/>
          </a:p>
        </p:txBody>
      </p:sp>
      <p:sp>
        <p:nvSpPr>
          <p:cNvPr id="8" name="Полилиния: Фигура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ru-RU"/>
            </a:pPr>
            <a:endParaRPr kumimoji="0" lang="ru-RU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участника коман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/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60" name="Контент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ru-RU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zh-CN" dirty="0"/>
          </a:p>
        </p:txBody>
      </p:sp>
      <p:sp>
        <p:nvSpPr>
          <p:cNvPr id="52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53" name="Контент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4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61" name="Контент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ru-RU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zh-CN" dirty="0"/>
          </a:p>
        </p:txBody>
      </p:sp>
      <p:sp>
        <p:nvSpPr>
          <p:cNvPr id="21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22" name="Контент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4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62" name="Контент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ru-RU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zh-CN" dirty="0"/>
          </a:p>
        </p:txBody>
      </p:sp>
      <p:sp>
        <p:nvSpPr>
          <p:cNvPr id="19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20" name="Контент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4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63" name="Контент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rtlCol="0" anchor="ctr">
            <a:noAutofit/>
          </a:bodyPr>
          <a:lstStyle>
            <a:lvl1pPr marL="0" indent="0" algn="l">
              <a:buFontTx/>
              <a:buNone/>
              <a:defRPr lang="ru-RU" sz="105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zh-CN" dirty="0"/>
          </a:p>
        </p:txBody>
      </p:sp>
      <p:sp>
        <p:nvSpPr>
          <p:cNvPr id="25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26" name="Контент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lang="ru-RU" sz="1400" b="0">
                <a:solidFill>
                  <a:schemeClr val="bg1"/>
                </a:solidFill>
                <a:latin typeface="+mn-lt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2" name="Нижний колонтитул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Заголовок презентации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участников команд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rtlCol="0" anchor="t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8" name="Контент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39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40" name="Контент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lang="ru-RU" sz="1400" b="0" i="0">
                <a:solidFill>
                  <a:schemeClr val="bg1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56" name="Контент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41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42" name="Контент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48" name="Контент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43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44" name="Контент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61" name="Контент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 dirty="0"/>
          </a:p>
        </p:txBody>
      </p:sp>
      <p:sp>
        <p:nvSpPr>
          <p:cNvPr id="45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46" name="Контент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49" name="Контент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47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50" name="Контент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62" name="Контент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51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52" name="Контент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55" name="Контент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53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58" name="Контент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63" name="Контент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rtlCol="0" anchor="ctr">
            <a:noAutofit/>
          </a:bodyPr>
          <a:lstStyle>
            <a:lvl1pPr marL="0" indent="0" algn="ctr">
              <a:buNone/>
              <a:defRPr lang="ru-RU" sz="1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altLang="en-US"/>
          </a:p>
        </p:txBody>
      </p:sp>
      <p:sp>
        <p:nvSpPr>
          <p:cNvPr id="59" name="Контент 47" descr="Щелкните значок, чтобы добавить фото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rtlCol="0" anchor="b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sz="1800" b="1" i="0">
                <a:solidFill>
                  <a:schemeClr val="bg1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lvl="0" rtl="0"/>
            <a:r>
              <a:rPr lang="ru-RU"/>
              <a:t>Образец заголовка </a:t>
            </a:r>
          </a:p>
        </p:txBody>
      </p:sp>
      <p:sp>
        <p:nvSpPr>
          <p:cNvPr id="60" name="Контент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lang="ru-RU" altLang="zh-CN" sz="1400" b="0" i="0" kern="1200" dirty="0">
                <a:solidFill>
                  <a:schemeClr val="bg1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lang="ru-RU" sz="1000"/>
            </a:lvl2pPr>
            <a:lvl3pPr>
              <a:defRPr lang="ru-RU" sz="900"/>
            </a:lvl3pPr>
            <a:lvl4pPr>
              <a:defRPr lang="ru-RU" sz="800"/>
            </a:lvl4pPr>
            <a:lvl5pPr>
              <a:defRPr lang="ru-RU"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ru-RU"/>
              <a:t>Щелкните, чтобы изменить стили текста образца слайда 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/>
              <a:t>Название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 rtlCol="0">
            <a:noAutofit/>
          </a:bodyPr>
          <a:lstStyle>
            <a:lvl1pPr>
              <a:defRPr lang="ru-RU" b="0"/>
            </a:lvl1pPr>
          </a:lstStyle>
          <a:p>
            <a:pPr rtl="0"/>
            <a:fld id="{47FEACEE-25B4-4A2D-B147-27296E36371D}" type="slidenum">
              <a:rPr lang="ru-RU" altLang="zh-CN" smtClean="0"/>
              <a:pPr/>
              <a:t>‹#›</a:t>
            </a:fld>
            <a:endParaRPr lang="ru-RU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Контент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47FEACEE-25B4-4A2D-B147-27296E36371D}" type="slidenum">
              <a:rPr lang="ru-RU" altLang="zh-CN" noProof="0" smtClean="0"/>
              <a:pPr/>
              <a:t>‹#›</a:t>
            </a:fld>
            <a:endParaRPr lang="ru-RU" altLang="zh-CN" noProof="0" dirty="0"/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 noProof="0" dirty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 dirty="0"/>
              <a:t>Второй уровень</a:t>
            </a:r>
          </a:p>
          <a:p>
            <a:pPr lvl="2" rtl="0"/>
            <a:r>
              <a:rPr lang="ru-RU" noProof="0" dirty="0"/>
              <a:t>Третий уровень</a:t>
            </a:r>
          </a:p>
          <a:p>
            <a:pPr lvl="3" rtl="0"/>
            <a:r>
              <a:rPr lang="ru-RU" noProof="0" dirty="0"/>
              <a:t>Четвертый уровень</a:t>
            </a:r>
          </a:p>
          <a:p>
            <a:pPr lvl="4" rtl="0"/>
            <a:r>
              <a:rPr lang="ru-RU" noProof="0" dirty="0"/>
              <a:t>Пятый уровень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noProof="0" dirty="0"/>
              <a:t>Образец заголовка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ru-RU" noProof="0" dirty="0"/>
              <a:t>Название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2819" y="1567476"/>
            <a:ext cx="10117210" cy="205744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3600" dirty="0"/>
              <a:t>РАЗРАБОТКА КЛИЕНТСКОЙ ЧАСТИ ВЕБ-ПРИЛОЖЕНИЯ КИНОТЕАТРА «KINOBARA»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601365" y="4172084"/>
            <a:ext cx="3050845" cy="760288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Выполнил: Ефремов Данила</a:t>
            </a:r>
          </a:p>
          <a:p>
            <a:pPr rtl="0"/>
            <a:r>
              <a:rPr lang="ru-RU" dirty="0"/>
              <a:t>Группа ИСиП-301</a:t>
            </a:r>
          </a:p>
        </p:txBody>
      </p:sp>
      <p:pic>
        <p:nvPicPr>
          <p:cNvPr id="12" name="Фигура 31">
            <a:extLst>
              <a:ext uri="{FF2B5EF4-FFF2-40B4-BE49-F238E27FC236}">
                <a16:creationId xmlns:a16="http://schemas.microsoft.com/office/drawing/2014/main" id="{A2E096B7-3B4F-355B-58E5-41784AC8BE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555" b="2555"/>
          <a:stretch>
            <a:fillRect/>
          </a:stretch>
        </p:blipFill>
        <p:spPr>
          <a:xfrm>
            <a:off x="6284315" y="398445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</p:pic>
      <p:pic>
        <p:nvPicPr>
          <p:cNvPr id="13" name="Фигура 33">
            <a:extLst>
              <a:ext uri="{FF2B5EF4-FFF2-40B4-BE49-F238E27FC236}">
                <a16:creationId xmlns:a16="http://schemas.microsoft.com/office/drawing/2014/main" id="{4D81E37E-7366-D88D-83B8-BBA577CA4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805326" y="3273674"/>
            <a:ext cx="1570617" cy="17968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7FD27-38EB-4325-A999-B748A0CA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507076"/>
            <a:ext cx="10962487" cy="1115434"/>
          </a:xfrm>
        </p:spPr>
        <p:txBody>
          <a:bodyPr/>
          <a:lstStyle/>
          <a:p>
            <a:pPr algn="ctr"/>
            <a:r>
              <a:rPr lang="ru-RU" dirty="0"/>
              <a:t>Макет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F4EC93-02B1-423C-BFBF-6FA3671CD907}"/>
              </a:ext>
            </a:extLst>
          </p:cNvPr>
          <p:cNvSpPr txBox="1"/>
          <p:nvPr/>
        </p:nvSpPr>
        <p:spPr>
          <a:xfrm>
            <a:off x="4937171" y="1622510"/>
            <a:ext cx="2263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«О фильме»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2E53ABE-30DB-42E2-84A3-E51400CE46B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88201" y="2223594"/>
            <a:ext cx="3215597" cy="43073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BA2A24E-AADC-4B6A-A1F3-69120B8993B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85390" y="1622510"/>
            <a:ext cx="3325918" cy="275132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42341FB-1E84-4CC1-B29A-241D641D5AE1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83053" y="1622510"/>
            <a:ext cx="3323557" cy="27513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C60FCB0-78E7-4658-BAAD-1549063A890D}"/>
              </a:ext>
            </a:extLst>
          </p:cNvPr>
          <p:cNvSpPr txBox="1"/>
          <p:nvPr/>
        </p:nvSpPr>
        <p:spPr>
          <a:xfrm>
            <a:off x="816449" y="4596488"/>
            <a:ext cx="2263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«О акции»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338DAE-1C9B-43AF-AC43-7D5D8130346C}"/>
              </a:ext>
            </a:extLst>
          </p:cNvPr>
          <p:cNvSpPr txBox="1"/>
          <p:nvPr/>
        </p:nvSpPr>
        <p:spPr>
          <a:xfrm>
            <a:off x="9112931" y="4596488"/>
            <a:ext cx="2263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«Контакты»</a:t>
            </a:r>
          </a:p>
        </p:txBody>
      </p:sp>
    </p:spTree>
    <p:extLst>
      <p:ext uri="{BB962C8B-B14F-4D97-AF65-F5344CB8AC3E}">
        <p14:creationId xmlns:p14="http://schemas.microsoft.com/office/powerpoint/2010/main" val="71297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62E347E4-F735-4A84-8024-66D50D4C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30E60DCF-D76B-4614-B1AE-85C220AE1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0989" y="3695015"/>
            <a:ext cx="5057703" cy="1688906"/>
          </a:xfrm>
        </p:spPr>
        <p:txBody>
          <a:bodyPr/>
          <a:lstStyle/>
          <a:p>
            <a:pPr algn="just"/>
            <a:r>
              <a:rPr lang="ru-RU" sz="1600" dirty="0">
                <a:solidFill>
                  <a:schemeClr val="bg1"/>
                </a:solidFill>
              </a:rPr>
              <a:t>В современном мире, когда технологии играют ключевую роль в повседневной жизни людей, иметь качественный и информативный веб-приложение становится необходимостью. Создание такого приложения позволит получить большее количество клиентов и увеличит доходы кинотеатра.</a:t>
            </a:r>
          </a:p>
        </p:txBody>
      </p:sp>
    </p:spTree>
    <p:extLst>
      <p:ext uri="{BB962C8B-B14F-4D97-AF65-F5344CB8AC3E}">
        <p14:creationId xmlns:p14="http://schemas.microsoft.com/office/powerpoint/2010/main" val="406521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DDADA5-E994-4D99-9BCF-C3AEF82D6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80" y="1246595"/>
            <a:ext cx="4518122" cy="1688906"/>
          </a:xfrm>
        </p:spPr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3B74E4-6BE6-464C-93A2-137E37C72593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6000" y="3085415"/>
            <a:ext cx="4672693" cy="2609532"/>
          </a:xfrm>
        </p:spPr>
        <p:txBody>
          <a:bodyPr/>
          <a:lstStyle/>
          <a:p>
            <a:r>
              <a:rPr lang="ru-RU" sz="1600" dirty="0">
                <a:solidFill>
                  <a:schemeClr val="bg1"/>
                </a:solidFill>
              </a:rPr>
              <a:t>Цель:</a:t>
            </a:r>
          </a:p>
          <a:p>
            <a:r>
              <a:rPr lang="ru-RU" sz="1600" dirty="0">
                <a:solidFill>
                  <a:schemeClr val="bg1"/>
                </a:solidFill>
              </a:rPr>
              <a:t>Разработать клиентскую часть </a:t>
            </a:r>
            <a:r>
              <a:rPr lang="en-US" sz="1600" dirty="0">
                <a:solidFill>
                  <a:schemeClr val="bg1"/>
                </a:solidFill>
              </a:rPr>
              <a:t>web-</a:t>
            </a:r>
            <a:r>
              <a:rPr lang="ru-RU" sz="1600" dirty="0">
                <a:solidFill>
                  <a:schemeClr val="bg1"/>
                </a:solidFill>
              </a:rPr>
              <a:t>приложения для кинотеатра</a:t>
            </a:r>
          </a:p>
          <a:p>
            <a:r>
              <a:rPr lang="ru-RU" sz="1600" dirty="0">
                <a:solidFill>
                  <a:schemeClr val="bg1"/>
                </a:solidFill>
              </a:rPr>
              <a:t>Задачи: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Разработка </a:t>
            </a:r>
            <a:r>
              <a:rPr lang="en-US" sz="1600" dirty="0">
                <a:solidFill>
                  <a:schemeClr val="bg1"/>
                </a:solidFill>
              </a:rPr>
              <a:t>HTML </a:t>
            </a:r>
            <a:r>
              <a:rPr lang="ru-RU" sz="1600" dirty="0">
                <a:solidFill>
                  <a:schemeClr val="bg1"/>
                </a:solidFill>
              </a:rPr>
              <a:t>структуры </a:t>
            </a:r>
            <a:r>
              <a:rPr lang="en-US" sz="1600" dirty="0">
                <a:solidFill>
                  <a:schemeClr val="bg1"/>
                </a:solidFill>
              </a:rPr>
              <a:t>web-</a:t>
            </a:r>
            <a:r>
              <a:rPr lang="ru-RU" sz="1600" dirty="0">
                <a:solidFill>
                  <a:schemeClr val="bg1"/>
                </a:solidFill>
              </a:rPr>
              <a:t>приложения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Разработка </a:t>
            </a:r>
            <a:r>
              <a:rPr lang="en-US" sz="1600" dirty="0">
                <a:solidFill>
                  <a:schemeClr val="bg1"/>
                </a:solidFill>
              </a:rPr>
              <a:t>CSS</a:t>
            </a:r>
            <a:r>
              <a:rPr lang="ru-RU" sz="1600" dirty="0">
                <a:solidFill>
                  <a:schemeClr val="bg1"/>
                </a:solidFill>
              </a:rPr>
              <a:t> стилей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Разработка клиентской </a:t>
            </a:r>
            <a:r>
              <a:rPr lang="en-US" sz="1600" dirty="0">
                <a:solidFill>
                  <a:schemeClr val="bg1"/>
                </a:solidFill>
              </a:rPr>
              <a:t>JS </a:t>
            </a:r>
            <a:r>
              <a:rPr lang="ru-RU" sz="1600" dirty="0">
                <a:solidFill>
                  <a:schemeClr val="bg1"/>
                </a:solidFill>
              </a:rPr>
              <a:t>логики</a:t>
            </a:r>
          </a:p>
        </p:txBody>
      </p:sp>
    </p:spTree>
    <p:extLst>
      <p:ext uri="{BB962C8B-B14F-4D97-AF65-F5344CB8AC3E}">
        <p14:creationId xmlns:p14="http://schemas.microsoft.com/office/powerpoint/2010/main" val="3031185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1ABC94-9BC2-45B5-9E98-0F455AB4F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предметной области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4CB619-7AE6-484F-A0FA-3F7C152DF6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95999" y="3695015"/>
            <a:ext cx="4672693" cy="1688906"/>
          </a:xfrm>
        </p:spPr>
        <p:txBody>
          <a:bodyPr/>
          <a:lstStyle/>
          <a:p>
            <a:r>
              <a:rPr lang="ru-RU" sz="1600" dirty="0">
                <a:solidFill>
                  <a:schemeClr val="bg1"/>
                </a:solidFill>
              </a:rPr>
              <a:t>Бизнес-процессы кинотеатра: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Продажа билетов.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Показ фильмов.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bg1"/>
                </a:solidFill>
              </a:rPr>
              <a:t>Дополнительные услуги.</a:t>
            </a:r>
          </a:p>
          <a:p>
            <a:endParaRPr lang="ru-RU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24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D141C53-15C9-479D-95BA-62ACB5AA1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Бизнес-процесс:</a:t>
            </a:r>
            <a:br>
              <a:rPr lang="ru-RU" dirty="0"/>
            </a:br>
            <a:r>
              <a:rPr lang="ru-RU" dirty="0"/>
              <a:t>покупка билетов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A985E0C-F20F-44AD-81D8-BFF70D2C3CC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945765" y="1774550"/>
            <a:ext cx="6300470" cy="429133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203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EE5C7-E271-4CB6-B2BA-E352127B6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Информационная структура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D5D4CF-C448-4614-8B5A-62BE3D0A67D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21685" y="1565592"/>
            <a:ext cx="5548630" cy="37268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83672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7FD27-38EB-4325-A999-B748A0CA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507076"/>
            <a:ext cx="10962487" cy="1115434"/>
          </a:xfrm>
        </p:spPr>
        <p:txBody>
          <a:bodyPr/>
          <a:lstStyle/>
          <a:p>
            <a:pPr algn="ctr"/>
            <a:r>
              <a:rPr lang="ru-RU" dirty="0"/>
              <a:t>Каркас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B2D7CB4-C069-4FA6-9B12-A65BD200B28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463994" y="2086471"/>
            <a:ext cx="3271230" cy="44088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37D7A6-DF6A-4BDA-BB38-D5BE8EABEC54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42899" y="1622510"/>
            <a:ext cx="3278448" cy="4369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30F8BA1-5CF3-4AF9-90EC-042FF7E0FD3D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77871" y="1622510"/>
            <a:ext cx="3271230" cy="43692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9F4EC93-02B1-423C-BFBF-6FA3671CD907}"/>
              </a:ext>
            </a:extLst>
          </p:cNvPr>
          <p:cNvSpPr txBox="1"/>
          <p:nvPr/>
        </p:nvSpPr>
        <p:spPr>
          <a:xfrm>
            <a:off x="5211821" y="1622510"/>
            <a:ext cx="17145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Главная страница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1F9850-0B09-4573-A760-E108E541397B}"/>
              </a:ext>
            </a:extLst>
          </p:cNvPr>
          <p:cNvSpPr txBox="1"/>
          <p:nvPr/>
        </p:nvSpPr>
        <p:spPr>
          <a:xfrm>
            <a:off x="938009" y="6043147"/>
            <a:ext cx="208822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«Акции»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92193C-2095-4A26-A0C0-35604F54BBC4}"/>
              </a:ext>
            </a:extLst>
          </p:cNvPr>
          <p:cNvSpPr txBox="1"/>
          <p:nvPr/>
        </p:nvSpPr>
        <p:spPr>
          <a:xfrm>
            <a:off x="8871817" y="6043147"/>
            <a:ext cx="2683337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«Скоро выходит»</a:t>
            </a:r>
          </a:p>
        </p:txBody>
      </p:sp>
    </p:spTree>
    <p:extLst>
      <p:ext uri="{BB962C8B-B14F-4D97-AF65-F5344CB8AC3E}">
        <p14:creationId xmlns:p14="http://schemas.microsoft.com/office/powerpoint/2010/main" val="621926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7FD27-38EB-4325-A999-B748A0CA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507076"/>
            <a:ext cx="10962487" cy="1115434"/>
          </a:xfrm>
        </p:spPr>
        <p:txBody>
          <a:bodyPr/>
          <a:lstStyle/>
          <a:p>
            <a:pPr algn="ctr"/>
            <a:r>
              <a:rPr lang="ru-RU" dirty="0"/>
              <a:t>Каркас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F4EC93-02B1-423C-BFBF-6FA3671CD907}"/>
              </a:ext>
            </a:extLst>
          </p:cNvPr>
          <p:cNvSpPr txBox="1"/>
          <p:nvPr/>
        </p:nvSpPr>
        <p:spPr>
          <a:xfrm>
            <a:off x="4937171" y="1747309"/>
            <a:ext cx="2263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«О фильме»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38AAEA3-886A-4D81-840E-3CE4D405BA7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02097" y="2149081"/>
            <a:ext cx="2987805" cy="40071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4B30F29-6935-4E73-B946-26C127EE934F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64517" y="2033459"/>
            <a:ext cx="3328309" cy="27638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CFCA22D6-9B78-4B20-B4E0-5351DBD28A28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599174" y="2024098"/>
            <a:ext cx="3328309" cy="27462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755C84-6E1A-4D6C-83F8-BC0A844104B0}"/>
              </a:ext>
            </a:extLst>
          </p:cNvPr>
          <p:cNvSpPr txBox="1"/>
          <p:nvPr/>
        </p:nvSpPr>
        <p:spPr>
          <a:xfrm>
            <a:off x="796771" y="4900501"/>
            <a:ext cx="2263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«О акции»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E5AD78-E801-4AC0-A116-8DA0542F9989}"/>
              </a:ext>
            </a:extLst>
          </p:cNvPr>
          <p:cNvSpPr txBox="1"/>
          <p:nvPr/>
        </p:nvSpPr>
        <p:spPr>
          <a:xfrm>
            <a:off x="9131428" y="4900500"/>
            <a:ext cx="2263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«Контакты»</a:t>
            </a:r>
          </a:p>
        </p:txBody>
      </p:sp>
    </p:spTree>
    <p:extLst>
      <p:ext uri="{BB962C8B-B14F-4D97-AF65-F5344CB8AC3E}">
        <p14:creationId xmlns:p14="http://schemas.microsoft.com/office/powerpoint/2010/main" val="845776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7FD27-38EB-4325-A999-B748A0CA7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507076"/>
            <a:ext cx="10962487" cy="1115434"/>
          </a:xfrm>
        </p:spPr>
        <p:txBody>
          <a:bodyPr/>
          <a:lstStyle/>
          <a:p>
            <a:pPr algn="ctr"/>
            <a:r>
              <a:rPr lang="ru-RU" dirty="0"/>
              <a:t>Макет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F4EC93-02B1-423C-BFBF-6FA3671CD907}"/>
              </a:ext>
            </a:extLst>
          </p:cNvPr>
          <p:cNvSpPr txBox="1"/>
          <p:nvPr/>
        </p:nvSpPr>
        <p:spPr>
          <a:xfrm>
            <a:off x="4937171" y="1622510"/>
            <a:ext cx="2263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Главная страница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C44C9F-2F97-4639-8F62-A94AB4EC9E8E}"/>
              </a:ext>
            </a:extLst>
          </p:cNvPr>
          <p:cNvSpPr txBox="1"/>
          <p:nvPr/>
        </p:nvSpPr>
        <p:spPr>
          <a:xfrm>
            <a:off x="1254639" y="6111200"/>
            <a:ext cx="22638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«Акции»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2D6753-1A88-4609-A884-85D08442BF02}"/>
              </a:ext>
            </a:extLst>
          </p:cNvPr>
          <p:cNvSpPr txBox="1"/>
          <p:nvPr/>
        </p:nvSpPr>
        <p:spPr>
          <a:xfrm>
            <a:off x="8467091" y="6111200"/>
            <a:ext cx="2573909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ru-RU" sz="1400" dirty="0">
                <a:solidFill>
                  <a:prstClr val="white"/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Страница «Скоро выходит»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6531771-AFA4-4A86-8702-E025B32FAF0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74222" y="1651492"/>
            <a:ext cx="3224633" cy="430621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DA4781E9-A204-47FE-AE25-07FE666C622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139287" y="1622510"/>
            <a:ext cx="3229519" cy="43260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4411FF5-74B8-4D96-BF24-B180E0BE009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88388" y="2121930"/>
            <a:ext cx="3215223" cy="42970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chemeClr val="tx1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97470138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7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903"/>
      </a:accent2>
      <a:accent3>
        <a:srgbClr val="75262A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Arial Black"/>
        <a:ea typeface=""/>
        <a:cs typeface="Arial Black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71628343_TF89027928_Win32" id="{9355BF50-038F-4933-A204-1F32E8FBBA80}" vid="{C4A0DF89-DDC0-44A7-98A7-BEC49A1591A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7AE0CD-4570-4F66-89CD-DDD19F091E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D5854E-F453-4846-A87D-6EF3DCF73E3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8C25491-3B09-4F3E-8C86-936D290E401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Темная презентация с шестиугольником</Template>
  <TotalTime>45</TotalTime>
  <Words>153</Words>
  <Application>Microsoft Office PowerPoint</Application>
  <PresentationFormat>Широкоэкранный</PresentationFormat>
  <Paragraphs>36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Abadi</vt:lpstr>
      <vt:lpstr>Arial</vt:lpstr>
      <vt:lpstr>Arial Black</vt:lpstr>
      <vt:lpstr>Calibri</vt:lpstr>
      <vt:lpstr>Posterama</vt:lpstr>
      <vt:lpstr>Пользовательская</vt:lpstr>
      <vt:lpstr>РАЗРАБОТКА КЛИЕНТСКОЙ ЧАСТИ ВЕБ-ПРИЛОЖЕНИЯ КИНОТЕАТРА «KINOBARA»</vt:lpstr>
      <vt:lpstr>Актуальность</vt:lpstr>
      <vt:lpstr>Цели и задачи</vt:lpstr>
      <vt:lpstr>Анализ предметной области</vt:lpstr>
      <vt:lpstr>Бизнес-процесс: покупка билетов</vt:lpstr>
      <vt:lpstr>Информационная структура</vt:lpstr>
      <vt:lpstr>Каркас</vt:lpstr>
      <vt:lpstr>Каркас</vt:lpstr>
      <vt:lpstr>Макет</vt:lpstr>
      <vt:lpstr>Макет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КЛИЕНТСКОЙ ЧАСТИ ВЕБ-ПРИЛОЖЕНИЯ КИНОТЕАТРА «KINOBARA»</dc:title>
  <dc:creator>Fael Profile</dc:creator>
  <cp:lastModifiedBy>Fael Profile</cp:lastModifiedBy>
  <cp:revision>1</cp:revision>
  <dcterms:created xsi:type="dcterms:W3CDTF">2024-04-23T17:23:11Z</dcterms:created>
  <dcterms:modified xsi:type="dcterms:W3CDTF">2024-04-23T18:08:19Z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