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34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4A770C70-39F6-425A-82A8-2D194693C200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BB8DC1D1-B6C2-C644-8BF1-C34DBFFE1C7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96129B60-5FEB-47CD-8151-F9E412B19905}" type="datetime1">
              <a:rPr lang="ru-RU" noProof="0" smtClean="0"/>
              <a:t>24.04.2024</a:t>
            </a:fld>
            <a:endParaRPr lang="ru-RU" noProof="0" dirty="0"/>
          </a:p>
        </p:txBody>
      </p:sp>
      <p:sp>
        <p:nvSpPr>
          <p:cNvPr id="10" name="Заметки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2DEDBB3-C345-4EAB-AB5D-9FB3AF589CFF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Образ слайда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fld id="{017105BD-6D6F-49DB-9DE4-D4A6452D7E5F}" type="slidenum">
              <a:rPr lang="ru-RU" altLang="zh-CN" noProof="0" smtClean="0"/>
              <a:t>1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4" name="Прямая соединительная линия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800" b="0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Образец заголовка </a:t>
            </a:r>
          </a:p>
        </p:txBody>
      </p:sp>
      <p:sp>
        <p:nvSpPr>
          <p:cNvPr id="47" name="Контент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изображение≈≈</a:t>
            </a:r>
          </a:p>
        </p:txBody>
      </p:sp>
      <p:sp>
        <p:nvSpPr>
          <p:cNvPr id="9" name="Полилиния: Фигура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столбцов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5" name="Полилиния: Фигура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Полилиния: Фигура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олилиния: Фигура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2" name="Контент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4" name="Контент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6" name="Контент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8" name="Контент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0" name="Контент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41" name="Контент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2" name="Контент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3" name="Контент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4" name="Контент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5" name="Контент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Контент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0" name="Контент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1" name="Контент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3" name="Контент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7" name="Контент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27" name="Контент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4" name="Заголовок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5" name="Контент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6" name="Контент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8" name="Контент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9" name="Контент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олилиния: Форма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Полилиния: Фигура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Полилиния: Фигура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Полилиния: Фигура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Полилиния: Фигура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1" name="Полилиния: Фигура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Полилиния: Фигура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Полилиния: Фигура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Полилиния: Фигура 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Полилиния: Фигура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Полилиния: Фигура 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Полилиния: Фигура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Полилиния: Фигура 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" name="Полилиния: фигура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Полилиния: фигура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Полилиния: Фигура 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Полилиния: фигура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Полилиния: Фигура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Полилиния: Фигура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86" name="Контент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8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88" name="Контент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8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90" name="Контент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9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92" name="Контент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9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94" name="Контент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8" name="Полилиния: Фигура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1" name="Подзаголовок 47" descr="Щелкните значок, чтобы добавить фото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Образец заголовка </a:t>
            </a:r>
          </a:p>
        </p:txBody>
      </p:sp>
      <p:sp>
        <p:nvSpPr>
          <p:cNvPr id="23" name="Контент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 </a:t>
            </a:r>
          </a:p>
        </p:txBody>
      </p:sp>
      <p:sp>
        <p:nvSpPr>
          <p:cNvPr id="37" name="Рисунок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8" name="Подзаголовок 47" descr="Щелкните значок, чтобы добавить фото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Образец заголовка </a:t>
            </a:r>
          </a:p>
        </p:txBody>
      </p:sp>
      <p:sp>
        <p:nvSpPr>
          <p:cNvPr id="20" name="Контент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2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3" name="Объект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4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6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0" name="Объект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8" name="Объект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7" name="Полилиния: Фигура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18" name="Объект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19" name="Полилиния: Форма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0" name="Полилиния: Фигура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олилиния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Шестиугольник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Шестиугольник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Шестиугольник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Шестиугольник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4" name="Полилиния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4" name="Шестиугольник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Шестиугольник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3" name="Полилиния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" name="Шестиугольник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6" name="Полилиния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Объект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9" name="Объект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30" name="Объект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31" name="Объект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1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0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0" name="Полилиния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Полилиния: фигура 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24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26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3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34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3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6" name="Полилиния: Фигура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4" name="Контент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Текст 47" descr="Щелкните значок, чтобы добавить фото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1" cap="all" baseline="0">
                <a:solidFill>
                  <a:schemeClr val="tx2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Контент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изменить стиль образца текста</a:t>
            </a:r>
            <a:endParaRPr lang="ru-RU" alt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онтент с оформл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аблица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изменить стиль образца текста</a:t>
            </a:r>
            <a:endParaRPr lang="ru-RU" altLang="en-US"/>
          </a:p>
        </p:txBody>
      </p:sp>
      <p:sp>
        <p:nvSpPr>
          <p:cNvPr id="9" name="Полилиния: Фигура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олилиния: Фигура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ru-RU" sz="2700"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изменить стиль текста</a:t>
            </a:r>
          </a:p>
        </p:txBody>
      </p:sp>
      <p:sp>
        <p:nvSpPr>
          <p:cNvPr id="11" name="Подзаголовок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500" b="0">
                <a:solidFill>
                  <a:schemeClr val="accent2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 </a:t>
            </a:r>
          </a:p>
        </p:txBody>
      </p:sp>
      <p:sp>
        <p:nvSpPr>
          <p:cNvPr id="4" name="Полилиния: Фигура 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5" name="Полилиния: Фигура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600" noProof="0" dirty="0"/>
          </a:p>
        </p:txBody>
      </p:sp>
      <p:sp>
        <p:nvSpPr>
          <p:cNvPr id="6" name="Полилиния: Фигура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8" name="Полилиния: Фигура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участника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0" name="Контент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52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3" name="Контент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1" name="Контент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2" name="Контент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2" name="Контент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1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0" name="Контент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3" name="Контент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6" name="Контент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участников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8" name="Контент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3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0" name="Контент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ru-RU"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56" name="Контент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2" name="Контент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48" name="Контент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4" name="Контент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1" name="Контент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 dirty="0"/>
          </a:p>
        </p:txBody>
      </p:sp>
      <p:sp>
        <p:nvSpPr>
          <p:cNvPr id="4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6" name="Контент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49" name="Контент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0" name="Контент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2" name="Контент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5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2" name="Контент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55" name="Контент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5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8" name="Контент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3" name="Контент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5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60" name="Контент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ru-RU" b="0"/>
            </a:lvl1pPr>
          </a:lstStyle>
          <a:p>
            <a:pPr rtl="0"/>
            <a:fld id="{47FEACEE-25B4-4A2D-B147-27296E36371D}" type="slidenum">
              <a:rPr lang="ru-RU" altLang="zh-CN" smtClean="0"/>
              <a:pPr/>
              <a:t>‹#›</a:t>
            </a:fld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нт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819" y="1567476"/>
            <a:ext cx="10117210" cy="205744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РАЗРАБОТКА КЛИЕНТСКОЙ ЧАСТИ ВЕБ-ПРИЛОЖЕНИЯ КИНОТЕАТРА «KINOBARA»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050845" cy="76028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Выполнил: Ефремов Данила</a:t>
            </a:r>
          </a:p>
          <a:p>
            <a:pPr rtl="0"/>
            <a:r>
              <a:rPr lang="ru-RU" dirty="0"/>
              <a:t>Группа ИСиП-301</a:t>
            </a:r>
          </a:p>
        </p:txBody>
      </p:sp>
      <p:pic>
        <p:nvPicPr>
          <p:cNvPr id="12" name="Фигура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Фигура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05326" y="327367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/>
              <a:t>Дизайн макета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4937171" y="162251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фильме»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E53ABE-30DB-42E2-84A3-E51400CE46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8201" y="2223594"/>
            <a:ext cx="3215597" cy="43073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A2A24E-AADC-4B6A-A1F3-69120B8993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390" y="1622510"/>
            <a:ext cx="3325918" cy="27513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2341FB-1E84-4CC1-B29A-241D641D5A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83053" y="1622510"/>
            <a:ext cx="3323557" cy="2751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60FCB0-78E7-4658-BAAD-1549063A890D}"/>
              </a:ext>
            </a:extLst>
          </p:cNvPr>
          <p:cNvSpPr txBox="1"/>
          <p:nvPr/>
        </p:nvSpPr>
        <p:spPr>
          <a:xfrm>
            <a:off x="816449" y="4596488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акции»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38DAE-1C9B-43AF-AC43-7D5D8130346C}"/>
              </a:ext>
            </a:extLst>
          </p:cNvPr>
          <p:cNvSpPr txBox="1"/>
          <p:nvPr/>
        </p:nvSpPr>
        <p:spPr>
          <a:xfrm>
            <a:off x="9112931" y="4596488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«Контакты»</a:t>
            </a:r>
          </a:p>
        </p:txBody>
      </p:sp>
    </p:spTree>
    <p:extLst>
      <p:ext uri="{BB962C8B-B14F-4D97-AF65-F5344CB8AC3E}">
        <p14:creationId xmlns:p14="http://schemas.microsoft.com/office/powerpoint/2010/main" val="7129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2E347E4-F735-4A84-8024-66D50D4C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E60DCF-D76B-4614-B1AE-85C220AE1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0989" y="3695015"/>
            <a:ext cx="5057703" cy="1688906"/>
          </a:xfrm>
        </p:spPr>
        <p:txBody>
          <a:bodyPr/>
          <a:lstStyle/>
          <a:p>
            <a:pPr algn="just"/>
            <a:r>
              <a:rPr lang="ru-RU" sz="1600" dirty="0">
                <a:solidFill>
                  <a:schemeClr val="bg1"/>
                </a:solidFill>
              </a:rPr>
              <a:t>В современном мире, когда технологии играют ключевую роль в повседневной жизни людей, иметь качественный и информативный веб-приложение становится необходимостью. Создание такого приложения позволит получить большее количество клиентов и увеличит доходы кинотеатра.</a:t>
            </a:r>
          </a:p>
        </p:txBody>
      </p:sp>
    </p:spTree>
    <p:extLst>
      <p:ext uri="{BB962C8B-B14F-4D97-AF65-F5344CB8AC3E}">
        <p14:creationId xmlns:p14="http://schemas.microsoft.com/office/powerpoint/2010/main" val="406521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DADA5-E994-4D99-9BCF-C3AEF82D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80" y="810367"/>
            <a:ext cx="4518122" cy="1688906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B74E4-6BE6-464C-93A2-137E37C7259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0" y="2649187"/>
            <a:ext cx="4672693" cy="2609532"/>
          </a:xfrm>
        </p:spPr>
        <p:txBody>
          <a:bodyPr/>
          <a:lstStyle/>
          <a:p>
            <a:r>
              <a:rPr lang="ru-RU" sz="1600" dirty="0">
                <a:solidFill>
                  <a:schemeClr val="bg1"/>
                </a:solidFill>
              </a:rPr>
              <a:t>Цель:</a:t>
            </a:r>
          </a:p>
          <a:p>
            <a:r>
              <a:rPr lang="ru-RU" sz="1600" dirty="0">
                <a:solidFill>
                  <a:schemeClr val="bg1"/>
                </a:solidFill>
              </a:rPr>
              <a:t>Разработать клиентскую часть </a:t>
            </a:r>
            <a:r>
              <a:rPr lang="en-US" sz="1600" dirty="0">
                <a:solidFill>
                  <a:schemeClr val="bg1"/>
                </a:solidFill>
              </a:rPr>
              <a:t>web-</a:t>
            </a:r>
            <a:r>
              <a:rPr lang="ru-RU" sz="1600" dirty="0">
                <a:solidFill>
                  <a:schemeClr val="bg1"/>
                </a:solidFill>
              </a:rPr>
              <a:t>приложения для кинотеатра</a:t>
            </a:r>
          </a:p>
          <a:p>
            <a:r>
              <a:rPr lang="ru-RU" sz="1600" dirty="0">
                <a:solidFill>
                  <a:schemeClr val="bg1"/>
                </a:solidFill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Провести анализ предметной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Разработать информационную структуру </a:t>
            </a:r>
            <a:r>
              <a:rPr lang="en-US" sz="1600" dirty="0">
                <a:solidFill>
                  <a:schemeClr val="bg1"/>
                </a:solidFill>
              </a:rPr>
              <a:t>web-</a:t>
            </a:r>
            <a:r>
              <a:rPr lang="ru-RU" sz="1600" dirty="0">
                <a:solidFill>
                  <a:schemeClr val="bg1"/>
                </a:solidFill>
              </a:rPr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Разработать дизайн </a:t>
            </a:r>
            <a:r>
              <a:rPr lang="en-US" sz="1600" dirty="0">
                <a:solidFill>
                  <a:schemeClr val="bg1"/>
                </a:solidFill>
              </a:rPr>
              <a:t>web-</a:t>
            </a:r>
            <a:r>
              <a:rPr lang="ru-RU" sz="1600" dirty="0">
                <a:solidFill>
                  <a:schemeClr val="bg1"/>
                </a:solidFill>
              </a:rPr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Реализовать клиентскую часть</a:t>
            </a:r>
          </a:p>
        </p:txBody>
      </p:sp>
    </p:spTree>
    <p:extLst>
      <p:ext uri="{BB962C8B-B14F-4D97-AF65-F5344CB8AC3E}">
        <p14:creationId xmlns:p14="http://schemas.microsoft.com/office/powerpoint/2010/main" val="303118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ABC94-9BC2-45B5-9E98-0F455AB4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CB619-7AE6-484F-A0FA-3F7C152DF6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3695015"/>
            <a:ext cx="4672693" cy="1688906"/>
          </a:xfrm>
        </p:spPr>
        <p:txBody>
          <a:bodyPr/>
          <a:lstStyle/>
          <a:p>
            <a:r>
              <a:rPr lang="ru-RU" sz="1600" dirty="0">
                <a:solidFill>
                  <a:schemeClr val="bg1"/>
                </a:solidFill>
              </a:rPr>
              <a:t>Бизнес-процессы кинотеатра: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Продажа билетов.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Показ фильмов.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Дополнительные услуги.</a:t>
            </a:r>
          </a:p>
          <a:p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141C53-15C9-479D-95BA-62ACB5A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Бизнес-процесс:</a:t>
            </a:r>
            <a:br>
              <a:rPr lang="ru-RU" dirty="0"/>
            </a:br>
            <a:r>
              <a:rPr lang="ru-RU" dirty="0"/>
              <a:t>покупка билетов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985E0C-F20F-44AD-81D8-BFF70D2C3C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5765" y="1774550"/>
            <a:ext cx="6300470" cy="4291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20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EE5C7-E271-4CB6-B2BA-E352127B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Информационная структура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D5D4CF-C448-4614-8B5A-62BE3D0A67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1685" y="1565592"/>
            <a:ext cx="5548630" cy="3726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6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Каркас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2D7CB4-C069-4FA6-9B12-A65BD200B2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3994" y="2086471"/>
            <a:ext cx="3271230" cy="4408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37D7A6-DF6A-4BDA-BB38-D5BE8EABEC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899" y="1622510"/>
            <a:ext cx="3278448" cy="4369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0F8BA1-5CF3-4AF9-90EC-042FF7E0FD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77871" y="1622510"/>
            <a:ext cx="3271230" cy="4369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5211821" y="1622510"/>
            <a:ext cx="1714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Главная страница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F9850-0B09-4573-A760-E108E541397B}"/>
              </a:ext>
            </a:extLst>
          </p:cNvPr>
          <p:cNvSpPr txBox="1"/>
          <p:nvPr/>
        </p:nvSpPr>
        <p:spPr>
          <a:xfrm>
            <a:off x="938009" y="6043147"/>
            <a:ext cx="208822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«Акции»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2193C-2095-4A26-A0C0-35604F54BBC4}"/>
              </a:ext>
            </a:extLst>
          </p:cNvPr>
          <p:cNvSpPr txBox="1"/>
          <p:nvPr/>
        </p:nvSpPr>
        <p:spPr>
          <a:xfrm>
            <a:off x="8871817" y="6043147"/>
            <a:ext cx="268333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«Скоро выходит»</a:t>
            </a:r>
          </a:p>
        </p:txBody>
      </p:sp>
    </p:spTree>
    <p:extLst>
      <p:ext uri="{BB962C8B-B14F-4D97-AF65-F5344CB8AC3E}">
        <p14:creationId xmlns:p14="http://schemas.microsoft.com/office/powerpoint/2010/main" val="62192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Каркас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4937171" y="1747309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фильме»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8AAEA3-886A-4D81-840E-3CE4D405BA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02097" y="2149081"/>
            <a:ext cx="2987805" cy="4007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B30F29-6935-4E73-B946-26C127EE93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517" y="2033459"/>
            <a:ext cx="3328309" cy="2763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CA22D6-9B78-4B20-B4E0-5351DBD28A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99174" y="2024098"/>
            <a:ext cx="3328309" cy="2746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755C84-6E1A-4D6C-83F8-BC0A844104B0}"/>
              </a:ext>
            </a:extLst>
          </p:cNvPr>
          <p:cNvSpPr txBox="1"/>
          <p:nvPr/>
        </p:nvSpPr>
        <p:spPr>
          <a:xfrm>
            <a:off x="796771" y="4900501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акции»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5AD78-E801-4AC0-A116-8DA0542F9989}"/>
              </a:ext>
            </a:extLst>
          </p:cNvPr>
          <p:cNvSpPr txBox="1"/>
          <p:nvPr/>
        </p:nvSpPr>
        <p:spPr>
          <a:xfrm>
            <a:off x="9131428" y="490050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«Контакты»</a:t>
            </a:r>
          </a:p>
        </p:txBody>
      </p:sp>
    </p:spTree>
    <p:extLst>
      <p:ext uri="{BB962C8B-B14F-4D97-AF65-F5344CB8AC3E}">
        <p14:creationId xmlns:p14="http://schemas.microsoft.com/office/powerpoint/2010/main" val="8457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Дизайн макета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4937171" y="162251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Главная страница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44C9F-2F97-4639-8F62-A94AB4EC9E8E}"/>
              </a:ext>
            </a:extLst>
          </p:cNvPr>
          <p:cNvSpPr txBox="1"/>
          <p:nvPr/>
        </p:nvSpPr>
        <p:spPr>
          <a:xfrm>
            <a:off x="1254639" y="611120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«Акции»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D6753-1A88-4609-A884-85D08442BF02}"/>
              </a:ext>
            </a:extLst>
          </p:cNvPr>
          <p:cNvSpPr txBox="1"/>
          <p:nvPr/>
        </p:nvSpPr>
        <p:spPr>
          <a:xfrm>
            <a:off x="8467091" y="6111200"/>
            <a:ext cx="25739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«Скоро выходит»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6531771-AFA4-4A86-8702-E025B32FAF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4222" y="1651492"/>
            <a:ext cx="3224633" cy="4306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A4781E9-A204-47FE-AE25-07FE666C62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39287" y="1622510"/>
            <a:ext cx="3229519" cy="4326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4411FF5-74B8-4D96-BF24-B180E0BE00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8388" y="2121930"/>
            <a:ext cx="3215223" cy="4297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7470138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Arial Black"/>
        <a:ea typeface=""/>
        <a:cs typeface="Arial Black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8343_TF89027928_Win32" id="{9355BF50-038F-4933-A204-1F32E8FBBA80}" vid="{C4A0DF89-DDC0-44A7-98A7-BEC49A1591A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Темная презентация с шестиугольником</Template>
  <TotalTime>48</TotalTime>
  <Words>159</Words>
  <Application>Microsoft Office PowerPoint</Application>
  <PresentationFormat>Широкоэкранный</PresentationFormat>
  <Paragraphs>37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Abadi</vt:lpstr>
      <vt:lpstr>Arial</vt:lpstr>
      <vt:lpstr>Arial Black</vt:lpstr>
      <vt:lpstr>Calibri</vt:lpstr>
      <vt:lpstr>Posterama</vt:lpstr>
      <vt:lpstr>Пользовательская</vt:lpstr>
      <vt:lpstr>РАЗРАБОТКА КЛИЕНТСКОЙ ЧАСТИ ВЕБ-ПРИЛОЖЕНИЯ КИНОТЕАТРА «KINOBARA»</vt:lpstr>
      <vt:lpstr>Актуальность</vt:lpstr>
      <vt:lpstr>Цели и задачи</vt:lpstr>
      <vt:lpstr>Анализ предметной области</vt:lpstr>
      <vt:lpstr>Бизнес-процесс: покупка билетов</vt:lpstr>
      <vt:lpstr>Информационная структура</vt:lpstr>
      <vt:lpstr>Каркас</vt:lpstr>
      <vt:lpstr>Каркас</vt:lpstr>
      <vt:lpstr>Дизайн макета</vt:lpstr>
      <vt:lpstr>Дизайн макета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КЛИЕНТСКОЙ ЧАСТИ ВЕБ-ПРИЛОЖЕНИЯ КИНОТЕАТРА «KINOBARA»</dc:title>
  <dc:creator>Fael Profile</dc:creator>
  <cp:lastModifiedBy>student</cp:lastModifiedBy>
  <cp:revision>2</cp:revision>
  <dcterms:created xsi:type="dcterms:W3CDTF">2024-04-23T17:23:11Z</dcterms:created>
  <dcterms:modified xsi:type="dcterms:W3CDTF">2024-04-24T07:51:29Z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