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2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634"/>
  </p:normalViewPr>
  <p:slideViewPr>
    <p:cSldViewPr snapToGrid="0" showGuides="1">
      <p:cViewPr varScale="1">
        <p:scale>
          <a:sx n="60" d="100"/>
          <a:sy n="60" d="100"/>
        </p:scale>
        <p:origin x="72" y="127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4A770C70-39F6-425A-82A8-2D194693C200}" type="datetime1">
              <a:rPr lang="ru-RU" smtClean="0"/>
              <a:t>24.04.2024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BB8DC1D1-B6C2-C644-8BF1-C34DBFFE1C7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Верхний колонтитул 7">
            <a:extLst>
              <a:ext uri="{FF2B5EF4-FFF2-40B4-BE49-F238E27FC236}">
                <a16:creationId xmlns:a16="http://schemas.microsoft.com/office/drawing/2014/main" id="{87834D1B-A726-18FB-799A-8294A1FE8A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063B9152-B336-5993-1C67-48946279B0E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fld id="{96129B60-5FEB-47CD-8151-F9E412B19905}" type="datetime1">
              <a:rPr lang="ru-RU" noProof="0" smtClean="0"/>
              <a:t>24.04.2024</a:t>
            </a:fld>
            <a:endParaRPr lang="ru-RU" noProof="0" dirty="0"/>
          </a:p>
        </p:txBody>
      </p:sp>
      <p:sp>
        <p:nvSpPr>
          <p:cNvPr id="10" name="Заметки 9">
            <a:extLst>
              <a:ext uri="{FF2B5EF4-FFF2-40B4-BE49-F238E27FC236}">
                <a16:creationId xmlns:a16="http://schemas.microsoft.com/office/drawing/2014/main" id="{598999B6-0E65-F457-D4BF-F96BE9F9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976FEA9E-549C-DA0D-8B3C-832BF1072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fld id="{F2DEDBB3-C345-4EAB-AB5D-9FB3AF589CFF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2" name="Образ слайда 11">
            <a:extLst>
              <a:ext uri="{FF2B5EF4-FFF2-40B4-BE49-F238E27FC236}">
                <a16:creationId xmlns:a16="http://schemas.microsoft.com/office/drawing/2014/main" id="{F627E2FE-9CC2-836E-40FC-1A1183B95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413B0C97-27B2-A894-9DEA-82E460C91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fld id="{017105BD-6D6F-49DB-9DE4-D4A6452D7E5F}" type="slidenum">
              <a:rPr lang="ru-RU" altLang="zh-CN" noProof="0" smtClean="0"/>
              <a:t>1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431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изображением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24" name="Прямая соединительная линия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ru-RU" sz="1800" b="0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/>
              <a:t>Образец заголовка </a:t>
            </a:r>
          </a:p>
        </p:txBody>
      </p:sp>
      <p:sp>
        <p:nvSpPr>
          <p:cNvPr id="47" name="Контент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изображение≈≈</a:t>
            </a:r>
          </a:p>
        </p:txBody>
      </p:sp>
      <p:sp>
        <p:nvSpPr>
          <p:cNvPr id="9" name="Полилиния: Фигура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столбцов со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5" name="Полилиния: Фигура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" name="Полилиния: Фигура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Полилиния: Фигура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1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32" name="Контент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33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34" name="Контент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35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36" name="Контент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37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38" name="Контент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39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40" name="Контент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41" name="Контент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42" name="Контент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43" name="Контент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44" name="Контент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45" name="Контент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25" name="Заголовок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Контент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5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 </a:t>
            </a:r>
          </a:p>
        </p:txBody>
      </p:sp>
      <p:sp>
        <p:nvSpPr>
          <p:cNvPr id="30" name="Контент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5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 </a:t>
            </a:r>
          </a:p>
        </p:txBody>
      </p:sp>
      <p:sp>
        <p:nvSpPr>
          <p:cNvPr id="31" name="Контент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5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 </a:t>
            </a:r>
          </a:p>
        </p:txBody>
      </p:sp>
      <p:sp>
        <p:nvSpPr>
          <p:cNvPr id="33" name="Контент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5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 </a:t>
            </a:r>
          </a:p>
        </p:txBody>
      </p:sp>
      <p:sp>
        <p:nvSpPr>
          <p:cNvPr id="37" name="Контент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5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 </a:t>
            </a:r>
          </a:p>
        </p:txBody>
      </p:sp>
      <p:sp>
        <p:nvSpPr>
          <p:cNvPr id="27" name="Контент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ru-RU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Образец заголовка</a:t>
            </a:r>
            <a:endParaRPr lang="ru-RU" altLang="en-US" noProof="0" dirty="0"/>
          </a:p>
        </p:txBody>
      </p:sp>
      <p:sp>
        <p:nvSpPr>
          <p:cNvPr id="24" name="Заголовок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25" name="Контент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ru-RU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Образец заголовка</a:t>
            </a:r>
            <a:endParaRPr lang="ru-RU" altLang="en-US" noProof="0" dirty="0"/>
          </a:p>
        </p:txBody>
      </p:sp>
      <p:sp>
        <p:nvSpPr>
          <p:cNvPr id="26" name="Контент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ru-RU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Образец заголовка</a:t>
            </a:r>
            <a:endParaRPr lang="ru-RU" altLang="en-US" noProof="0" dirty="0"/>
          </a:p>
        </p:txBody>
      </p:sp>
      <p:sp>
        <p:nvSpPr>
          <p:cNvPr id="28" name="Контент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ru-RU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Образец заголовка</a:t>
            </a:r>
            <a:endParaRPr lang="ru-RU" altLang="en-US" noProof="0" dirty="0"/>
          </a:p>
        </p:txBody>
      </p:sp>
      <p:sp>
        <p:nvSpPr>
          <p:cNvPr id="29" name="Контент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ru-RU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Образец заголовка</a:t>
            </a:r>
            <a:endParaRPr lang="ru-RU" altLang="en-US" noProof="0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Полилиния: Форма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7" name="Полилиния: Фигура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8" name="Полилиния: Фигура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9" name="Полилиния: Фигура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0" name="Полилиния: Фигура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1" name="Полилиния: Фигура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2" name="Полилиния: Фигура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3" name="Полилиния: Фигура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4" name="Полилиния: Фигура 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5" name="Полилиния: Фигура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6" name="Полилиния: Фигура 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7" name="Полилиния: Фигура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8" name="Полилиния: Фигура 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9" name="Полилиния: фигура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0" name="Полилиния: фигура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1" name="Полилиния: Фигура 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2" name="Полилиния: фигура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3" name="Полилиния: Фигура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4" name="Полилиния: Фигура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5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86" name="Контент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ru-RU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87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88" name="Контент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ru-RU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89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90" name="Контент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ru-RU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91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92" name="Контент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ru-RU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93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94" name="Контент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ru-RU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rtlCol="0" anchor="t">
            <a:noAutofit/>
          </a:bodyPr>
          <a:lstStyle>
            <a:lvl1pPr algn="l"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ен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7" name="Полилиния: Фигура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8" name="Полилиния: Фигура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21" name="Подзаголовок 47" descr="Щелкните значок, чтобы добавить фото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/>
              <a:t>Образец заголовка </a:t>
            </a:r>
          </a:p>
        </p:txBody>
      </p:sp>
      <p:sp>
        <p:nvSpPr>
          <p:cNvPr id="23" name="Контент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ru-RU" sz="14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 </a:t>
            </a:r>
          </a:p>
        </p:txBody>
      </p:sp>
      <p:sp>
        <p:nvSpPr>
          <p:cNvPr id="37" name="Рисунок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rtlCol="0" anchor="b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8" name="Подзаголовок 47" descr="Щелкните значок, чтобы добавить фото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/>
              <a:t>Образец заголовка </a:t>
            </a:r>
          </a:p>
        </p:txBody>
      </p:sp>
      <p:sp>
        <p:nvSpPr>
          <p:cNvPr id="20" name="Контент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ru-RU" sz="14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ент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2" name="Объект 47" descr="Щелкните значок, чтобы добавить фото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23" name="Объект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ru-RU" sz="14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24" name="Объект 47" descr="Щелкните значок, чтобы добавить фото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26" name="Объект 47" descr="Щелкните значок, чтобы добавить фото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20" name="Объект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ru-RU" sz="14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28" name="Объект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ru-RU" sz="14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27" name="Полилиния: Фигура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8" name="Рисунок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ru-RU"/>
            </a:pPr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Рисунок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ru-RU"/>
            </a:pPr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Рисунок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ru-RU"/>
            </a:pPr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18" name="Объект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ru-RU" sz="15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19" name="Полилиния: Форма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0" name="Полилиния: Фигура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олилиния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9" name="Шестиугольник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0" name="Шестиугольник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1" name="Шестиугольник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Шестиугольник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44" name="Полилиния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4" name="Шестиугольник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5" name="Шестиугольник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43" name="Полилиния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8" name="Шестиугольник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46" name="Полилиния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8" name="Объект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ru-RU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zh-CN" dirty="0"/>
          </a:p>
        </p:txBody>
      </p:sp>
      <p:sp>
        <p:nvSpPr>
          <p:cNvPr id="29" name="Объект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ru-RU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zh-CN" dirty="0"/>
          </a:p>
        </p:txBody>
      </p:sp>
      <p:sp>
        <p:nvSpPr>
          <p:cNvPr id="30" name="Объект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ru-RU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zh-CN" dirty="0"/>
          </a:p>
        </p:txBody>
      </p:sp>
      <p:sp>
        <p:nvSpPr>
          <p:cNvPr id="31" name="Объект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ru-RU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zh-CN" dirty="0"/>
          </a:p>
        </p:txBody>
      </p:sp>
      <p:sp>
        <p:nvSpPr>
          <p:cNvPr id="21" name="Объект 47" descr="Щелкните значок, чтобы добавить фото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0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rtlCol="0" anchor="b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0" name="Полилиния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Полилиния: фигура 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1800" noProof="0" dirty="0"/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1800" noProof="0" dirty="0"/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1800" noProof="0" dirty="0"/>
          </a:p>
        </p:txBody>
      </p:sp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1800" noProof="0" dirty="0"/>
          </a:p>
        </p:txBody>
      </p:sp>
      <p:sp>
        <p:nvSpPr>
          <p:cNvPr id="24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 dirty="0"/>
              <a:t>Образец заголовка </a:t>
            </a:r>
          </a:p>
        </p:txBody>
      </p:sp>
      <p:sp>
        <p:nvSpPr>
          <p:cNvPr id="26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ru-RU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 dirty="0"/>
              <a:t>Образец заголовка </a:t>
            </a:r>
          </a:p>
        </p:txBody>
      </p:sp>
      <p:sp>
        <p:nvSpPr>
          <p:cNvPr id="33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ru-RU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 dirty="0"/>
              <a:t>Образец заголовка </a:t>
            </a:r>
          </a:p>
        </p:txBody>
      </p:sp>
      <p:sp>
        <p:nvSpPr>
          <p:cNvPr id="34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ru-RU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 dirty="0"/>
              <a:t>Образец заголовка </a:t>
            </a:r>
          </a:p>
        </p:txBody>
      </p:sp>
      <p:sp>
        <p:nvSpPr>
          <p:cNvPr id="35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ru-RU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 dirty="0"/>
              <a:t>Образец заголовка </a:t>
            </a:r>
          </a:p>
        </p:txBody>
      </p:sp>
      <p:sp>
        <p:nvSpPr>
          <p:cNvPr id="6" name="Полилиния: Фигура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29" name="Полилиния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28" name="Полилиния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30" name="Полилиния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4" name="Контент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ru-RU" sz="15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ru-RU"/>
            </a:pPr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8" name="Шестиугольник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1" name="Текст 47" descr="Щелкните значок, чтобы добавить фото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13000"/>
              </a:lnSpc>
              <a:buNone/>
              <a:defRPr lang="ru-RU" sz="1800" b="1" cap="all" baseline="0">
                <a:solidFill>
                  <a:schemeClr val="tx2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 rtlCol="0">
            <a:noAutofit/>
          </a:bodyPr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1" name="Контент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Щелкните, чтобы изменить стиль образца текста</a:t>
            </a:r>
            <a:endParaRPr lang="ru-RU" alt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онтент с оформл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Таблица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Щелкните, чтобы изменить стиль образца текста</a:t>
            </a:r>
            <a:endParaRPr lang="ru-RU" altLang="en-US"/>
          </a:p>
        </p:txBody>
      </p:sp>
      <p:sp>
        <p:nvSpPr>
          <p:cNvPr id="9" name="Полилиния: Фигура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3" name="Полилиния: Фигура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rtlCol="0" anchor="b">
            <a:noAutofit/>
          </a:bodyPr>
          <a:lstStyle>
            <a:lvl1pPr>
              <a:defRPr lang="ru-RU" sz="2700">
                <a:latin typeface="+mn-lt"/>
              </a:defRPr>
            </a:lvl1pPr>
          </a:lstStyle>
          <a:p>
            <a:pPr rtl="0"/>
            <a:r>
              <a:rPr lang="ru-RU" noProof="0"/>
              <a:t>Щелкните, чтобы изменить стиль текста</a:t>
            </a:r>
          </a:p>
        </p:txBody>
      </p:sp>
      <p:sp>
        <p:nvSpPr>
          <p:cNvPr id="11" name="Подзаголовок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ru-RU" sz="1500" b="0">
                <a:solidFill>
                  <a:schemeClr val="accent2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 </a:t>
            </a:r>
          </a:p>
        </p:txBody>
      </p:sp>
      <p:sp>
        <p:nvSpPr>
          <p:cNvPr id="4" name="Полилиния: Фигура 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5" name="Полилиния: Фигура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1600" noProof="0" dirty="0"/>
          </a:p>
        </p:txBody>
      </p:sp>
      <p:sp>
        <p:nvSpPr>
          <p:cNvPr id="6" name="Полилиния: Фигура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8" name="Полилиния: Фигура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участника коман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60" name="Контент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ru-RU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zh-CN" dirty="0"/>
          </a:p>
        </p:txBody>
      </p:sp>
      <p:sp>
        <p:nvSpPr>
          <p:cNvPr id="52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53" name="Контент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4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61" name="Контент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ru-RU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zh-CN" dirty="0"/>
          </a:p>
        </p:txBody>
      </p:sp>
      <p:sp>
        <p:nvSpPr>
          <p:cNvPr id="21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22" name="Контент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4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62" name="Контент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ru-RU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zh-CN" dirty="0"/>
          </a:p>
        </p:txBody>
      </p:sp>
      <p:sp>
        <p:nvSpPr>
          <p:cNvPr id="19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20" name="Контент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4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63" name="Контент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ru-RU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zh-CN" dirty="0"/>
          </a:p>
        </p:txBody>
      </p:sp>
      <p:sp>
        <p:nvSpPr>
          <p:cNvPr id="25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26" name="Контент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4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участников коман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8" name="Контент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39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40" name="Контент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ru-RU"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56" name="Контент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41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42" name="Контент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48" name="Контент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43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44" name="Контент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61" name="Контент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 dirty="0"/>
          </a:p>
        </p:txBody>
      </p:sp>
      <p:sp>
        <p:nvSpPr>
          <p:cNvPr id="45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46" name="Контент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49" name="Контент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47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50" name="Контент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62" name="Контент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51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52" name="Контент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55" name="Контент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53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58" name="Контент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63" name="Контент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59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60" name="Контент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 rtlCol="0">
            <a:noAutofit/>
          </a:bodyPr>
          <a:lstStyle>
            <a:lvl1pPr>
              <a:defRPr lang="ru-RU" b="0"/>
            </a:lvl1pPr>
          </a:lstStyle>
          <a:p>
            <a:pPr rtl="0"/>
            <a:fld id="{47FEACEE-25B4-4A2D-B147-27296E36371D}" type="slidenum">
              <a:rPr lang="ru-RU" altLang="zh-CN" smtClean="0"/>
              <a:pPr/>
              <a:t>‹#›</a:t>
            </a:fld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нт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ru-RU" noProof="0" dirty="0"/>
              <a:t>Название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819" y="1567476"/>
            <a:ext cx="10117210" cy="205744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600" dirty="0"/>
              <a:t>РАЗРАБОТКА КЛИЕНТСКОЙ ЧАСТИ ВЕБ-ПРИЛОЖЕНИЯ КИНОТЕАТРА «KINOBARA»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3050845" cy="76028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Выполнил: Ефремов Данила</a:t>
            </a:r>
          </a:p>
          <a:p>
            <a:pPr rtl="0"/>
            <a:r>
              <a:rPr lang="ru-RU" dirty="0"/>
              <a:t>Группа ИСиП-301</a:t>
            </a:r>
          </a:p>
        </p:txBody>
      </p:sp>
      <p:pic>
        <p:nvPicPr>
          <p:cNvPr id="12" name="Фигура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Фигура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05326" y="327367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7FD27-38EB-4325-A999-B748A0CA7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507076"/>
            <a:ext cx="10962487" cy="1115434"/>
          </a:xfrm>
        </p:spPr>
        <p:txBody>
          <a:bodyPr/>
          <a:lstStyle/>
          <a:p>
            <a:pPr algn="ctr"/>
            <a:r>
              <a:rPr lang="ru-RU"/>
              <a:t>Дизайн макета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F4EC93-02B1-423C-BFBF-6FA3671CD907}"/>
              </a:ext>
            </a:extLst>
          </p:cNvPr>
          <p:cNvSpPr txBox="1"/>
          <p:nvPr/>
        </p:nvSpPr>
        <p:spPr>
          <a:xfrm>
            <a:off x="4937171" y="1622510"/>
            <a:ext cx="22638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Страница «О фильме»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2E53ABE-30DB-42E2-84A3-E51400CE46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88201" y="2223594"/>
            <a:ext cx="3215597" cy="430738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BA2A24E-AADC-4B6A-A1F3-69120B8993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5390" y="1622510"/>
            <a:ext cx="3325918" cy="275132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2341FB-1E84-4CC1-B29A-241D641D5AE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583053" y="1622510"/>
            <a:ext cx="3323557" cy="2751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60FCB0-78E7-4658-BAAD-1549063A890D}"/>
              </a:ext>
            </a:extLst>
          </p:cNvPr>
          <p:cNvSpPr txBox="1"/>
          <p:nvPr/>
        </p:nvSpPr>
        <p:spPr>
          <a:xfrm>
            <a:off x="816449" y="4596488"/>
            <a:ext cx="22638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Страница «О акции»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338DAE-1C9B-43AF-AC43-7D5D8130346C}"/>
              </a:ext>
            </a:extLst>
          </p:cNvPr>
          <p:cNvSpPr txBox="1"/>
          <p:nvPr/>
        </p:nvSpPr>
        <p:spPr>
          <a:xfrm>
            <a:off x="9112931" y="4596488"/>
            <a:ext cx="22638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Страница «Контакты»</a:t>
            </a:r>
          </a:p>
        </p:txBody>
      </p:sp>
    </p:spTree>
    <p:extLst>
      <p:ext uri="{BB962C8B-B14F-4D97-AF65-F5344CB8AC3E}">
        <p14:creationId xmlns:p14="http://schemas.microsoft.com/office/powerpoint/2010/main" val="712970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A06CE-2DE3-4309-BE89-D3B25CC0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AE6FA5-8381-415D-9234-673603B1B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470" y="1622510"/>
            <a:ext cx="1916029" cy="191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6B39B31-9E96-49DE-87D4-5DD5BB6DC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451" y="1622510"/>
            <a:ext cx="1494681" cy="191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FBFB232-C50F-4DA0-9B5C-D3BD653DF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469" y="4631872"/>
            <a:ext cx="1916031" cy="191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927AA78-84D8-48E3-B7A0-20DE39764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706" y="3223716"/>
            <a:ext cx="1916029" cy="191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0C69C53-9FE3-4A83-BB43-895AFF752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234" y="2839457"/>
            <a:ext cx="2061061" cy="191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E86A0AA-7CAF-49CA-BE9D-4EF3DD687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2982" y1="53509" x2="40351" y2="36404"/>
                        <a14:foregroundMark x1="40351" y1="37719" x2="40351" y2="53509"/>
                        <a14:foregroundMark x1="41228" y1="53509" x2="41228" y2="62281"/>
                        <a14:foregroundMark x1="41228" y1="63596" x2="49123" y2="64035"/>
                        <a14:foregroundMark x1="48684" y1="64474" x2="52632" y2="63158"/>
                        <a14:foregroundMark x1="53947" y1="63158" x2="61404" y2="57018"/>
                        <a14:foregroundMark x1="60965" y1="57018" x2="59649" y2="565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77" y="4667502"/>
            <a:ext cx="1916029" cy="191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Логотип программы Vue.js">
            <a:extLst>
              <a:ext uri="{FF2B5EF4-FFF2-40B4-BE49-F238E27FC236}">
                <a16:creationId xmlns:a16="http://schemas.microsoft.com/office/drawing/2014/main" id="{6774C430-5A05-4DBA-B8D6-1D4D24103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05" y="3347329"/>
            <a:ext cx="1916031" cy="166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429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3870C-4499-46ED-BBB9-102E9ABD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A1403F-BEAF-4308-9F0C-2BF095006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796979"/>
            <a:ext cx="7812505" cy="5727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F5A6D9-0B26-4D13-9EC1-B19DB756F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112" y="2731545"/>
            <a:ext cx="5184739" cy="36193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A4A3218-7CF8-40A8-9DFE-997EBC273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98" y="3185377"/>
            <a:ext cx="3978953" cy="31655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1762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>
            <a:extLst>
              <a:ext uri="{FF2B5EF4-FFF2-40B4-BE49-F238E27FC236}">
                <a16:creationId xmlns:a16="http://schemas.microsoft.com/office/drawing/2014/main" id="{593E721F-CA6B-4353-8963-830E9BCA2B4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81CFD84F-FD03-4124-9F55-B9058DB56999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A1A5E928-556F-4FA0-836B-33D60719192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BFC6C494-3D80-4AB2-B235-05059EDA9BA3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A02DD0-2DAD-4EB8-9AF3-117D7DF51FA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3093990"/>
            <a:ext cx="5704890" cy="1879791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Было разработано веб-приложение для кинотеатра, которое сейчас является крайне актуальным. Оно поможет в дальнейшем развитии кинотеатра, найти новых клиентов, упростит процесс покупки билета. Клиентам же в свою очередь будет проще отслеживать расписание сеансов, покупать билеты на сеансы</a:t>
            </a: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C82A6-4900-4EF4-890C-0E712DDC0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50841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2E347E4-F735-4A84-8024-66D50D4C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0E60DCF-D76B-4614-B1AE-85C220AE1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0989" y="3695015"/>
            <a:ext cx="5057703" cy="1688906"/>
          </a:xfrm>
        </p:spPr>
        <p:txBody>
          <a:bodyPr/>
          <a:lstStyle/>
          <a:p>
            <a:pPr algn="just"/>
            <a:r>
              <a:rPr lang="ru-RU" sz="1600" dirty="0">
                <a:solidFill>
                  <a:schemeClr val="bg1"/>
                </a:solidFill>
              </a:rPr>
              <a:t>В современном мире, когда технологии играют ключевую роль в повседневной жизни людей, иметь качественный и информативный веб-приложение становится необходимостью. Создание такого приложения позволит получить большее количество клиентов и увеличит доходы кинотеатра.</a:t>
            </a:r>
          </a:p>
        </p:txBody>
      </p:sp>
    </p:spTree>
    <p:extLst>
      <p:ext uri="{BB962C8B-B14F-4D97-AF65-F5344CB8AC3E}">
        <p14:creationId xmlns:p14="http://schemas.microsoft.com/office/powerpoint/2010/main" val="406521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DADA5-E994-4D99-9BCF-C3AEF82D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80" y="810367"/>
            <a:ext cx="4518122" cy="1688906"/>
          </a:xfrm>
        </p:spPr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3B74E4-6BE6-464C-93A2-137E37C7259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96000" y="2649187"/>
            <a:ext cx="4672693" cy="2609532"/>
          </a:xfrm>
        </p:spPr>
        <p:txBody>
          <a:bodyPr/>
          <a:lstStyle/>
          <a:p>
            <a:r>
              <a:rPr lang="ru-RU" sz="1600" dirty="0">
                <a:solidFill>
                  <a:schemeClr val="bg1"/>
                </a:solidFill>
              </a:rPr>
              <a:t>Цель:</a:t>
            </a:r>
          </a:p>
          <a:p>
            <a:r>
              <a:rPr lang="ru-RU" sz="1600" dirty="0">
                <a:solidFill>
                  <a:schemeClr val="bg1"/>
                </a:solidFill>
              </a:rPr>
              <a:t>Разработать клиентскую часть </a:t>
            </a:r>
            <a:r>
              <a:rPr lang="en-US" sz="1600" dirty="0">
                <a:solidFill>
                  <a:schemeClr val="bg1"/>
                </a:solidFill>
              </a:rPr>
              <a:t>web-</a:t>
            </a:r>
            <a:r>
              <a:rPr lang="ru-RU" sz="1600" dirty="0">
                <a:solidFill>
                  <a:schemeClr val="bg1"/>
                </a:solidFill>
              </a:rPr>
              <a:t>приложения для кинотеатра</a:t>
            </a:r>
          </a:p>
          <a:p>
            <a:r>
              <a:rPr lang="ru-RU" sz="1600" dirty="0">
                <a:solidFill>
                  <a:schemeClr val="bg1"/>
                </a:solidFill>
              </a:rPr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Провести анализ предметной области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Разработать информационную структуру </a:t>
            </a:r>
            <a:r>
              <a:rPr lang="en-US" sz="1600" dirty="0">
                <a:solidFill>
                  <a:schemeClr val="bg1"/>
                </a:solidFill>
              </a:rPr>
              <a:t>web-</a:t>
            </a:r>
            <a:r>
              <a:rPr lang="ru-RU" sz="1600" dirty="0">
                <a:solidFill>
                  <a:schemeClr val="bg1"/>
                </a:solidFill>
              </a:rPr>
              <a:t>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Разработать дизайн </a:t>
            </a:r>
            <a:r>
              <a:rPr lang="en-US" sz="1600" dirty="0">
                <a:solidFill>
                  <a:schemeClr val="bg1"/>
                </a:solidFill>
              </a:rPr>
              <a:t>web-</a:t>
            </a:r>
            <a:r>
              <a:rPr lang="ru-RU" sz="1600" dirty="0">
                <a:solidFill>
                  <a:schemeClr val="bg1"/>
                </a:solidFill>
              </a:rPr>
              <a:t>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Реализовать клиентскую часть</a:t>
            </a:r>
          </a:p>
        </p:txBody>
      </p:sp>
    </p:spTree>
    <p:extLst>
      <p:ext uri="{BB962C8B-B14F-4D97-AF65-F5344CB8AC3E}">
        <p14:creationId xmlns:p14="http://schemas.microsoft.com/office/powerpoint/2010/main" val="303118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ABC94-9BC2-45B5-9E98-0F455AB4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4CB619-7AE6-484F-A0FA-3F7C152DF6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95999" y="3695015"/>
            <a:ext cx="4672693" cy="1688906"/>
          </a:xfrm>
        </p:spPr>
        <p:txBody>
          <a:bodyPr/>
          <a:lstStyle/>
          <a:p>
            <a:r>
              <a:rPr lang="ru-RU" sz="1600" dirty="0">
                <a:solidFill>
                  <a:schemeClr val="bg1"/>
                </a:solidFill>
              </a:rPr>
              <a:t>Бизнес-процессы кинотеатра: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Продажа билетов.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Показ фильмов.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Дополнительные услуги.</a:t>
            </a:r>
          </a:p>
          <a:p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24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D141C53-15C9-479D-95BA-62ACB5AA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Бизнес-процесс:</a:t>
            </a:r>
            <a:br>
              <a:rPr lang="ru-RU" dirty="0"/>
            </a:br>
            <a:r>
              <a:rPr lang="ru-RU" dirty="0"/>
              <a:t>покупка билетов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A985E0C-F20F-44AD-81D8-BFF70D2C3C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45765" y="1774550"/>
            <a:ext cx="6300470" cy="42913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203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EE5C7-E271-4CB6-B2BA-E352127B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Информационная структура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D5D4CF-C448-4614-8B5A-62BE3D0A67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21685" y="1565592"/>
            <a:ext cx="5548630" cy="37268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367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7FD27-38EB-4325-A999-B748A0CA7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507076"/>
            <a:ext cx="10962487" cy="1115434"/>
          </a:xfrm>
        </p:spPr>
        <p:txBody>
          <a:bodyPr/>
          <a:lstStyle/>
          <a:p>
            <a:pPr algn="ctr"/>
            <a:r>
              <a:rPr lang="ru-RU" dirty="0"/>
              <a:t>Каркас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2D7CB4-C069-4FA6-9B12-A65BD200B2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63994" y="2086471"/>
            <a:ext cx="3271230" cy="44088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37D7A6-DF6A-4BDA-BB38-D5BE8EABEC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2899" y="1622510"/>
            <a:ext cx="3278448" cy="43692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0F8BA1-5CF3-4AF9-90EC-042FF7E0FD3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577871" y="1622510"/>
            <a:ext cx="3271230" cy="43692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F4EC93-02B1-423C-BFBF-6FA3671CD907}"/>
              </a:ext>
            </a:extLst>
          </p:cNvPr>
          <p:cNvSpPr txBox="1"/>
          <p:nvPr/>
        </p:nvSpPr>
        <p:spPr>
          <a:xfrm>
            <a:off x="5211821" y="1622510"/>
            <a:ext cx="17145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Главная страница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F9850-0B09-4573-A760-E108E541397B}"/>
              </a:ext>
            </a:extLst>
          </p:cNvPr>
          <p:cNvSpPr txBox="1"/>
          <p:nvPr/>
        </p:nvSpPr>
        <p:spPr>
          <a:xfrm>
            <a:off x="938009" y="6043147"/>
            <a:ext cx="208822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Страница «Акции»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2193C-2095-4A26-A0C0-35604F54BBC4}"/>
              </a:ext>
            </a:extLst>
          </p:cNvPr>
          <p:cNvSpPr txBox="1"/>
          <p:nvPr/>
        </p:nvSpPr>
        <p:spPr>
          <a:xfrm>
            <a:off x="8871817" y="6043147"/>
            <a:ext cx="268333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Страница «Скоро выходит»</a:t>
            </a:r>
          </a:p>
        </p:txBody>
      </p:sp>
    </p:spTree>
    <p:extLst>
      <p:ext uri="{BB962C8B-B14F-4D97-AF65-F5344CB8AC3E}">
        <p14:creationId xmlns:p14="http://schemas.microsoft.com/office/powerpoint/2010/main" val="62192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7FD27-38EB-4325-A999-B748A0CA7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507076"/>
            <a:ext cx="10962487" cy="1115434"/>
          </a:xfrm>
        </p:spPr>
        <p:txBody>
          <a:bodyPr/>
          <a:lstStyle/>
          <a:p>
            <a:pPr algn="ctr"/>
            <a:r>
              <a:rPr lang="ru-RU" dirty="0"/>
              <a:t>Каркас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F4EC93-02B1-423C-BFBF-6FA3671CD907}"/>
              </a:ext>
            </a:extLst>
          </p:cNvPr>
          <p:cNvSpPr txBox="1"/>
          <p:nvPr/>
        </p:nvSpPr>
        <p:spPr>
          <a:xfrm>
            <a:off x="4937171" y="1747309"/>
            <a:ext cx="22638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Страница «О фильме»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38AAEA3-886A-4D81-840E-3CE4D405BA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02097" y="2149081"/>
            <a:ext cx="2987805" cy="40071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4B30F29-6935-4E73-B946-26C127EE934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4517" y="2033459"/>
            <a:ext cx="3328309" cy="27638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FCA22D6-9B78-4B20-B4E0-5351DBD28A2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599174" y="2024098"/>
            <a:ext cx="3328309" cy="27462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755C84-6E1A-4D6C-83F8-BC0A844104B0}"/>
              </a:ext>
            </a:extLst>
          </p:cNvPr>
          <p:cNvSpPr txBox="1"/>
          <p:nvPr/>
        </p:nvSpPr>
        <p:spPr>
          <a:xfrm>
            <a:off x="796771" y="4900501"/>
            <a:ext cx="22638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Страница «О акции»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5AD78-E801-4AC0-A116-8DA0542F9989}"/>
              </a:ext>
            </a:extLst>
          </p:cNvPr>
          <p:cNvSpPr txBox="1"/>
          <p:nvPr/>
        </p:nvSpPr>
        <p:spPr>
          <a:xfrm>
            <a:off x="9131428" y="4900500"/>
            <a:ext cx="22638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Страница «Контакты»</a:t>
            </a:r>
          </a:p>
        </p:txBody>
      </p:sp>
    </p:spTree>
    <p:extLst>
      <p:ext uri="{BB962C8B-B14F-4D97-AF65-F5344CB8AC3E}">
        <p14:creationId xmlns:p14="http://schemas.microsoft.com/office/powerpoint/2010/main" val="84577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7FD27-38EB-4325-A999-B748A0CA7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507076"/>
            <a:ext cx="10962487" cy="1115434"/>
          </a:xfrm>
        </p:spPr>
        <p:txBody>
          <a:bodyPr/>
          <a:lstStyle/>
          <a:p>
            <a:pPr algn="ctr"/>
            <a:r>
              <a:rPr lang="ru-RU" dirty="0"/>
              <a:t>Дизайн макета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F4EC93-02B1-423C-BFBF-6FA3671CD907}"/>
              </a:ext>
            </a:extLst>
          </p:cNvPr>
          <p:cNvSpPr txBox="1"/>
          <p:nvPr/>
        </p:nvSpPr>
        <p:spPr>
          <a:xfrm>
            <a:off x="4937171" y="1622510"/>
            <a:ext cx="22638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Главная страница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C44C9F-2F97-4639-8F62-A94AB4EC9E8E}"/>
              </a:ext>
            </a:extLst>
          </p:cNvPr>
          <p:cNvSpPr txBox="1"/>
          <p:nvPr/>
        </p:nvSpPr>
        <p:spPr>
          <a:xfrm>
            <a:off x="1254639" y="6111200"/>
            <a:ext cx="22638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Страница «Акции»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2D6753-1A88-4609-A884-85D08442BF02}"/>
              </a:ext>
            </a:extLst>
          </p:cNvPr>
          <p:cNvSpPr txBox="1"/>
          <p:nvPr/>
        </p:nvSpPr>
        <p:spPr>
          <a:xfrm>
            <a:off x="8467091" y="6111200"/>
            <a:ext cx="2573909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Страница «Скоро выходит»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6531771-AFA4-4A86-8702-E025B32FAF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4222" y="1651492"/>
            <a:ext cx="3224633" cy="43062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A4781E9-A204-47FE-AE25-07FE666C62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39287" y="1622510"/>
            <a:ext cx="3229519" cy="43260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4411FF5-74B8-4D96-BF24-B180E0BE009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88388" y="2121930"/>
            <a:ext cx="3215223" cy="42970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97470138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Arial Black"/>
        <a:ea typeface=""/>
        <a:cs typeface="Arial Black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71628343_TF89027928_Win32" id="{9355BF50-038F-4933-A204-1F32E8FBBA80}" vid="{C4A0DF89-DDC0-44A7-98A7-BEC49A1591A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8C25491-3B09-4F3E-8C86-936D290E40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7AE0CD-4570-4F66-89CD-DDD19F091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D5854E-F453-4846-A87D-6EF3DCF73E3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Темная презентация с шестиугольником</Template>
  <TotalTime>63</TotalTime>
  <Words>205</Words>
  <Application>Microsoft Office PowerPoint</Application>
  <PresentationFormat>Широкоэкранный</PresentationFormat>
  <Paragraphs>41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Abadi</vt:lpstr>
      <vt:lpstr>Arial</vt:lpstr>
      <vt:lpstr>Arial Black</vt:lpstr>
      <vt:lpstr>Calibri</vt:lpstr>
      <vt:lpstr>Posterama</vt:lpstr>
      <vt:lpstr>Times New Roman</vt:lpstr>
      <vt:lpstr>Пользовательская</vt:lpstr>
      <vt:lpstr>РАЗРАБОТКА КЛИЕНТСКОЙ ЧАСТИ ВЕБ-ПРИЛОЖЕНИЯ КИНОТЕАТРА «KINOBARA»</vt:lpstr>
      <vt:lpstr>Актуальность</vt:lpstr>
      <vt:lpstr>Цели и задачи</vt:lpstr>
      <vt:lpstr>Анализ предметной области</vt:lpstr>
      <vt:lpstr>Бизнес-процесс: покупка билетов</vt:lpstr>
      <vt:lpstr>Информационная структура</vt:lpstr>
      <vt:lpstr>Каркас</vt:lpstr>
      <vt:lpstr>Каркас</vt:lpstr>
      <vt:lpstr>Дизайн макета</vt:lpstr>
      <vt:lpstr>Дизайн макета</vt:lpstr>
      <vt:lpstr>Инструменты</vt:lpstr>
      <vt:lpstr>Функционал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КЛИЕНТСКОЙ ЧАСТИ ВЕБ-ПРИЛОЖЕНИЯ КИНОТЕАТРА «KINOBARA»</dc:title>
  <dc:creator>Fael Profile</dc:creator>
  <cp:lastModifiedBy>Fael Profile</cp:lastModifiedBy>
  <cp:revision>3</cp:revision>
  <dcterms:created xsi:type="dcterms:W3CDTF">2024-04-23T17:23:11Z</dcterms:created>
  <dcterms:modified xsi:type="dcterms:W3CDTF">2024-04-24T16:04:57Z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