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3" r:id="rId4"/>
    <p:sldId id="266" r:id="rId5"/>
    <p:sldId id="267" r:id="rId6"/>
    <p:sldId id="257" r:id="rId7"/>
    <p:sldId id="262" r:id="rId8"/>
    <p:sldId id="258" r:id="rId9"/>
    <p:sldId id="259" r:id="rId10"/>
    <p:sldId id="260" r:id="rId11"/>
    <p:sldId id="261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89F654F-0300-490C-931C-A7A271C28B52}">
          <p14:sldIdLst>
            <p14:sldId id="256"/>
          </p14:sldIdLst>
        </p14:section>
        <p14:section name="o que é marketing place" id="{FC7C9DAF-8003-493B-8177-498B7643C477}">
          <p14:sldIdLst>
            <p14:sldId id="264"/>
            <p14:sldId id="263"/>
            <p14:sldId id="266"/>
            <p14:sldId id="267"/>
          </p14:sldIdLst>
        </p14:section>
        <p14:section name="imagens do site e explicação dos elementos incluidos" id="{A1499D35-D26B-4C5E-8EB0-51068A5F6DA7}">
          <p14:sldIdLst>
            <p14:sldId id="257"/>
            <p14:sldId id="262"/>
            <p14:sldId id="258"/>
            <p14:sldId id="259"/>
          </p14:sldIdLst>
        </p14:section>
        <p14:section name="ideias" id="{4F08936B-AAC8-4821-9471-D745647A7CC4}">
          <p14:sldIdLst>
            <p14:sldId id="260"/>
          </p14:sldIdLst>
        </p14:section>
        <p14:section name="modelo do resultado" id="{E0B086D6-48EF-4828-AE1B-084B415055C7}">
          <p14:sldIdLst>
            <p14:sldId id="261"/>
          </p14:sldIdLst>
        </p14:section>
        <p14:section name="fontes" id="{1ADA4287-0F91-4B64-AF48-52AF09269971}">
          <p14:sldIdLst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0905-BB9D-458C-A5EC-F811D1D706CC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52D4-4444-4A3E-9E7F-FF08B5107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37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5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9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8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64E39-27D3-52CB-1B3E-3A18228C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240" y="2304737"/>
            <a:ext cx="5245519" cy="22485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r>
              <a:rPr lang="pt-BR" spc="300" dirty="0"/>
              <a:t>Pré-Projeto</a:t>
            </a:r>
            <a:br>
              <a:rPr lang="pt-BR" spc="300" dirty="0"/>
            </a:br>
            <a:endParaRPr lang="pt-BR" spc="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A20B1-C2EB-0A7C-4F57-3384C2EA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070" y="5902003"/>
            <a:ext cx="4147930" cy="955997"/>
          </a:xfrm>
        </p:spPr>
        <p:txBody>
          <a:bodyPr>
            <a:normAutofit/>
          </a:bodyPr>
          <a:lstStyle/>
          <a:p>
            <a:r>
              <a:rPr lang="pt-BR" sz="1800" dirty="0"/>
              <a:t>Daniel Kentaro Correia Osaki </a:t>
            </a:r>
          </a:p>
          <a:p>
            <a:r>
              <a:rPr lang="pt-BR" sz="1800" dirty="0"/>
              <a:t>N°6 3°DS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128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1FAD-0EA1-4A6A-F5D8-FA79821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dirty="0"/>
              <a:t>Ideias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C9500-CD8A-9E51-33ED-09A4B8DD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372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Implementar um carrinho de compras;</a:t>
            </a:r>
          </a:p>
          <a:p>
            <a:r>
              <a:rPr lang="pt-BR" dirty="0"/>
              <a:t>Possibilidade de fazer login como cliente, vendedor e administrador;</a:t>
            </a:r>
          </a:p>
          <a:p>
            <a:r>
              <a:rPr lang="pt-BR" dirty="0"/>
              <a:t>Postagem de produtos por  vendedores;</a:t>
            </a:r>
          </a:p>
          <a:p>
            <a:r>
              <a:rPr lang="pt-BR" dirty="0"/>
              <a:t>Exclusão de produtos pelo login de administrador;</a:t>
            </a:r>
          </a:p>
          <a:p>
            <a:r>
              <a:rPr lang="pt-BR" dirty="0"/>
              <a:t>Calculo de total e </a:t>
            </a:r>
            <a:r>
              <a:rPr lang="pt-BR"/>
              <a:t>impostos descontados.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0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A4000D4-FD38-6AA3-1DE2-E5DF9EB19546}"/>
              </a:ext>
            </a:extLst>
          </p:cNvPr>
          <p:cNvSpPr/>
          <p:nvPr/>
        </p:nvSpPr>
        <p:spPr>
          <a:xfrm>
            <a:off x="3839980" y="535899"/>
            <a:ext cx="4512039" cy="289310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arrinho de compras">
            <a:extLst>
              <a:ext uri="{FF2B5EF4-FFF2-40B4-BE49-F238E27FC236}">
                <a16:creationId xmlns:a16="http://schemas.microsoft.com/office/drawing/2014/main" id="{7DB37296-D426-364A-9B00-4F09FBFB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800" y="1042488"/>
            <a:ext cx="1887415" cy="18874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D96FA0-FD55-6632-BC72-5737E8A7E814}"/>
              </a:ext>
            </a:extLst>
          </p:cNvPr>
          <p:cNvSpPr txBox="1"/>
          <p:nvPr/>
        </p:nvSpPr>
        <p:spPr>
          <a:xfrm>
            <a:off x="494676" y="3935589"/>
            <a:ext cx="1146747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Aqui temos o que meu site futuramente irá fazer: compras com um carrinho de compras armazenando os produtos colocados nele, e futuramente com o banco de dados ligado no HTML do meu site ele irá ser funcional.</a:t>
            </a:r>
          </a:p>
        </p:txBody>
      </p:sp>
    </p:spTree>
    <p:extLst>
      <p:ext uri="{BB962C8B-B14F-4D97-AF65-F5344CB8AC3E}">
        <p14:creationId xmlns:p14="http://schemas.microsoft.com/office/powerpoint/2010/main" val="198226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570D-C7F9-616F-270B-99D7FB98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8BF76-A0EC-E083-D4DC-054026A8C0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https://pagar.me/blog/marketplace/?utm_source=google&amp;utm_medium=cpc&amp;utm_campaign=dsa&amp;origin=search&amp;media=google&amp;type=pago&amp;campaign=11366699401&amp;ad_group=118179479464&amp;ad=651857057688&amp;theme=&amp;gad_source=1&amp;gclid=EAIaIQobChMIiNarjPPfhAMVLWFIAB04Qw4lEAAYASAAEgKBIvD_BwE</a:t>
            </a:r>
          </a:p>
        </p:txBody>
      </p:sp>
    </p:spTree>
    <p:extLst>
      <p:ext uri="{BB962C8B-B14F-4D97-AF65-F5344CB8AC3E}">
        <p14:creationId xmlns:p14="http://schemas.microsoft.com/office/powerpoint/2010/main" val="229262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ED360-1DC5-4B7E-165E-A9725B40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Conclusão: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9140D-29B6-8A84-10BE-E57B3A93C88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/>
              <a:t>Espero não ter cometido nenhum crime na citação dos 5 primeiros slides.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5400" dirty="0"/>
              <a:t>	Muito obrigado pela atenção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9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6693A-0B60-9E15-DAF2-A8076EDA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Market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9BC9D-0267-BEDF-2499-D584CFF5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84499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400" b="0" i="0" dirty="0">
                <a:effectLst/>
                <a:latin typeface="Lato" panose="020F0502020204030204" pitchFamily="34" charset="0"/>
              </a:rPr>
              <a:t>[...] “O </a:t>
            </a:r>
            <a:r>
              <a:rPr lang="pt-BR" sz="2400" b="1" i="0" dirty="0">
                <a:effectLst/>
                <a:latin typeface="Lato" panose="020F0502020204030204" pitchFamily="34" charset="0"/>
              </a:rPr>
              <a:t>marketplace</a:t>
            </a:r>
            <a:r>
              <a:rPr lang="pt-BR" sz="2400" b="0" i="0" dirty="0">
                <a:effectLst/>
                <a:latin typeface="Lato" panose="020F0502020204030204" pitchFamily="34" charset="0"/>
              </a:rPr>
              <a:t> é um modelo de negócio que revolucionou o varejo online, conectando diferentes lojistas a clientes.”</a:t>
            </a:r>
          </a:p>
          <a:p>
            <a:pPr marL="0" indent="0">
              <a:buNone/>
            </a:pPr>
            <a:r>
              <a:rPr lang="pt-BR" sz="2400" dirty="0">
                <a:latin typeface="Lato" panose="020F0502020204030204" pitchFamily="34" charset="0"/>
              </a:rPr>
              <a:t>    [...]</a:t>
            </a: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“Além disso, essa modalidade de vendas é uma das preferidas dos consumidores. De acordo com a pesquisa da empresa francesa Mirakl, 86% dos brasileiros identificam os marketplaces como a forma mais satisfatória de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realizar compras online.”</a:t>
            </a:r>
            <a:endParaRPr lang="pt-BR" sz="2000" b="0" i="0" dirty="0">
              <a:effectLst/>
              <a:latin typeface="Lato" panose="020F0502020204030203" pitchFamily="34" charset="0"/>
            </a:endParaRP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[...] “Mas não é apenas isso. Esse modelo de comércio online também apresenta vantagens para o consumidor: com os marketplaces, os usuários podem encontrar diversos produtos, marcas e lojas em um único lugar, tendo uma experiência de compra facilitada.”</a:t>
            </a:r>
            <a:endParaRPr lang="pt-BR" sz="36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651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0ABC-115F-005C-ADAE-8BF08D03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Marketing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8B1D-DCE8-B76C-B6D9-65333777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093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sz="2800" dirty="0"/>
              <a:t>[...]</a:t>
            </a:r>
            <a:r>
              <a:rPr lang="pt-BR" sz="3600" dirty="0"/>
              <a:t> “</a:t>
            </a:r>
            <a:r>
              <a:rPr lang="pt-BR" sz="2800" b="0" i="0" dirty="0">
                <a:effectLst/>
                <a:latin typeface="Lato" panose="020F0502020204030203" pitchFamily="34" charset="0"/>
              </a:rPr>
              <a:t>Existem três partes envolvidas no funcionamento de um marketplace: os donos ou administradores do marketplace, os lojistas e os consumidores.”</a:t>
            </a:r>
            <a:endParaRPr lang="pt-BR" sz="1600" dirty="0"/>
          </a:p>
          <a:p>
            <a:r>
              <a:rPr lang="pt-BR" dirty="0"/>
              <a:t>Exemplos de sites de marketing place são Mercado Livre, Amazon, OLX, I Food, e muitos outros.</a:t>
            </a:r>
          </a:p>
        </p:txBody>
      </p:sp>
    </p:spTree>
    <p:extLst>
      <p:ext uri="{BB962C8B-B14F-4D97-AF65-F5344CB8AC3E}">
        <p14:creationId xmlns:p14="http://schemas.microsoft.com/office/powerpoint/2010/main" val="10940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81983-195B-A0B5-D5B3-D3EC579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1" y="379193"/>
            <a:ext cx="11653912" cy="1325563"/>
          </a:xfrm>
        </p:spPr>
        <p:txBody>
          <a:bodyPr/>
          <a:lstStyle/>
          <a:p>
            <a:r>
              <a:rPr lang="pt-BR" dirty="0"/>
              <a:t>Qual a diferença entre Market Place e E-</a:t>
            </a:r>
            <a:r>
              <a:rPr lang="pt-BR" dirty="0" err="1"/>
              <a:t>Comerce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5E92E-3240-1938-BB8C-02926A1A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r>
              <a:rPr lang="pt-BR" dirty="0"/>
              <a:t>[...] </a:t>
            </a:r>
            <a:r>
              <a:rPr lang="pt-BR" b="0" i="0" dirty="0">
                <a:effectLst/>
                <a:latin typeface="Lato" panose="020F0502020204030203" pitchFamily="34" charset="0"/>
              </a:rPr>
              <a:t>O </a:t>
            </a:r>
            <a:r>
              <a:rPr lang="pt-BR" b="1" i="0" dirty="0">
                <a:effectLst/>
                <a:latin typeface="Lato" panose="020F0502020204030203" pitchFamily="34" charset="0"/>
              </a:rPr>
              <a:t>e-commerce</a:t>
            </a:r>
            <a:r>
              <a:rPr lang="pt-BR" b="0" i="0" dirty="0">
                <a:effectLst/>
                <a:latin typeface="Lato" panose="020F0502020204030203" pitchFamily="34" charset="0"/>
              </a:rPr>
              <a:t> é um modelo de negócio que consiste na compra e venda de produtos ou serviços por meio de canais digitais. Ou seja, o marketplace é um dos canais de venda do e-commerce, mas não é o único.</a:t>
            </a:r>
          </a:p>
          <a:p>
            <a:r>
              <a:rPr lang="pt-BR" sz="1800" b="0" i="0" dirty="0">
                <a:solidFill>
                  <a:srgbClr val="4545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b="0" i="0" dirty="0">
                <a:effectLst/>
                <a:latin typeface="Lato" panose="020F0502020204030203" pitchFamily="34" charset="0"/>
              </a:rPr>
              <a:t>Muitas pessoas entendem o e-commerce também como sinônimo de </a:t>
            </a:r>
            <a:r>
              <a:rPr lang="pt-BR" b="1" i="0" dirty="0">
                <a:effectLst/>
                <a:latin typeface="Lato" panose="020F0502020204030203" pitchFamily="34" charset="0"/>
              </a:rPr>
              <a:t>loja virtual</a:t>
            </a:r>
            <a:r>
              <a:rPr lang="pt-BR" b="0" i="0" dirty="0">
                <a:effectLst/>
                <a:latin typeface="Lato" panose="020F0502020204030203" pitchFamily="34" charset="0"/>
              </a:rPr>
              <a:t>, que é mais um dos canais.</a:t>
            </a:r>
          </a:p>
          <a:p>
            <a:endParaRPr lang="pt-BR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FDCE2-51F2-87E5-01C3-E129092E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603"/>
            <a:ext cx="10515600" cy="4979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pt-BR" sz="2800" b="0" i="0" dirty="0">
              <a:effectLst/>
              <a:latin typeface="Lato" panose="020F0502020204030203" pitchFamily="34" charset="0"/>
            </a:endParaRPr>
          </a:p>
          <a:p>
            <a:r>
              <a:rPr lang="pt-BR" sz="2800" b="0" i="0" dirty="0">
                <a:effectLst/>
                <a:latin typeface="Lato" panose="020F0502020204030203" pitchFamily="34" charset="0"/>
              </a:rPr>
              <a:t>Diferentemente do </a:t>
            </a:r>
            <a:r>
              <a:rPr lang="pt-BR" sz="2800" b="1" i="0" dirty="0">
                <a:effectLst/>
                <a:latin typeface="Lato" panose="020F0502020204030203" pitchFamily="34" charset="0"/>
              </a:rPr>
              <a:t>marketplace</a:t>
            </a:r>
            <a:r>
              <a:rPr lang="pt-BR" sz="2800" b="0" i="0" dirty="0">
                <a:effectLst/>
                <a:latin typeface="Lato" panose="020F0502020204030203" pitchFamily="34" charset="0"/>
              </a:rPr>
              <a:t>, que reúne diferentes lojas em um só ambiente. Ao vender em um marketplace, o empreendedor pode expor seus produtos na vitrine de um site que já têm relevância no mercado.</a:t>
            </a:r>
          </a:p>
          <a:p>
            <a:r>
              <a:rPr lang="pt-BR" sz="2800" b="0" i="0" dirty="0">
                <a:effectLst/>
                <a:latin typeface="Lato" panose="020F0502020204030203" pitchFamily="34" charset="0"/>
              </a:rPr>
              <a:t>Porém, como há várias empresas do mesmo nicho compartilhando o mesmo espaço virtual, pode haver uma forte competição de preços dentro da própria plataforma. [...]</a:t>
            </a:r>
          </a:p>
          <a:p>
            <a:r>
              <a:rPr lang="pt-BR" sz="2800" b="0" i="0" dirty="0">
                <a:effectLst/>
                <a:latin typeface="Lato" panose="020F0502020204030203" pitchFamily="34" charset="0"/>
              </a:rPr>
              <a:t>Os dois modelos podem ser utilizados de forma complementar, ampliando sua presença online e impulsionando as vendas do seu negócio.”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6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D88A7D8-1820-2AEA-2D7F-A3C991C0FE3A}"/>
              </a:ext>
            </a:extLst>
          </p:cNvPr>
          <p:cNvSpPr txBox="1"/>
          <p:nvPr/>
        </p:nvSpPr>
        <p:spPr>
          <a:xfrm>
            <a:off x="300111" y="2468880"/>
            <a:ext cx="1159177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3200" dirty="0"/>
          </a:p>
          <a:p>
            <a:r>
              <a:rPr lang="pt-BR" sz="3200" dirty="0"/>
              <a:t>Esse é o header do meu site, ainda não funciona por conta da falta de um banco de dados por enquanto</a:t>
            </a:r>
          </a:p>
          <a:p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5803A7-E3EB-17D1-09C7-C875C45873AF}"/>
              </a:ext>
            </a:extLst>
          </p:cNvPr>
          <p:cNvSpPr txBox="1"/>
          <p:nvPr/>
        </p:nvSpPr>
        <p:spPr>
          <a:xfrm>
            <a:off x="300111" y="4530983"/>
            <a:ext cx="1159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*Header: é basicamente o cabeçalho de um site, e nele ficam coisas que aparecem logo no começo de um site como por exemplo, o carrinho de compras, login, criar conta, e nem sempre uma logo.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96C6A8-6B1D-CBB9-3E2D-662357BE0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" t="10497" r="1232" b="69893"/>
          <a:stretch/>
        </p:blipFill>
        <p:spPr>
          <a:xfrm>
            <a:off x="300112" y="719528"/>
            <a:ext cx="11591778" cy="1344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E45953-36D7-6907-15EF-2FCBB977435F}"/>
              </a:ext>
            </a:extLst>
          </p:cNvPr>
          <p:cNvSpPr txBox="1"/>
          <p:nvPr/>
        </p:nvSpPr>
        <p:spPr>
          <a:xfrm>
            <a:off x="300111" y="5731312"/>
            <a:ext cx="9323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*Banco de dados: é o lugar que fica armazenado os dados do site/página.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11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E1A73A-0238-CABC-17CE-776265F9B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" t="29061" r="1270" b="33981"/>
          <a:stretch/>
        </p:blipFill>
        <p:spPr>
          <a:xfrm>
            <a:off x="302301" y="179964"/>
            <a:ext cx="11587398" cy="2533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E2084D-2033-A5F9-AA04-F124C30C96D3}"/>
              </a:ext>
            </a:extLst>
          </p:cNvPr>
          <p:cNvSpPr txBox="1"/>
          <p:nvPr/>
        </p:nvSpPr>
        <p:spPr>
          <a:xfrm>
            <a:off x="302301" y="2890391"/>
            <a:ext cx="115873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/>
              <a:t>Esse será o futuro carrossel do meu site, nele eu pretendo colocar os produtos em destaque ou em promoção.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8B0567-B484-1A5F-67B4-64EC2313E918}"/>
              </a:ext>
            </a:extLst>
          </p:cNvPr>
          <p:cNvSpPr txBox="1"/>
          <p:nvPr/>
        </p:nvSpPr>
        <p:spPr>
          <a:xfrm>
            <a:off x="302301" y="4287187"/>
            <a:ext cx="1010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*Carrossel: é um quadro com imagens que ficam mudando com o tempo/clique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52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F540D-91DD-8EE5-1CDF-1434478F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09" y="3710353"/>
            <a:ext cx="11310425" cy="115706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Isso será o corpo do meu site, como no slide anterior, ainda não possui muita funcionalidade até porque eu ainda não tenho ideias de produtos para colocar aqui.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C889F5-FDFD-F3F8-5246-E2BA11454222}"/>
              </a:ext>
            </a:extLst>
          </p:cNvPr>
          <p:cNvSpPr txBox="1"/>
          <p:nvPr/>
        </p:nvSpPr>
        <p:spPr>
          <a:xfrm>
            <a:off x="604909" y="5231834"/>
            <a:ext cx="892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*site: um conjunto/única página da internet formam um site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57ED8F-9A55-5C96-107F-20B8D3505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" t="10692" r="1271" b="5115"/>
          <a:stretch/>
        </p:blipFill>
        <p:spPr>
          <a:xfrm>
            <a:off x="3137246" y="192955"/>
            <a:ext cx="6245749" cy="31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8C6C5-3A95-7E69-E9D9-D913B4BC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3" y="2654654"/>
            <a:ext cx="11507371" cy="197361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Aqui temos o meu footer que no futuro terá um número de suporte, informações como e-mail de contato, etc.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C976DC-C63C-5D4E-8A10-673FF02D2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t="74884" r="1923" b="5414"/>
          <a:stretch/>
        </p:blipFill>
        <p:spPr>
          <a:xfrm>
            <a:off x="342314" y="879231"/>
            <a:ext cx="11507372" cy="13504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87DEBB-D85A-352B-34DF-D36529A97109}"/>
              </a:ext>
            </a:extLst>
          </p:cNvPr>
          <p:cNvSpPr txBox="1"/>
          <p:nvPr/>
        </p:nvSpPr>
        <p:spPr>
          <a:xfrm>
            <a:off x="869266" y="5978769"/>
            <a:ext cx="1045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*footer: é o rodapé onde que possui informações sobre o site, contato, </a:t>
            </a:r>
            <a:r>
              <a:rPr lang="pt-BR" sz="2400" dirty="0" err="1"/>
              <a:t>etc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1973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</TotalTime>
  <Words>715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Tema do Office</vt:lpstr>
      <vt:lpstr>      Pré-Projeto </vt:lpstr>
      <vt:lpstr>Market Place</vt:lpstr>
      <vt:lpstr>O que é Marketing Place</vt:lpstr>
      <vt:lpstr>Qual a diferença entre Market Place e E-Comerce?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Ideias do projeto</vt:lpstr>
      <vt:lpstr>Apresentação do PowerPoint</vt:lpstr>
      <vt:lpstr>fontes</vt:lpstr>
      <vt:lpstr>Conclusão: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</dc:title>
  <dc:creator>tatu</dc:creator>
  <cp:lastModifiedBy>tatu</cp:lastModifiedBy>
  <cp:revision>7</cp:revision>
  <dcterms:created xsi:type="dcterms:W3CDTF">2024-02-29T13:56:35Z</dcterms:created>
  <dcterms:modified xsi:type="dcterms:W3CDTF">2024-03-07T14:39:47Z</dcterms:modified>
</cp:coreProperties>
</file>