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91882-9571-401A-ADC1-2F25CE1A8C17}" v="231" dt="2024-01-28T08:58:58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1" autoAdjust="0"/>
    <p:restoredTop sz="94660"/>
  </p:normalViewPr>
  <p:slideViewPr>
    <p:cSldViewPr snapToGrid="0">
      <p:cViewPr>
        <p:scale>
          <a:sx n="95" d="100"/>
          <a:sy n="95" d="100"/>
        </p:scale>
        <p:origin x="7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1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6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3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7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7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5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1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6A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9387E-D272-07B9-6220-8860BF20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" y="230166"/>
            <a:ext cx="2875079" cy="1016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E5732F-D621-3B9D-5E39-4C0B1313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1" y="2539083"/>
            <a:ext cx="3248319" cy="194305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014C23-EC70-5D80-8477-F32AD102C724}"/>
              </a:ext>
            </a:extLst>
          </p:cNvPr>
          <p:cNvCxnSpPr>
            <a:cxnSpLocks/>
          </p:cNvCxnSpPr>
          <p:nvPr/>
        </p:nvCxnSpPr>
        <p:spPr>
          <a:xfrm>
            <a:off x="3986373" y="3429000"/>
            <a:ext cx="188017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28E39B-4507-37C9-C7AA-104A5EADCE0B}"/>
              </a:ext>
            </a:extLst>
          </p:cNvPr>
          <p:cNvSpPr txBox="1"/>
          <p:nvPr/>
        </p:nvSpPr>
        <p:spPr>
          <a:xfrm>
            <a:off x="331505" y="4523832"/>
            <a:ext cx="303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Unintuitive UI for login to app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1E2687-5B15-B3F1-8B1C-D6DF5ED0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22" y="2422490"/>
            <a:ext cx="2157472" cy="69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C2A340-6C9E-FA9F-633A-985603CDB4E7}"/>
              </a:ext>
            </a:extLst>
          </p:cNvPr>
          <p:cNvSpPr txBox="1"/>
          <p:nvPr/>
        </p:nvSpPr>
        <p:spPr>
          <a:xfrm>
            <a:off x="6105848" y="2875002"/>
            <a:ext cx="5212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6E4138-1EBA-1305-C931-AB5CD9559C2C}"/>
              </a:ext>
            </a:extLst>
          </p:cNvPr>
          <p:cNvCxnSpPr>
            <a:cxnSpLocks/>
          </p:cNvCxnSpPr>
          <p:nvPr/>
        </p:nvCxnSpPr>
        <p:spPr>
          <a:xfrm flipV="1">
            <a:off x="6871698" y="1006867"/>
            <a:ext cx="2251754" cy="198890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5007-6A52-77BD-9EE4-099130B3090C}"/>
              </a:ext>
            </a:extLst>
          </p:cNvPr>
          <p:cNvCxnSpPr>
            <a:cxnSpLocks/>
          </p:cNvCxnSpPr>
          <p:nvPr/>
        </p:nvCxnSpPr>
        <p:spPr>
          <a:xfrm flipV="1">
            <a:off x="7024098" y="3285557"/>
            <a:ext cx="1838652" cy="303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ED0EA0-887C-F6F6-893A-5B8053F86977}"/>
              </a:ext>
            </a:extLst>
          </p:cNvPr>
          <p:cNvCxnSpPr>
            <a:cxnSpLocks/>
          </p:cNvCxnSpPr>
          <p:nvPr/>
        </p:nvCxnSpPr>
        <p:spPr>
          <a:xfrm>
            <a:off x="7024098" y="3631383"/>
            <a:ext cx="1946954" cy="134334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6BEEFB-6FB5-06ED-84D8-BC2EAEBF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01" y="2353537"/>
            <a:ext cx="20383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0564F83-6534-FF59-053C-AFCFD8FEF3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889" b="88889" l="9589" r="91781">
                        <a14:foregroundMark x1="11644" y1="31111" x2="11644" y2="31111"/>
                        <a14:foregroundMark x1="26027" y1="44444" x2="26027" y2="44444"/>
                        <a14:foregroundMark x1="39041" y1="62222" x2="39041" y2="62222"/>
                        <a14:foregroundMark x1="38356" y1="17778" x2="38356" y2="17778"/>
                        <a14:foregroundMark x1="50685" y1="35556" x2="50685" y2="35556"/>
                        <a14:foregroundMark x1="60959" y1="33333" x2="60959" y2="33333"/>
                        <a14:foregroundMark x1="85616" y1="48889" x2="85616" y2="48889"/>
                        <a14:foregroundMark x1="91781" y1="37778" x2="91781" y2="37778"/>
                        <a14:foregroundMark x1="54795" y1="84444" x2="54795" y2="84444"/>
                        <a14:foregroundMark x1="76712" y1="48889" x2="76712" y2="48889"/>
                        <a14:foregroundMark x1="76712" y1="48889" x2="76712" y2="48889"/>
                        <a14:foregroundMark x1="71918" y1="46667" x2="71918" y2="46667"/>
                        <a14:foregroundMark x1="76027" y1="46667" x2="76027" y2="46667"/>
                        <a14:foregroundMark x1="76027" y1="51111" x2="76027" y2="51111"/>
                        <a14:foregroundMark x1="75342" y1="48889" x2="75342" y2="48889"/>
                        <a14:backgroundMark x1="25342" y1="44444" x2="25342" y2="44444"/>
                        <a14:backgroundMark x1="26712" y1="42222" x2="26712" y2="42222"/>
                        <a14:backgroundMark x1="50000" y1="40000" x2="50000" y2="40000"/>
                        <a14:backgroundMark x1="51370" y1="40000" x2="51370" y2="40000"/>
                        <a14:backgroundMark x1="50685" y1="37778" x2="50685" y2="37778"/>
                        <a14:backgroundMark x1="75342" y1="42222" x2="75342" y2="42222"/>
                        <a14:backgroundMark x1="74658" y1="53333" x2="74658" y2="53333"/>
                        <a14:backgroundMark x1="76712" y1="51111" x2="76712" y2="5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6088" y="3490640"/>
            <a:ext cx="1390844" cy="4286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036AAA-6CE9-2277-2882-9BDE3765CC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6348" y="5335249"/>
            <a:ext cx="6892302" cy="11622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419752-00F2-601B-33EA-F61E4EFF0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4844" y="4917749"/>
            <a:ext cx="2993364" cy="17608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0909CE-DFA1-BF97-8E0B-1370D6238AC1}"/>
              </a:ext>
            </a:extLst>
          </p:cNvPr>
          <p:cNvSpPr txBox="1"/>
          <p:nvPr/>
        </p:nvSpPr>
        <p:spPr>
          <a:xfrm>
            <a:off x="6777865" y="486720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Coloring game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DAEEB-07EA-543E-9ACC-992C649FD32A}"/>
              </a:ext>
            </a:extLst>
          </p:cNvPr>
          <p:cNvSpPr txBox="1"/>
          <p:nvPr/>
        </p:nvSpPr>
        <p:spPr>
          <a:xfrm>
            <a:off x="10299615" y="2819756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Self-driving car</a:t>
            </a:r>
          </a:p>
        </p:txBody>
      </p:sp>
      <p:pic>
        <p:nvPicPr>
          <p:cNvPr id="38" name="Picture 37" descr="A screenshot of a video game&#10;&#10;Description automatically generated">
            <a:extLst>
              <a:ext uri="{FF2B5EF4-FFF2-40B4-BE49-F238E27FC236}">
                <a16:creationId xmlns:a16="http://schemas.microsoft.com/office/drawing/2014/main" id="{522E7C4A-8533-1F45-5AEB-407EF0FCDE4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"/>
          <a:stretch/>
        </p:blipFill>
        <p:spPr>
          <a:xfrm>
            <a:off x="9030693" y="3206812"/>
            <a:ext cx="2993364" cy="1531488"/>
          </a:xfrm>
          <a:prstGeom prst="rect">
            <a:avLst/>
          </a:prstGeom>
        </p:spPr>
      </p:pic>
      <p:pic>
        <p:nvPicPr>
          <p:cNvPr id="41" name="Picture 40" descr="A blue circle with text&#10;&#10;Description automatically generated">
            <a:extLst>
              <a:ext uri="{FF2B5EF4-FFF2-40B4-BE49-F238E27FC236}">
                <a16:creationId xmlns:a16="http://schemas.microsoft.com/office/drawing/2014/main" id="{9E190D81-4FE8-611C-97F3-4D0AD57F86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97" y="46665"/>
            <a:ext cx="4204983" cy="236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9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1" grpId="0"/>
      <p:bldP spid="21" grpId="1"/>
      <p:bldP spid="34" grpId="0"/>
      <p:bldP spid="34" grpId="1"/>
      <p:bldP spid="35" grpId="0"/>
      <p:bldP spid="35" grpId="1"/>
    </p:bldLst>
  </p:timing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5AB8F1668AE46A41DA0DF8B8FC518" ma:contentTypeVersion="13" ma:contentTypeDescription="Create a new document." ma:contentTypeScope="" ma:versionID="12ac1a4d00381bf3db567943283efa7f">
  <xsd:schema xmlns:xsd="http://www.w3.org/2001/XMLSchema" xmlns:xs="http://www.w3.org/2001/XMLSchema" xmlns:p="http://schemas.microsoft.com/office/2006/metadata/properties" xmlns:ns3="5b735851-7787-4ce5-8ca1-41ac80d0bf9d" xmlns:ns4="b0de59b7-70d8-490e-930a-9742fd81c737" targetNamespace="http://schemas.microsoft.com/office/2006/metadata/properties" ma:root="true" ma:fieldsID="a06b50531acbd27e69be3757de9b9028" ns3:_="" ns4:_="">
    <xsd:import namespace="5b735851-7787-4ce5-8ca1-41ac80d0bf9d"/>
    <xsd:import namespace="b0de59b7-70d8-490e-930a-9742fd81c7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735851-7787-4ce5-8ca1-41ac80d0b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de59b7-70d8-490e-930a-9742fd81c7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735851-7787-4ce5-8ca1-41ac80d0bf9d" xsi:nil="true"/>
  </documentManagement>
</p:properties>
</file>

<file path=customXml/itemProps1.xml><?xml version="1.0" encoding="utf-8"?>
<ds:datastoreItem xmlns:ds="http://schemas.openxmlformats.org/officeDocument/2006/customXml" ds:itemID="{2194F5C0-5190-49E2-9743-1020C1042F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735851-7787-4ce5-8ca1-41ac80d0bf9d"/>
    <ds:schemaRef ds:uri="b0de59b7-70d8-490e-930a-9742fd81c7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9E4DD6-1ECD-40A1-8AD0-10A2D74E2A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E67E90-CE6E-4B4A-A236-8ED77CD2662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b0de59b7-70d8-490e-930a-9742fd81c737"/>
    <ds:schemaRef ds:uri="http://schemas.microsoft.com/office/2006/documentManagement/types"/>
    <ds:schemaRef ds:uri="http://purl.org/dc/dcmitype/"/>
    <ds:schemaRef ds:uri="5b735851-7787-4ce5-8ca1-41ac80d0bf9d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AfterglowVTI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Faisal, Faeq (2022)</dc:creator>
  <cp:lastModifiedBy>Faisal, Faeq (2022)</cp:lastModifiedBy>
  <cp:revision>2</cp:revision>
  <dcterms:created xsi:type="dcterms:W3CDTF">2024-01-28T06:35:56Z</dcterms:created>
  <dcterms:modified xsi:type="dcterms:W3CDTF">2024-01-28T09:00:02Z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0x010100DEA5AB8F1668AE46A41DA0DF8B8FC518</vt:lpwstr>
  </property>
</Properties>
</file>