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3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4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7" r:id="rId2"/>
    <p:sldMasterId id="2147483665" r:id="rId3"/>
    <p:sldMasterId id="2147483648" r:id="rId4"/>
    <p:sldMasterId id="2147483651" r:id="rId5"/>
    <p:sldMasterId id="2147483653" r:id="rId6"/>
    <p:sldMasterId id="2147483655" r:id="rId7"/>
    <p:sldMasterId id="2147483657" r:id="rId8"/>
    <p:sldMasterId id="2147483659" r:id="rId9"/>
    <p:sldMasterId id="2147483661" r:id="rId10"/>
    <p:sldMasterId id="2147484625" r:id="rId11"/>
    <p:sldMasterId id="2147486110" r:id="rId12"/>
    <p:sldMasterId id="2147486126" r:id="rId13"/>
    <p:sldMasterId id="2147486141" r:id="rId14"/>
    <p:sldMasterId id="2147486156" r:id="rId15"/>
  </p:sldMasterIdLst>
  <p:notesMasterIdLst>
    <p:notesMasterId r:id="rId21"/>
  </p:notesMasterIdLst>
  <p:handoutMasterIdLst>
    <p:handoutMasterId r:id="rId22"/>
  </p:handoutMasterIdLst>
  <p:sldIdLst>
    <p:sldId id="490" r:id="rId16"/>
    <p:sldId id="855" r:id="rId17"/>
    <p:sldId id="859" r:id="rId18"/>
    <p:sldId id="738" r:id="rId19"/>
    <p:sldId id="858" r:id="rId20"/>
  </p:sldIdLst>
  <p:sldSz cx="9144000" cy="6858000" type="screen4x3"/>
  <p:notesSz cx="9929813" cy="67897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1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5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64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2780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199908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03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oît Combemal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C9514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 autoAdjust="0"/>
    <p:restoredTop sz="91304" autoAdjust="0"/>
  </p:normalViewPr>
  <p:slideViewPr>
    <p:cSldViewPr snapToObjects="1" showGuides="1">
      <p:cViewPr>
        <p:scale>
          <a:sx n="98" d="100"/>
          <a:sy n="98" d="100"/>
        </p:scale>
        <p:origin x="2088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6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5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737C5-011F-2244-9DA2-5996F0AA2ED0}" type="datetimeFigureOut">
              <a:rPr lang="fr-FR" smtClean="0"/>
              <a:t>27/03/2017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8968D-54FA-2F48-B58D-78510E0A945F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17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5D00D-C52A-4727-8CCB-0F665808AFF6}" type="datetimeFigureOut">
              <a:rPr lang="fr-FR" smtClean="0"/>
              <a:t>27/03/2017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5663" cy="254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3678" y="3224990"/>
            <a:ext cx="7942458" cy="30556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6D47-C2F9-4FC2-AAA7-63ADC8F2A55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9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4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4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67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0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8.jpe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0.pn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0.png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0.png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jpe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4.jpe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6.jpe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8.jpe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_couv_1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2032" y="0"/>
            <a:ext cx="913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Modifiez le style du titre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5100"/>
          </a:xfrm>
        </p:spPr>
        <p:txBody>
          <a:bodyPr/>
          <a:lstStyle>
            <a:lvl1pPr>
              <a:lnSpc>
                <a:spcPct val="100000"/>
              </a:lnSpc>
              <a:defRPr sz="2300" b="1"/>
            </a:lvl1pPr>
          </a:lstStyle>
          <a:p>
            <a:pPr lvl="0"/>
            <a:r>
              <a:rPr lang="fr-FR" noProof="0" smtClean="0"/>
              <a:t>Modifiez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66F860D-294A-4CE7-BE1D-B7CBC03ABED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E1206D5-4F53-4226-A6DF-522A5ECE7E6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56E8741-B263-4DF1-A4B3-F92A8956846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A1D0AC6-4B56-4881-82C9-E1C786FED1CE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56243" y="2105247"/>
            <a:ext cx="4253983" cy="4167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890979" y="2137144"/>
            <a:ext cx="3933936" cy="428270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0D65655-DFF4-4582-A39B-92EBC772399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C28BF0B-9B5F-4221-8855-72E4D0C970C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A33EBB4-3945-42AF-A5B8-B8A169A6171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04ACD3-799D-4BE6-9F31-948BE2D12F2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CF3D89-96BD-44C0-B099-9A47086BB2E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10EFCE8-B2FB-4E4B-96C4-119BB80E853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oran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D89659B-47F0-4051-B8C2-F34B6A3C139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4"/>
            <a:ext cx="1884362" cy="59832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4"/>
            <a:ext cx="5503863" cy="598328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55A44E-46FB-483C-9632-6FF41985DE2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CC93B46-292B-42F7-951C-C479D70CC24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2B384D3-89DE-4328-9A16-5300D4DCD93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C12ACA8-31EF-4CA5-AA57-95821EAAB28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3B2AED-3A07-4029-8615-1A158CE863D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88138" y="2158412"/>
            <a:ext cx="4083862" cy="42508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2190307"/>
            <a:ext cx="3955312" cy="422954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759C1DB-1F66-4272-8F5A-629A0D58AFE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50F47B8-3F38-47B3-98FC-4F7AF3F1379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333C5B7-3750-4A54-8586-C78723FAA0A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AB48E4F-37F9-4F79-BBB9-0125FEC456F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0580F09-B1EC-472E-AC88-3CFABA1BEBF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5766"/>
            <a:ext cx="7626350" cy="1976437"/>
          </a:xfrm>
        </p:spPr>
        <p:txBody>
          <a:bodyPr anchor="b"/>
          <a:lstStyle>
            <a:lvl1pPr>
              <a:lnSpc>
                <a:spcPct val="90000"/>
              </a:lnSpc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668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grpSp>
        <p:nvGrpSpPr>
          <p:cNvPr id="6" name="Groupe 5"/>
          <p:cNvGrpSpPr/>
          <p:nvPr userDrawn="1"/>
        </p:nvGrpSpPr>
        <p:grpSpPr>
          <a:xfrm>
            <a:off x="0" y="0"/>
            <a:ext cx="4318000" cy="3238500"/>
            <a:chOff x="0" y="0"/>
            <a:chExt cx="4318000" cy="3238500"/>
          </a:xfrm>
        </p:grpSpPr>
        <p:pic>
          <p:nvPicPr>
            <p:cNvPr id="4" name="Picture 8" descr="logo_couv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0"/>
              <a:ext cx="4318000" cy="32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Image 4" descr="tab pour visuel-sc-en.bmp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1151620" y="1594709"/>
              <a:ext cx="2475610" cy="118344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852996F-463E-4774-935B-A3E0BE0F44F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6FC597C9-1F54-46B0-9695-3555D471BDB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E4E4C-D542-484A-BF16-90EBB42224C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F799CCB-3FB7-49AF-883F-7B14B9F1542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8367D39-FA3B-4CAF-9F36-39342E1BD5B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3CCCAB-CDF9-4B87-B3AA-B07CAC788D8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77506" y="2158409"/>
            <a:ext cx="4094495" cy="425080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48029" y="2083981"/>
            <a:ext cx="4151423" cy="432523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477A6C7-62D4-4FEE-9368-D20D98FEBD5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35C9E3-8D6E-4060-98BD-E38DA679094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E16350-F62D-4F36-A614-6E2FB6BD3C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361893" indent="352371">
              <a:defRPr/>
            </a:lvl2pPr>
            <a:lvl3pPr marL="1076160" indent="361893">
              <a:defRPr sz="2000"/>
            </a:lvl3pPr>
            <a:lvl4pPr marL="1438055" indent="371418">
              <a:defRPr sz="1800"/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FEFE3E-5266-48F6-9D02-A7873B043BC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72D17F6-14A7-4F5E-930D-799867F89D2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E524A20-76BC-447B-9B68-CDCB716F689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8542203-7A2F-4F00-8C9C-B877E9137DC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5B99BE-6035-43F0-BAA9-A49E7E3DCE5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D9AD59-0221-400E-A868-F33C0BCA50B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17E0F9F-BD46-4E55-AF91-DF6BF8BEA41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641327"/>
            <a:ext cx="4008474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B9D243D-F9C0-4E0C-B003-1556338B5CE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68F26B-E493-43B4-A0D1-A7C7B876D2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sz="2200"/>
            </a:lvl2pPr>
            <a:lvl3pPr marL="814264" indent="526969"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85B404F-82AA-4656-B7BB-2C42C12A43F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322A8F9-4C25-4794-AD0F-214AA33FDF3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9CDB2FD-9F06-45BF-B617-B7F63325469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65A9D1-E72B-4781-A089-9CFF8FA4332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3"/>
            <a:ext cx="1884362" cy="59166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3"/>
            <a:ext cx="5503863" cy="5916612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856DA4-6962-4A2C-ACDA-737F7D272E2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ouv_2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 algn="l"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844550"/>
          </a:xfrm>
        </p:spPr>
        <p:txBody>
          <a:bodyPr anchor="t"/>
          <a:lstStyle>
            <a:lvl1pPr>
              <a:lnSpc>
                <a:spcPct val="100000"/>
              </a:lnSpc>
              <a:defRPr sz="2300"/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072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89A5F8-C5AD-40C5-9F24-D2B3F53877F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1000" y="2924178"/>
            <a:ext cx="2159000" cy="341947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4000" y="2924178"/>
            <a:ext cx="6324600" cy="3419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ond_chapitre_rou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369D450-F000-4554-8F34-040645730B5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6A70191-DF56-47E7-AB56-1D430D80D79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C7F398-9265-4D1D-BFF9-86DBF8CBB21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BD9D2D-04E2-47AB-BA1D-308FB01BEE8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85059" y="155523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2" y="1643729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844676"/>
            <a:ext cx="3694113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844676"/>
            <a:ext cx="3694112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110FDAA-0935-476E-BE17-36976A8636A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441CF9B-F9C7-4F13-A187-070B8341B96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B9C11B5-B8CD-4D0C-AEC7-7712CE04AF7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71B86B-382E-478A-88E5-AB0B5CA9A4D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CD03587-6801-43A8-B092-B4DA8C13C3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6FEFD86-46FA-40FC-931F-483FD2AC6A3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E4C5E5-3519-4D98-90E5-93323A72C5B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5989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GEMOC modeling crash course -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6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04CD2330-D827-4275-B56B-3C2F2C7D815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6B0E3C2-28EB-4C05-AA7E-D051F78F363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1692B77-2069-4621-B853-841C1BA9A1D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09B585-7D53-430F-9A38-89F42C58FA2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3041399-0EDF-4ABD-9D0D-CF334CF34D2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E1002F39-67E2-462D-B2E2-885EF809330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185EBDD-F33F-4741-8A5B-CA72F64F1F5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C3CE58-3CC9-4F2B-AF61-4E01516572B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72992F6-FB1B-42F3-8783-AE79FF7B9E8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5BCC863-D291-4416-86C8-3AB93950E01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395995B-0AAA-46A3-A614-79EF27B4C3F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23D8292-8682-455E-BC7D-AE3CBE3F450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4F24F7-7432-4DF5-855C-CF9759C96BA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336532-6694-4016-A042-AA972B4C230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er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2867630B-45CD-4371-BE7D-96EB431F5EF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B65A69A-B4DF-4D1B-B014-1C81CC60D0D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5A845E5-A98D-4A8C-8898-6C04E63ADC4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8B35FB2-9C45-4128-B4AF-273CBDABD34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1458685-9415-4316-82A3-F8BB7C6A730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466872" y="1683859"/>
            <a:ext cx="4105128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4"/>
          </p:nvPr>
        </p:nvSpPr>
        <p:spPr>
          <a:xfrm>
            <a:off x="4720859" y="1673225"/>
            <a:ext cx="4104057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FC5AE1-ABDC-431E-8985-305A2FE16F4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626A2F-08A5-426C-B241-01F384EDB34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E20AB34-DA58-4810-9087-9DAB4840E1B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1D1F8CC-9598-43CE-A4AB-B8D36B8CB36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B4CAFA-C7E2-4551-9D7E-826ABD079AF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746B3DC-3E7E-4BC7-AA48-32A5E27B17F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EB15086-A8F5-4B0C-94A9-4E8652B22C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iole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8F51B24-FE56-46AB-A3F4-8E087E3E0EE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10DE90-BC0B-4B81-B29C-9917A0F4E27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EE788A7-F2E0-41A0-8D13-FA6E3463B3F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F81611A-CB2B-465A-AE04-B3108DC7397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410E95-6D95-4E1F-AFCA-146414EE478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69294" y="164132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45747E1-EE9D-4614-B0AF-74FE972C5AF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E9B9BC-FBFA-44C8-A126-10528C19641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5B73C56-2B26-4C2B-9573-3B25E79C247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D974F28-DE1B-4AA1-9D36-426F413850C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1E8BA3-4716-4C86-BAC1-A8F486E7663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AD3805-7C73-41ED-8889-9F34E8E2184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504CC1-6CDA-4542-988C-3CAEAB0C99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gris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96A5885-A02B-4BE5-9341-AACB85DD4DB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BA5ABCA-6361-4CA6-80C5-B9DDA5CD75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D2817EF-C219-4DDD-B1C6-4BED5AA9F5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C3F19-3A8D-4359-8018-6028B2EFEBC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37062F7-CB9E-492B-9FEE-CE5F7FD4E36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3956742-25C2-41AF-B500-A39C2F65EAB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94490"/>
            <a:ext cx="4126393" cy="4610617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711844"/>
            <a:ext cx="4178596" cy="460389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B0E4F27-0EBC-4CE8-8ACB-88FE866AD80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210E379-445D-4D2E-93B8-A9BE5659FBD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881072A-E65A-42B2-8A9F-655353B9ECE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D52ED7-E3B0-4FBB-ABBC-EA4899ABCD5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97BA2B2-1AAC-4179-BDF0-FE097F27204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08AE31-3B36-4264-82F4-DDAE5927E07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8183FA9-A32E-4BE2-A235-AFB901322D0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CF176FA-7579-4FAD-93EE-FE4CC762E78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0.xml"/><Relationship Id="rId13" Type="http://schemas.openxmlformats.org/officeDocument/2006/relationships/theme" Target="../theme/theme10.xml"/><Relationship Id="rId14" Type="http://schemas.openxmlformats.org/officeDocument/2006/relationships/image" Target="../media/image19.jpeg"/><Relationship Id="rId1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8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2.xml"/><Relationship Id="rId13" Type="http://schemas.openxmlformats.org/officeDocument/2006/relationships/theme" Target="../theme/theme11.xml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5.xml"/><Relationship Id="rId14" Type="http://schemas.openxmlformats.org/officeDocument/2006/relationships/theme" Target="../theme/theme12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57.xml"/><Relationship Id="rId13" Type="http://schemas.openxmlformats.org/officeDocument/2006/relationships/slideLayout" Target="../slideLayouts/slideLayout158.xml"/><Relationship Id="rId14" Type="http://schemas.openxmlformats.org/officeDocument/2006/relationships/theme" Target="../theme/theme13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5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71.xml"/><Relationship Id="rId14" Type="http://schemas.openxmlformats.org/officeDocument/2006/relationships/theme" Target="../theme/theme14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8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4.xml"/><Relationship Id="rId14" Type="http://schemas.openxmlformats.org/officeDocument/2006/relationships/theme" Target="../theme/theme15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theme" Target="../theme/theme5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11.jpe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14" Type="http://schemas.openxmlformats.org/officeDocument/2006/relationships/image" Target="../media/image13.jpe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14" Type="http://schemas.openxmlformats.org/officeDocument/2006/relationships/image" Target="../media/image15.jpeg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8.xml"/><Relationship Id="rId13" Type="http://schemas.openxmlformats.org/officeDocument/2006/relationships/theme" Target="../theme/theme9.xml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ntroduction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844676"/>
            <a:ext cx="7540625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7013" y="6489700"/>
            <a:ext cx="2012950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A9710F7A-C13D-48E1-A362-5248A290959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6" r:id="rId1"/>
    <p:sldLayoutId id="2147485954" r:id="rId2"/>
    <p:sldLayoutId id="2147485955" r:id="rId3"/>
    <p:sldLayoutId id="2147485956" r:id="rId4"/>
    <p:sldLayoutId id="2147485957" r:id="rId5"/>
    <p:sldLayoutId id="2147485958" r:id="rId6"/>
    <p:sldLayoutId id="2147485959" r:id="rId7"/>
    <p:sldLayoutId id="2147485960" r:id="rId8"/>
    <p:sldLayoutId id="2147485961" r:id="rId9"/>
    <p:sldLayoutId id="2147485962" r:id="rId10"/>
    <p:sldLayoutId id="214748596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220630" indent="-21904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»"/>
        <a:defRPr sz="12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101425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6pPr>
      <a:lvl7pPr marL="147138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7pPr>
      <a:lvl8pPr marL="1928516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8pPr>
      <a:lvl9pPr marL="238564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bandeau_texte_orange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8ABE201-8388-4065-8723-685811BC044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5" r:id="rId1"/>
    <p:sldLayoutId id="2147486083" r:id="rId2"/>
    <p:sldLayoutId id="2147486046" r:id="rId3"/>
    <p:sldLayoutId id="2147486047" r:id="rId4"/>
    <p:sldLayoutId id="2147486048" r:id="rId5"/>
    <p:sldLayoutId id="2147486049" r:id="rId6"/>
    <p:sldLayoutId id="2147486050" r:id="rId7"/>
    <p:sldLayoutId id="2147486051" r:id="rId8"/>
    <p:sldLayoutId id="2147486052" r:id="rId9"/>
    <p:sldLayoutId id="2147486053" r:id="rId10"/>
    <p:sldLayoutId id="2147486054" r:id="rId11"/>
    <p:sldLayoutId id="214748605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B93C5D5-3220-4143-9347-D52F744E787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6" r:id="rId1"/>
    <p:sldLayoutId id="2147486067" r:id="rId2"/>
    <p:sldLayoutId id="2147486068" r:id="rId3"/>
    <p:sldLayoutId id="2147486084" r:id="rId4"/>
    <p:sldLayoutId id="2147486069" r:id="rId5"/>
    <p:sldLayoutId id="2147486070" r:id="rId6"/>
    <p:sldLayoutId id="2147486071" r:id="rId7"/>
    <p:sldLayoutId id="2147486072" r:id="rId8"/>
    <p:sldLayoutId id="2147486073" r:id="rId9"/>
    <p:sldLayoutId id="2147486074" r:id="rId10"/>
    <p:sldLayoutId id="2147486075" r:id="rId11"/>
    <p:sldLayoutId id="214748607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Arial" charset="0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Arial" charset="0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ea typeface="Arial" charset="0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1" r:id="rId1"/>
    <p:sldLayoutId id="2147486112" r:id="rId2"/>
    <p:sldLayoutId id="2147486113" r:id="rId3"/>
    <p:sldLayoutId id="2147486114" r:id="rId4"/>
    <p:sldLayoutId id="2147486115" r:id="rId5"/>
    <p:sldLayoutId id="2147486116" r:id="rId6"/>
    <p:sldLayoutId id="2147486117" r:id="rId7"/>
    <p:sldLayoutId id="2147486118" r:id="rId8"/>
    <p:sldLayoutId id="2147486119" r:id="rId9"/>
    <p:sldLayoutId id="2147486120" r:id="rId10"/>
    <p:sldLayoutId id="2147486121" r:id="rId11"/>
    <p:sldLayoutId id="2147486122" r:id="rId12"/>
    <p:sldLayoutId id="214748612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27" r:id="rId1"/>
    <p:sldLayoutId id="2147486128" r:id="rId2"/>
    <p:sldLayoutId id="2147486129" r:id="rId3"/>
    <p:sldLayoutId id="2147486130" r:id="rId4"/>
    <p:sldLayoutId id="2147486131" r:id="rId5"/>
    <p:sldLayoutId id="2147486132" r:id="rId6"/>
    <p:sldLayoutId id="2147486133" r:id="rId7"/>
    <p:sldLayoutId id="2147486134" r:id="rId8"/>
    <p:sldLayoutId id="2147486135" r:id="rId9"/>
    <p:sldLayoutId id="2147486136" r:id="rId10"/>
    <p:sldLayoutId id="2147486137" r:id="rId11"/>
    <p:sldLayoutId id="2147486138" r:id="rId12"/>
    <p:sldLayoutId id="214748613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2" r:id="rId1"/>
    <p:sldLayoutId id="2147486143" r:id="rId2"/>
    <p:sldLayoutId id="2147486144" r:id="rId3"/>
    <p:sldLayoutId id="2147486145" r:id="rId4"/>
    <p:sldLayoutId id="2147486146" r:id="rId5"/>
    <p:sldLayoutId id="2147486147" r:id="rId6"/>
    <p:sldLayoutId id="2147486148" r:id="rId7"/>
    <p:sldLayoutId id="2147486149" r:id="rId8"/>
    <p:sldLayoutId id="2147486150" r:id="rId9"/>
    <p:sldLayoutId id="2147486151" r:id="rId10"/>
    <p:sldLayoutId id="2147486152" r:id="rId11"/>
    <p:sldLayoutId id="2147486153" r:id="rId12"/>
    <p:sldLayoutId id="214748615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7" r:id="rId1"/>
    <p:sldLayoutId id="2147486158" r:id="rId2"/>
    <p:sldLayoutId id="2147486159" r:id="rId3"/>
    <p:sldLayoutId id="2147486160" r:id="rId4"/>
    <p:sldLayoutId id="2147486161" r:id="rId5"/>
    <p:sldLayoutId id="2147486162" r:id="rId6"/>
    <p:sldLayoutId id="2147486163" r:id="rId7"/>
    <p:sldLayoutId id="2147486164" r:id="rId8"/>
    <p:sldLayoutId id="2147486165" r:id="rId9"/>
    <p:sldLayoutId id="2147486166" r:id="rId10"/>
    <p:sldLayoutId id="2147486167" r:id="rId11"/>
    <p:sldLayoutId id="2147486168" r:id="rId12"/>
    <p:sldLayoutId id="214748616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ndeau_texte_roug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81E926C-E072-4863-8B66-44E1071E449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7" r:id="rId1"/>
    <p:sldLayoutId id="2147485964" r:id="rId2"/>
    <p:sldLayoutId id="2147485965" r:id="rId3"/>
    <p:sldLayoutId id="2147485966" r:id="rId4"/>
    <p:sldLayoutId id="2147485967" r:id="rId5"/>
    <p:sldLayoutId id="2147485968" r:id="rId6"/>
    <p:sldLayoutId id="2147485969" r:id="rId7"/>
    <p:sldLayoutId id="2147485970" r:id="rId8"/>
    <p:sldLayoutId id="2147485971" r:id="rId9"/>
    <p:sldLayoutId id="2147485972" r:id="rId10"/>
    <p:sldLayoutId id="214748597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1588" indent="455543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lr>
          <a:schemeClr val="bg2"/>
        </a:buClr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3174" indent="911085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Font typeface="Arial" charset="0"/>
        <a:buChar char="•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4763" indent="136662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6350" indent="1822169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46347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6pPr>
      <a:lvl7pPr marL="92060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7pPr>
      <a:lvl8pPr marL="137773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8pPr>
      <a:lvl9pPr marL="1834868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fond_derniere"/>
          <p:cNvPicPr>
            <a:picLocks noChangeAspect="1" noChangeArrowheads="1"/>
          </p:cNvPicPr>
          <p:nvPr/>
        </p:nvPicPr>
        <p:blipFill>
          <a:blip r:embed="rId13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54001" y="2924175"/>
            <a:ext cx="863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0" y="4187826"/>
            <a:ext cx="43180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5974" r:id="rId2"/>
    <p:sldLayoutId id="2147485975" r:id="rId3"/>
    <p:sldLayoutId id="2147485976" r:id="rId4"/>
    <p:sldLayoutId id="2147485977" r:id="rId5"/>
    <p:sldLayoutId id="2147485978" r:id="rId6"/>
    <p:sldLayoutId id="2147485979" r:id="rId7"/>
    <p:sldLayoutId id="2147485980" r:id="rId8"/>
    <p:sldLayoutId id="2147485981" r:id="rId9"/>
    <p:sldLayoutId id="2147485982" r:id="rId10"/>
    <p:sldLayoutId id="21474859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6350" indent="-635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None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6350" indent="-6350" algn="l" rtl="0" eaLnBrk="0" fontAlgn="base" hangingPunct="0">
        <a:spcBef>
          <a:spcPct val="0"/>
        </a:spcBef>
        <a:spcAft>
          <a:spcPct val="0"/>
        </a:spcAft>
        <a:buClr>
          <a:schemeClr val="bg1"/>
        </a:buClr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6350" indent="-6350" algn="l" rtl="0" eaLnBrk="0" fontAlgn="base" hangingPunct="0">
        <a:spcBef>
          <a:spcPct val="0"/>
        </a:spcBef>
        <a:spcAft>
          <a:spcPct val="0"/>
        </a:spcAft>
        <a:buFont typeface="Arial" charset="0"/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46347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6pPr>
      <a:lvl7pPr marL="92060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7pPr>
      <a:lvl8pPr marL="137773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8pPr>
      <a:lvl9pPr marL="1834868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bandeau_texte_rouge"/>
          <p:cNvPicPr>
            <a:picLocks noChangeAspect="1" noChangeArrowheads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4B2E0D1C-B86F-46E2-8541-355641B2F28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5984" r:id="rId2"/>
    <p:sldLayoutId id="2147486077" r:id="rId3"/>
    <p:sldLayoutId id="2147485985" r:id="rId4"/>
    <p:sldLayoutId id="2147485986" r:id="rId5"/>
    <p:sldLayoutId id="2147485987" r:id="rId6"/>
    <p:sldLayoutId id="2147485988" r:id="rId7"/>
    <p:sldLayoutId id="2147485989" r:id="rId8"/>
    <p:sldLayoutId id="2147485990" r:id="rId9"/>
    <p:sldLayoutId id="2147485991" r:id="rId10"/>
    <p:sldLayoutId id="2147485992" r:id="rId11"/>
    <p:sldLayoutId id="2147485993" r:id="rId12"/>
    <p:sldLayoutId id="2147486172" r:id="rId13"/>
    <p:sldLayoutId id="2147486173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E9F12E1-2E0E-47E5-BCF6-58A4EEBCD6E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0" r:id="rId1"/>
    <p:sldLayoutId id="2147486078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  <p:sldLayoutId id="2147486003" r:id="rId12"/>
    <p:sldLayoutId id="214748600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bandeau_texte_ver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DB3D3C34-5B49-4363-AD4A-7E904AF9473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61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  <p:sldLayoutId id="214748601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bandeau_texte_viole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C1C9E7D0-88B9-48AB-B495-713AA66D62E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2" r:id="rId1"/>
    <p:sldLayoutId id="2147486081" r:id="rId2"/>
    <p:sldLayoutId id="2147486015" r:id="rId3"/>
    <p:sldLayoutId id="2147486016" r:id="rId4"/>
    <p:sldLayoutId id="2147486017" r:id="rId5"/>
    <p:sldLayoutId id="2147486018" r:id="rId6"/>
    <p:sldLayoutId id="2147486019" r:id="rId7"/>
    <p:sldLayoutId id="2147486020" r:id="rId8"/>
    <p:sldLayoutId id="2147486021" r:id="rId9"/>
    <p:sldLayoutId id="2147486022" r:id="rId10"/>
    <p:sldLayoutId id="2147486023" r:id="rId11"/>
    <p:sldLayoutId id="214748602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bandeau_texte_gris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F446F4D-52F0-4DA9-9948-2A2ADA9CBA1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3" r:id="rId1"/>
    <p:sldLayoutId id="2147486080" r:id="rId2"/>
    <p:sldLayoutId id="2147486025" r:id="rId3"/>
    <p:sldLayoutId id="2147486026" r:id="rId4"/>
    <p:sldLayoutId id="2147486027" r:id="rId5"/>
    <p:sldLayoutId id="2147486028" r:id="rId6"/>
    <p:sldLayoutId id="2147486029" r:id="rId7"/>
    <p:sldLayoutId id="2147486030" r:id="rId8"/>
    <p:sldLayoutId id="2147486031" r:id="rId9"/>
    <p:sldLayoutId id="2147486032" r:id="rId10"/>
    <p:sldLayoutId id="2147486033" r:id="rId11"/>
    <p:sldLayoutId id="214748603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9B2ADE1-4AFA-42C4-8316-8D144CBECBD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4" r:id="rId1"/>
    <p:sldLayoutId id="2147486036" r:id="rId2"/>
    <p:sldLayoutId id="2147486082" r:id="rId3"/>
    <p:sldLayoutId id="2147486037" r:id="rId4"/>
    <p:sldLayoutId id="2147486038" r:id="rId5"/>
    <p:sldLayoutId id="2147486039" r:id="rId6"/>
    <p:sldLayoutId id="2147486040" r:id="rId7"/>
    <p:sldLayoutId id="2147486041" r:id="rId8"/>
    <p:sldLayoutId id="2147486042" r:id="rId9"/>
    <p:sldLayoutId id="2147486043" r:id="rId10"/>
    <p:sldLayoutId id="2147486044" r:id="rId11"/>
    <p:sldLayoutId id="214748604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hyperlink" Target="http://gemoc.org/studio.html" TargetMode="External"/><Relationship Id="rId3" Type="http://schemas.openxmlformats.org/officeDocument/2006/relationships/hyperlink" Target="http://www.oracle.com/technetwork/java/javase/downloads/jdk8-downloads-2133151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9375" y="4149080"/>
            <a:ext cx="7486650" cy="1152128"/>
          </a:xfrm>
        </p:spPr>
        <p:txBody>
          <a:bodyPr/>
          <a:lstStyle/>
          <a:p>
            <a:r>
              <a:rPr lang="fr-FR" sz="1600" dirty="0" smtClean="0"/>
              <a:t>Andreas </a:t>
            </a:r>
            <a:r>
              <a:rPr lang="fr-FR" sz="1600" dirty="0" err="1" smtClean="0"/>
              <a:t>Wortmann</a:t>
            </a:r>
            <a:r>
              <a:rPr lang="fr-FR" sz="1600" dirty="0" smtClean="0"/>
              <a:t> (</a:t>
            </a:r>
            <a:r>
              <a:rPr lang="fr-FR" sz="1600" dirty="0" err="1" smtClean="0"/>
              <a:t>Inria</a:t>
            </a:r>
            <a:r>
              <a:rPr lang="fr-FR" sz="1600" dirty="0" smtClean="0"/>
              <a:t> </a:t>
            </a:r>
            <a:r>
              <a:rPr lang="fr-FR" sz="1600" dirty="0"/>
              <a:t>&amp; </a:t>
            </a:r>
            <a:r>
              <a:rPr lang="fr-FR" sz="1600" dirty="0" err="1"/>
              <a:t>Univ</a:t>
            </a:r>
            <a:r>
              <a:rPr lang="fr-FR" sz="1600" dirty="0"/>
              <a:t>. Rennes 1)</a:t>
            </a:r>
          </a:p>
          <a:p>
            <a:r>
              <a:rPr lang="fr-FR" sz="1200" i="1" dirty="0"/>
              <a:t>http</a:t>
            </a:r>
            <a:r>
              <a:rPr lang="fr-FR" sz="1200" i="1" dirty="0" smtClean="0"/>
              <a:t>://</a:t>
            </a:r>
            <a:r>
              <a:rPr lang="fr-FR" sz="1200" i="1" dirty="0" err="1" smtClean="0"/>
              <a:t>www.andreaswortmann.de</a:t>
            </a:r>
            <a:endParaRPr lang="fr-FR" sz="1200" i="1" dirty="0"/>
          </a:p>
          <a:p>
            <a:r>
              <a:rPr lang="fr-FR" sz="1200" i="1" dirty="0" err="1" smtClean="0"/>
              <a:t>andreas.wortmann@irisa.fr</a:t>
            </a:r>
            <a:endParaRPr lang="fr-FR" sz="1200" i="1" dirty="0"/>
          </a:p>
          <a:p>
            <a:r>
              <a:rPr lang="fr-FR" sz="1200" i="1" dirty="0" smtClean="0"/>
              <a:t>@</a:t>
            </a:r>
            <a:r>
              <a:rPr lang="fr-FR" sz="1200" i="1" dirty="0" err="1" smtClean="0"/>
              <a:t>andwor</a:t>
            </a:r>
            <a:endParaRPr lang="fr-FR" sz="1200" i="1" dirty="0"/>
          </a:p>
        </p:txBody>
      </p:sp>
      <p:sp>
        <p:nvSpPr>
          <p:cNvPr id="10" name="Titre 1"/>
          <p:cNvSpPr txBox="1">
            <a:spLocks/>
          </p:cNvSpPr>
          <p:nvPr/>
        </p:nvSpPr>
        <p:spPr bwMode="white">
          <a:xfrm>
            <a:off x="1349377" y="1844824"/>
            <a:ext cx="779462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800" dirty="0" smtClean="0"/>
              <a:t>GEMOC Studio Tutorial</a:t>
            </a:r>
            <a:endParaRPr lang="en-US" sz="4800" dirty="0"/>
          </a:p>
          <a:p>
            <a:r>
              <a:rPr lang="fr-FR" sz="2800" dirty="0"/>
              <a:t>ICSA </a:t>
            </a:r>
            <a:r>
              <a:rPr lang="fr-FR" sz="2800" dirty="0" err="1"/>
              <a:t>Conference</a:t>
            </a:r>
            <a:r>
              <a:rPr lang="en-US" sz="2800" i="1" dirty="0"/>
              <a:t>, April, </a:t>
            </a:r>
            <a:r>
              <a:rPr lang="en-US" sz="2800" i="1" dirty="0" smtClean="0"/>
              <a:t>2017</a:t>
            </a:r>
            <a:endParaRPr lang="en-US" sz="1600" i="1" dirty="0" smtClean="0"/>
          </a:p>
          <a:p>
            <a:endParaRPr lang="en-US" sz="1600" i="1" dirty="0" smtClean="0"/>
          </a:p>
        </p:txBody>
      </p:sp>
      <p:pic>
        <p:nvPicPr>
          <p:cNvPr id="13" name="Picture 2" descr="C:\Users\gbecan\Documents\presentations\ASE2014\figures\logo_univers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2" y="6453337"/>
            <a:ext cx="1166372" cy="39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gbecan\Documents\presentations\ASE2014\figures\logo-irisa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91" y="6486098"/>
            <a:ext cx="1469837" cy="3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gbecan\Documents\presentations\ASE2014\figures\logo-inri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453336"/>
            <a:ext cx="1116124" cy="4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6" y="6466770"/>
            <a:ext cx="831725" cy="3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GEMOC Studio Tutorial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1"/>
            <a:ext cx="8424936" cy="5184577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Practical approach for developing and integrating DSLs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Support abstraction and separation of concerns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Leverage tooling provided by the GEMOC studio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Extend a DSL: syntax and semantics, graphical animation,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Lectures and hands-on sessions using FSM and </a:t>
            </a:r>
            <a:r>
              <a:rPr lang="en-US" dirty="0" err="1" smtClean="0"/>
              <a:t>MontiArc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Materials </a:t>
            </a:r>
            <a:r>
              <a:rPr lang="en-US" dirty="0"/>
              <a:t>are available from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gemoc</a:t>
            </a:r>
            <a:r>
              <a:rPr lang="en-US" dirty="0"/>
              <a:t>/ICSA2017Tutorial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77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Preparations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MontiArc Overview</a:t>
            </a:r>
            <a:endParaRPr lang="en-US" sz="1000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fr-FR" dirty="0" err="1" smtClean="0"/>
              <a:t>Please</a:t>
            </a:r>
            <a:r>
              <a:rPr lang="fr-FR" dirty="0" smtClean="0"/>
              <a:t> </a:t>
            </a:r>
            <a:r>
              <a:rPr lang="fr-FR" dirty="0" err="1" smtClean="0"/>
              <a:t>download</a:t>
            </a:r>
            <a:r>
              <a:rPr lang="fr-FR" dirty="0"/>
              <a:t> </a:t>
            </a:r>
            <a:r>
              <a:rPr lang="fr-FR" dirty="0">
                <a:hlinkClick r:id="rId2"/>
              </a:rPr>
              <a:t>GEMOC Studio</a:t>
            </a:r>
            <a:r>
              <a:rPr lang="fr-FR" dirty="0"/>
              <a:t> </a:t>
            </a:r>
            <a:r>
              <a:rPr lang="fr-FR" dirty="0" smtClean="0"/>
              <a:t>and a</a:t>
            </a:r>
            <a:r>
              <a:rPr lang="fr-FR" dirty="0"/>
              <a:t> </a:t>
            </a:r>
            <a:r>
              <a:rPr lang="fr-FR" dirty="0">
                <a:hlinkClick r:id="rId3"/>
              </a:rPr>
              <a:t>Java 1.8 JDK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3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GEMOC Studio Tutorial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450688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14:00 - 14:15 Welcome session: Scope and aim of the tutorial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14:15 </a:t>
            </a:r>
            <a:r>
              <a:rPr lang="en-US" dirty="0"/>
              <a:t>- 14:45 Presentations: GEMOC Initiative, GEMO Studio,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						 and </a:t>
            </a:r>
            <a:r>
              <a:rPr lang="en-US" dirty="0" err="1"/>
              <a:t>MontiArc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14:30 </a:t>
            </a:r>
            <a:r>
              <a:rPr lang="en-US" dirty="0"/>
              <a:t>- 15:30 Hands on part I: Steps 2.1 - 2.4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15:30 </a:t>
            </a:r>
            <a:r>
              <a:rPr lang="en-US" dirty="0"/>
              <a:t>- 16:00 Coffee Break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16:00 </a:t>
            </a:r>
            <a:r>
              <a:rPr lang="en-US" dirty="0"/>
              <a:t>- 17:00 Hands on part II: Steps 2.5 - 2.6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17:00 </a:t>
            </a:r>
            <a:r>
              <a:rPr lang="en-US" dirty="0"/>
              <a:t>- 17:30 Conclusion: Discussion and wrap up</a:t>
            </a:r>
          </a:p>
        </p:txBody>
      </p:sp>
    </p:spTree>
    <p:extLst>
      <p:ext uri="{BB962C8B-B14F-4D97-AF65-F5344CB8AC3E}">
        <p14:creationId xmlns:p14="http://schemas.microsoft.com/office/powerpoint/2010/main" val="14957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MontiArc</a:t>
            </a:r>
            <a:r>
              <a:rPr lang="en-US" dirty="0"/>
              <a:t> Overview</a:t>
            </a:r>
            <a:endParaRPr lang="en-US" sz="10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r_PPT-sc-en">
  <a:themeElements>
    <a:clrScheme name="inr-PPT(2)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inr-PPT(2)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nr-PPT(2)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exte et chapitre orange">
  <a:themeElements>
    <a:clrScheme name="Texte et chapitre oran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oran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oran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uv visuel et sommaire">
  <a:themeElements>
    <a:clrScheme name="Couv visuel et sommai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visuel et sommai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visuel et sommai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uv logo equipe  et dernière">
  <a:themeElements>
    <a:clrScheme name="Couv logo equipe  et derniè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logo equipe  et derniè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logo equipe  et derniè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xte et chapitre rouge">
  <a:themeElements>
    <a:clrScheme name="Texte et chapitre rou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rou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rou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rnd" cmpd="sng" algn="ctr">
          <a:solidFill>
            <a:srgbClr val="0000CC"/>
          </a:solidFill>
          <a:prstDash val="solid"/>
          <a:round/>
          <a:headEnd type="none" w="med" len="med"/>
          <a:tailEnd type="arrow" w="med" len="med"/>
        </a:ln>
        <a:extLst/>
      </a:spPr>
      <a:bodyPr rtlCol="0" anchor="ctr"/>
      <a:lstStyle>
        <a:defPPr algn="ctr">
          <a:defRPr dirty="0"/>
        </a:defPPr>
      </a:lstStyle>
    </a:spDef>
    <a:lnDef>
      <a:spPr>
        <a:ln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xte et chapitre vert">
  <a:themeElements>
    <a:clrScheme name="Texte et chapitre ver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er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er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exte et chapitre violet">
  <a:themeElements>
    <a:clrScheme name="Texte et chapitre viole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iole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iole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exte et chapitre gris">
  <a:themeElements>
    <a:clrScheme name="Texte et chapitre gris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gris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gris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inr_PPT-sc-en</Template>
  <TotalTime>0</TotalTime>
  <Words>121</Words>
  <Application>Microsoft Macintosh PowerPoint</Application>
  <PresentationFormat>Bildschirmpräsentation (4:3)</PresentationFormat>
  <Paragraphs>40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15</vt:i4>
      </vt:variant>
      <vt:variant>
        <vt:lpstr>Folientitel</vt:lpstr>
      </vt:variant>
      <vt:variant>
        <vt:i4>5</vt:i4>
      </vt:variant>
    </vt:vector>
  </HeadingPairs>
  <TitlesOfParts>
    <vt:vector size="23" baseType="lpstr">
      <vt:lpstr>Calibri</vt:lpstr>
      <vt:lpstr>ＭＳ Ｐゴシック</vt:lpstr>
      <vt:lpstr>Arial</vt:lpstr>
      <vt:lpstr>inr_PPT-sc-en</vt:lpstr>
      <vt:lpstr>Couv visuel et sommaire</vt:lpstr>
      <vt:lpstr>Couv logo equipe  et dernière</vt:lpstr>
      <vt:lpstr>Texte et chapitre rouge</vt:lpstr>
      <vt:lpstr>Texte et chapitre bleu</vt:lpstr>
      <vt:lpstr>Texte et chapitre vert</vt:lpstr>
      <vt:lpstr>Texte et chapitre violet</vt:lpstr>
      <vt:lpstr>Texte et chapitre gris</vt:lpstr>
      <vt:lpstr>Texte et chapitre kaki</vt:lpstr>
      <vt:lpstr>Texte et chapitre orange</vt:lpstr>
      <vt:lpstr>1_Texte et chapitre kaki</vt:lpstr>
      <vt:lpstr>1_Texte et chapitre bleu</vt:lpstr>
      <vt:lpstr>2_Texte et chapitre bleu</vt:lpstr>
      <vt:lpstr>3_Texte et chapitre bleu</vt:lpstr>
      <vt:lpstr>4_Texte et chapitre bleu</vt:lpstr>
      <vt:lpstr>PowerPoint-Präsentation</vt:lpstr>
      <vt:lpstr>Overview</vt:lpstr>
      <vt:lpstr>Preparations</vt:lpstr>
      <vt:lpstr>Program</vt:lpstr>
      <vt:lpstr>Thank you</vt:lpstr>
    </vt:vector>
  </TitlesOfParts>
  <Manager/>
  <Company>INRIA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Formalization of Product Comparison Matrices</dc:title>
  <dc:subject/>
  <dc:creator>Guillaume Becan</dc:creator>
  <cp:keywords/>
  <dc:description/>
  <cp:lastModifiedBy>Microsoft Office-Anwender</cp:lastModifiedBy>
  <cp:revision>2614</cp:revision>
  <cp:lastPrinted>2016-03-17T10:26:00Z</cp:lastPrinted>
  <dcterms:created xsi:type="dcterms:W3CDTF">2014-09-08T10:04:47Z</dcterms:created>
  <dcterms:modified xsi:type="dcterms:W3CDTF">2017-03-27T12:30:19Z</dcterms:modified>
  <cp:category/>
</cp:coreProperties>
</file>