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70" r:id="rId12"/>
    <p:sldId id="262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D17264-110A-4E80-912C-D60A305598FF}" v="260" dt="2023-04-15T11:36:53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ezeh sadat movahedi" userId="77c6d27bb8178976" providerId="LiveId" clId="{AED17264-110A-4E80-912C-D60A305598FF}"/>
    <pc:docChg chg="undo custSel addSld modSld sldOrd">
      <pc:chgData name="faezeh sadat movahedi" userId="77c6d27bb8178976" providerId="LiveId" clId="{AED17264-110A-4E80-912C-D60A305598FF}" dt="2023-04-15T12:18:54.136" v="1267" actId="20577"/>
      <pc:docMkLst>
        <pc:docMk/>
      </pc:docMkLst>
      <pc:sldChg chg="modSp mod">
        <pc:chgData name="faezeh sadat movahedi" userId="77c6d27bb8178976" providerId="LiveId" clId="{AED17264-110A-4E80-912C-D60A305598FF}" dt="2023-04-15T09:13:14.009" v="950" actId="1076"/>
        <pc:sldMkLst>
          <pc:docMk/>
          <pc:sldMk cId="3033209225" sldId="259"/>
        </pc:sldMkLst>
        <pc:spChg chg="mod">
          <ac:chgData name="faezeh sadat movahedi" userId="77c6d27bb8178976" providerId="LiveId" clId="{AED17264-110A-4E80-912C-D60A305598FF}" dt="2023-04-15T00:05:17.585" v="30" actId="5793"/>
          <ac:spMkLst>
            <pc:docMk/>
            <pc:sldMk cId="3033209225" sldId="259"/>
            <ac:spMk id="3" creationId="{179A0309-90AF-FE59-AF6D-09AE311BEAE1}"/>
          </ac:spMkLst>
        </pc:spChg>
        <pc:picChg chg="mod">
          <ac:chgData name="faezeh sadat movahedi" userId="77c6d27bb8178976" providerId="LiveId" clId="{AED17264-110A-4E80-912C-D60A305598FF}" dt="2023-04-15T09:13:14.009" v="950" actId="1076"/>
          <ac:picMkLst>
            <pc:docMk/>
            <pc:sldMk cId="3033209225" sldId="259"/>
            <ac:picMk id="5" creationId="{92FAB9E2-A7ED-46E6-DE2E-7B50B96AC144}"/>
          </ac:picMkLst>
        </pc:picChg>
      </pc:sldChg>
      <pc:sldChg chg="addSp delSp modSp new mod">
        <pc:chgData name="faezeh sadat movahedi" userId="77c6d27bb8178976" providerId="LiveId" clId="{AED17264-110A-4E80-912C-D60A305598FF}" dt="2023-04-15T09:16:31.167" v="957" actId="1076"/>
        <pc:sldMkLst>
          <pc:docMk/>
          <pc:sldMk cId="725111635" sldId="260"/>
        </pc:sldMkLst>
        <pc:spChg chg="mod">
          <ac:chgData name="faezeh sadat movahedi" userId="77c6d27bb8178976" providerId="LiveId" clId="{AED17264-110A-4E80-912C-D60A305598FF}" dt="2023-04-15T09:16:31.167" v="957" actId="1076"/>
          <ac:spMkLst>
            <pc:docMk/>
            <pc:sldMk cId="725111635" sldId="260"/>
            <ac:spMk id="2" creationId="{3E58AA2A-B725-A5E0-9ECE-2191B6DE0B4A}"/>
          </ac:spMkLst>
        </pc:spChg>
        <pc:spChg chg="del mod">
          <ac:chgData name="faezeh sadat movahedi" userId="77c6d27bb8178976" providerId="LiveId" clId="{AED17264-110A-4E80-912C-D60A305598FF}" dt="2023-04-15T09:16:04.177" v="956" actId="21"/>
          <ac:spMkLst>
            <pc:docMk/>
            <pc:sldMk cId="725111635" sldId="260"/>
            <ac:spMk id="3" creationId="{3A29BEFD-297C-8E4C-2CE4-E06432A67899}"/>
          </ac:spMkLst>
        </pc:spChg>
        <pc:picChg chg="add mod">
          <ac:chgData name="faezeh sadat movahedi" userId="77c6d27bb8178976" providerId="LiveId" clId="{AED17264-110A-4E80-912C-D60A305598FF}" dt="2023-04-15T09:15:47.282" v="955" actId="1076"/>
          <ac:picMkLst>
            <pc:docMk/>
            <pc:sldMk cId="725111635" sldId="260"/>
            <ac:picMk id="5" creationId="{864E7746-4107-21C1-C46C-B47AD92EF75E}"/>
          </ac:picMkLst>
        </pc:picChg>
      </pc:sldChg>
      <pc:sldChg chg="addSp modSp new mod modAnim">
        <pc:chgData name="faezeh sadat movahedi" userId="77c6d27bb8178976" providerId="LiveId" clId="{AED17264-110A-4E80-912C-D60A305598FF}" dt="2023-04-15T09:29:49.231" v="975" actId="1076"/>
        <pc:sldMkLst>
          <pc:docMk/>
          <pc:sldMk cId="3238103986" sldId="261"/>
        </pc:sldMkLst>
        <pc:spChg chg="mod">
          <ac:chgData name="faezeh sadat movahedi" userId="77c6d27bb8178976" providerId="LiveId" clId="{AED17264-110A-4E80-912C-D60A305598FF}" dt="2023-04-15T07:51:05.866" v="283" actId="20577"/>
          <ac:spMkLst>
            <pc:docMk/>
            <pc:sldMk cId="3238103986" sldId="261"/>
            <ac:spMk id="2" creationId="{463EB3AC-7418-46AA-D157-F2650CC17B71}"/>
          </ac:spMkLst>
        </pc:spChg>
        <pc:spChg chg="mod">
          <ac:chgData name="faezeh sadat movahedi" userId="77c6d27bb8178976" providerId="LiveId" clId="{AED17264-110A-4E80-912C-D60A305598FF}" dt="2023-04-15T00:09:03.549" v="221" actId="33524"/>
          <ac:spMkLst>
            <pc:docMk/>
            <pc:sldMk cId="3238103986" sldId="261"/>
            <ac:spMk id="3" creationId="{E242F20E-DB9F-2E19-6665-F0FDA372CC64}"/>
          </ac:spMkLst>
        </pc:spChg>
        <pc:picChg chg="add mod">
          <ac:chgData name="faezeh sadat movahedi" userId="77c6d27bb8178976" providerId="LiveId" clId="{AED17264-110A-4E80-912C-D60A305598FF}" dt="2023-04-15T09:29:49.231" v="975" actId="1076"/>
          <ac:picMkLst>
            <pc:docMk/>
            <pc:sldMk cId="3238103986" sldId="261"/>
            <ac:picMk id="5" creationId="{D97E5916-562B-355C-12C0-DB9E5A7E4C4B}"/>
          </ac:picMkLst>
        </pc:picChg>
      </pc:sldChg>
      <pc:sldChg chg="addSp modSp new mod modAnim">
        <pc:chgData name="faezeh sadat movahedi" userId="77c6d27bb8178976" providerId="LiveId" clId="{AED17264-110A-4E80-912C-D60A305598FF}" dt="2023-04-15T08:02:23.331" v="598" actId="20577"/>
        <pc:sldMkLst>
          <pc:docMk/>
          <pc:sldMk cId="3914798225" sldId="262"/>
        </pc:sldMkLst>
        <pc:spChg chg="mod">
          <ac:chgData name="faezeh sadat movahedi" userId="77c6d27bb8178976" providerId="LiveId" clId="{AED17264-110A-4E80-912C-D60A305598FF}" dt="2023-04-15T07:56:26.599" v="438" actId="20577"/>
          <ac:spMkLst>
            <pc:docMk/>
            <pc:sldMk cId="3914798225" sldId="262"/>
            <ac:spMk id="2" creationId="{26684904-FCCD-A105-3DD3-2C3EB043F002}"/>
          </ac:spMkLst>
        </pc:spChg>
        <pc:spChg chg="mod">
          <ac:chgData name="faezeh sadat movahedi" userId="77c6d27bb8178976" providerId="LiveId" clId="{AED17264-110A-4E80-912C-D60A305598FF}" dt="2023-04-15T08:02:23.331" v="598" actId="20577"/>
          <ac:spMkLst>
            <pc:docMk/>
            <pc:sldMk cId="3914798225" sldId="262"/>
            <ac:spMk id="3" creationId="{6EE4F411-927D-AFE4-2DF1-CEB43F4ADA42}"/>
          </ac:spMkLst>
        </pc:spChg>
        <pc:picChg chg="add mod">
          <ac:chgData name="faezeh sadat movahedi" userId="77c6d27bb8178976" providerId="LiveId" clId="{AED17264-110A-4E80-912C-D60A305598FF}" dt="2023-04-15T08:00:40.802" v="578" actId="1076"/>
          <ac:picMkLst>
            <pc:docMk/>
            <pc:sldMk cId="3914798225" sldId="262"/>
            <ac:picMk id="5" creationId="{4D85524C-8EF9-1388-8B08-8E4553890C4B}"/>
          </ac:picMkLst>
        </pc:picChg>
      </pc:sldChg>
      <pc:sldChg chg="addSp delSp modSp new mod addAnim delAnim modAnim">
        <pc:chgData name="faezeh sadat movahedi" userId="77c6d27bb8178976" providerId="LiveId" clId="{AED17264-110A-4E80-912C-D60A305598FF}" dt="2023-04-15T09:30:46.812" v="981" actId="14100"/>
        <pc:sldMkLst>
          <pc:docMk/>
          <pc:sldMk cId="3954838408" sldId="263"/>
        </pc:sldMkLst>
        <pc:spChg chg="mod">
          <ac:chgData name="faezeh sadat movahedi" userId="77c6d27bb8178976" providerId="LiveId" clId="{AED17264-110A-4E80-912C-D60A305598FF}" dt="2023-04-15T07:52:08.614" v="302" actId="20577"/>
          <ac:spMkLst>
            <pc:docMk/>
            <pc:sldMk cId="3954838408" sldId="263"/>
            <ac:spMk id="2" creationId="{1375A1CD-A819-194D-3FEC-EC57852BA301}"/>
          </ac:spMkLst>
        </pc:spChg>
        <pc:spChg chg="mod">
          <ac:chgData name="faezeh sadat movahedi" userId="77c6d27bb8178976" providerId="LiveId" clId="{AED17264-110A-4E80-912C-D60A305598FF}" dt="2023-04-15T07:53:05.302" v="383"/>
          <ac:spMkLst>
            <pc:docMk/>
            <pc:sldMk cId="3954838408" sldId="263"/>
            <ac:spMk id="3" creationId="{8C5D4BEB-E27B-74AF-3FFF-4BF3CC3676E9}"/>
          </ac:spMkLst>
        </pc:spChg>
        <pc:picChg chg="add del mod">
          <ac:chgData name="faezeh sadat movahedi" userId="77c6d27bb8178976" providerId="LiveId" clId="{AED17264-110A-4E80-912C-D60A305598FF}" dt="2023-04-15T09:25:42.759" v="964" actId="478"/>
          <ac:picMkLst>
            <pc:docMk/>
            <pc:sldMk cId="3954838408" sldId="263"/>
            <ac:picMk id="5" creationId="{1DAE1A0D-9120-E011-2587-851F7D2D84D5}"/>
          </ac:picMkLst>
        </pc:picChg>
        <pc:picChg chg="add mod">
          <ac:chgData name="faezeh sadat movahedi" userId="77c6d27bb8178976" providerId="LiveId" clId="{AED17264-110A-4E80-912C-D60A305598FF}" dt="2023-04-15T09:30:46.812" v="981" actId="14100"/>
          <ac:picMkLst>
            <pc:docMk/>
            <pc:sldMk cId="3954838408" sldId="263"/>
            <ac:picMk id="7" creationId="{3358B1ED-9141-87D4-68E3-F3D1807039F6}"/>
          </ac:picMkLst>
        </pc:picChg>
      </pc:sldChg>
      <pc:sldChg chg="addSp delSp modSp new mod delAnim modAnim">
        <pc:chgData name="faezeh sadat movahedi" userId="77c6d27bb8178976" providerId="LiveId" clId="{AED17264-110A-4E80-912C-D60A305598FF}" dt="2023-04-15T09:57:21.193" v="998"/>
        <pc:sldMkLst>
          <pc:docMk/>
          <pc:sldMk cId="868355729" sldId="264"/>
        </pc:sldMkLst>
        <pc:spChg chg="mod">
          <ac:chgData name="faezeh sadat movahedi" userId="77c6d27bb8178976" providerId="LiveId" clId="{AED17264-110A-4E80-912C-D60A305598FF}" dt="2023-04-15T08:05:19.583" v="614" actId="20577"/>
          <ac:spMkLst>
            <pc:docMk/>
            <pc:sldMk cId="868355729" sldId="264"/>
            <ac:spMk id="2" creationId="{74341735-6F90-5C63-DA00-55ADEEA2659B}"/>
          </ac:spMkLst>
        </pc:spChg>
        <pc:spChg chg="mod">
          <ac:chgData name="faezeh sadat movahedi" userId="77c6d27bb8178976" providerId="LiveId" clId="{AED17264-110A-4E80-912C-D60A305598FF}" dt="2023-04-15T08:06:32.604" v="676" actId="20577"/>
          <ac:spMkLst>
            <pc:docMk/>
            <pc:sldMk cId="868355729" sldId="264"/>
            <ac:spMk id="3" creationId="{D0D2B083-39CF-233D-49BB-E39207E07D84}"/>
          </ac:spMkLst>
        </pc:spChg>
        <pc:spChg chg="add del">
          <ac:chgData name="faezeh sadat movahedi" userId="77c6d27bb8178976" providerId="LiveId" clId="{AED17264-110A-4E80-912C-D60A305598FF}" dt="2023-04-15T09:52:06.737" v="983" actId="11529"/>
          <ac:spMkLst>
            <pc:docMk/>
            <pc:sldMk cId="868355729" sldId="264"/>
            <ac:spMk id="6" creationId="{2940F0B4-1DD9-CC65-C06E-2CB0BFA13C0B}"/>
          </ac:spMkLst>
        </pc:spChg>
        <pc:picChg chg="add del mod">
          <ac:chgData name="faezeh sadat movahedi" userId="77c6d27bb8178976" providerId="LiveId" clId="{AED17264-110A-4E80-912C-D60A305598FF}" dt="2023-04-15T09:56:48.439" v="988" actId="478"/>
          <ac:picMkLst>
            <pc:docMk/>
            <pc:sldMk cId="868355729" sldId="264"/>
            <ac:picMk id="5" creationId="{62099A6F-0254-E7E5-B968-792114C2163A}"/>
          </ac:picMkLst>
        </pc:picChg>
        <pc:picChg chg="add mod">
          <ac:chgData name="faezeh sadat movahedi" userId="77c6d27bb8178976" providerId="LiveId" clId="{AED17264-110A-4E80-912C-D60A305598FF}" dt="2023-04-15T09:57:15.496" v="997" actId="1076"/>
          <ac:picMkLst>
            <pc:docMk/>
            <pc:sldMk cId="868355729" sldId="264"/>
            <ac:picMk id="8" creationId="{B013AA60-6052-832A-2B18-7E042F443B55}"/>
          </ac:picMkLst>
        </pc:picChg>
      </pc:sldChg>
      <pc:sldChg chg="addSp modSp new mod modAnim">
        <pc:chgData name="faezeh sadat movahedi" userId="77c6d27bb8178976" providerId="LiveId" clId="{AED17264-110A-4E80-912C-D60A305598FF}" dt="2023-04-15T10:02:38.199" v="999" actId="14100"/>
        <pc:sldMkLst>
          <pc:docMk/>
          <pc:sldMk cId="1938395431" sldId="265"/>
        </pc:sldMkLst>
        <pc:spChg chg="mod">
          <ac:chgData name="faezeh sadat movahedi" userId="77c6d27bb8178976" providerId="LiveId" clId="{AED17264-110A-4E80-912C-D60A305598FF}" dt="2023-04-15T08:07:57.363" v="696" actId="20577"/>
          <ac:spMkLst>
            <pc:docMk/>
            <pc:sldMk cId="1938395431" sldId="265"/>
            <ac:spMk id="2" creationId="{F21B3261-5C82-8302-55D3-31B4259590D2}"/>
          </ac:spMkLst>
        </pc:spChg>
        <pc:spChg chg="mod">
          <ac:chgData name="faezeh sadat movahedi" userId="77c6d27bb8178976" providerId="LiveId" clId="{AED17264-110A-4E80-912C-D60A305598FF}" dt="2023-04-15T08:08:47.459" v="765" actId="33524"/>
          <ac:spMkLst>
            <pc:docMk/>
            <pc:sldMk cId="1938395431" sldId="265"/>
            <ac:spMk id="3" creationId="{9EFF8002-DF87-AEF1-4115-1657D9FDB8C1}"/>
          </ac:spMkLst>
        </pc:spChg>
        <pc:picChg chg="add mod">
          <ac:chgData name="faezeh sadat movahedi" userId="77c6d27bb8178976" providerId="LiveId" clId="{AED17264-110A-4E80-912C-D60A305598FF}" dt="2023-04-15T10:02:38.199" v="999" actId="14100"/>
          <ac:picMkLst>
            <pc:docMk/>
            <pc:sldMk cId="1938395431" sldId="265"/>
            <ac:picMk id="5" creationId="{40710876-C56D-D979-6949-66AADFEA2BB8}"/>
          </ac:picMkLst>
        </pc:picChg>
      </pc:sldChg>
      <pc:sldChg chg="addSp delSp modSp new mod modAnim">
        <pc:chgData name="faezeh sadat movahedi" userId="77c6d27bb8178976" providerId="LiveId" clId="{AED17264-110A-4E80-912C-D60A305598FF}" dt="2023-04-15T10:06:31.997" v="1001" actId="1076"/>
        <pc:sldMkLst>
          <pc:docMk/>
          <pc:sldMk cId="318581118" sldId="266"/>
        </pc:sldMkLst>
        <pc:spChg chg="mod">
          <ac:chgData name="faezeh sadat movahedi" userId="77c6d27bb8178976" providerId="LiveId" clId="{AED17264-110A-4E80-912C-D60A305598FF}" dt="2023-04-15T08:15:23.809" v="786"/>
          <ac:spMkLst>
            <pc:docMk/>
            <pc:sldMk cId="318581118" sldId="266"/>
            <ac:spMk id="2" creationId="{1C68C27C-1591-7DC5-C841-A14CA5B7338D}"/>
          </ac:spMkLst>
        </pc:spChg>
        <pc:spChg chg="mod">
          <ac:chgData name="faezeh sadat movahedi" userId="77c6d27bb8178976" providerId="LiveId" clId="{AED17264-110A-4E80-912C-D60A305598FF}" dt="2023-04-15T08:16:04.890" v="861" actId="20577"/>
          <ac:spMkLst>
            <pc:docMk/>
            <pc:sldMk cId="318581118" sldId="266"/>
            <ac:spMk id="3" creationId="{B99FBAD5-C627-0C64-2DB1-A7B5DA44A265}"/>
          </ac:spMkLst>
        </pc:spChg>
        <pc:spChg chg="add del">
          <ac:chgData name="faezeh sadat movahedi" userId="77c6d27bb8178976" providerId="LiveId" clId="{AED17264-110A-4E80-912C-D60A305598FF}" dt="2023-04-15T08:16:11.171" v="863" actId="22"/>
          <ac:spMkLst>
            <pc:docMk/>
            <pc:sldMk cId="318581118" sldId="266"/>
            <ac:spMk id="5" creationId="{6158F246-602F-DC0C-1C86-84D8786106C6}"/>
          </ac:spMkLst>
        </pc:spChg>
        <pc:picChg chg="add mod">
          <ac:chgData name="faezeh sadat movahedi" userId="77c6d27bb8178976" providerId="LiveId" clId="{AED17264-110A-4E80-912C-D60A305598FF}" dt="2023-04-15T10:06:31.997" v="1001" actId="1076"/>
          <ac:picMkLst>
            <pc:docMk/>
            <pc:sldMk cId="318581118" sldId="266"/>
            <ac:picMk id="7" creationId="{B62B55A6-6641-5308-FCD4-4BB9EF03F803}"/>
          </ac:picMkLst>
        </pc:picChg>
      </pc:sldChg>
      <pc:sldChg chg="addSp modSp new mod modAnim">
        <pc:chgData name="faezeh sadat movahedi" userId="77c6d27bb8178976" providerId="LiveId" clId="{AED17264-110A-4E80-912C-D60A305598FF}" dt="2023-04-15T08:18:02.722" v="946"/>
        <pc:sldMkLst>
          <pc:docMk/>
          <pc:sldMk cId="3727028215" sldId="267"/>
        </pc:sldMkLst>
        <pc:spChg chg="mod">
          <ac:chgData name="faezeh sadat movahedi" userId="77c6d27bb8178976" providerId="LiveId" clId="{AED17264-110A-4E80-912C-D60A305598FF}" dt="2023-04-15T08:17:23.310" v="887" actId="313"/>
          <ac:spMkLst>
            <pc:docMk/>
            <pc:sldMk cId="3727028215" sldId="267"/>
            <ac:spMk id="2" creationId="{1BAA7BDC-E058-688E-2E29-43A7621D10B1}"/>
          </ac:spMkLst>
        </pc:spChg>
        <pc:spChg chg="mod">
          <ac:chgData name="faezeh sadat movahedi" userId="77c6d27bb8178976" providerId="LiveId" clId="{AED17264-110A-4E80-912C-D60A305598FF}" dt="2023-04-15T08:17:47.921" v="943" actId="20577"/>
          <ac:spMkLst>
            <pc:docMk/>
            <pc:sldMk cId="3727028215" sldId="267"/>
            <ac:spMk id="3" creationId="{6AF6F283-816B-995D-5805-D14E1711A0D7}"/>
          </ac:spMkLst>
        </pc:spChg>
        <pc:picChg chg="add mod">
          <ac:chgData name="faezeh sadat movahedi" userId="77c6d27bb8178976" providerId="LiveId" clId="{AED17264-110A-4E80-912C-D60A305598FF}" dt="2023-04-15T08:17:58.741" v="945" actId="1076"/>
          <ac:picMkLst>
            <pc:docMk/>
            <pc:sldMk cId="3727028215" sldId="267"/>
            <ac:picMk id="5" creationId="{331AFE5D-28A5-15ED-2AE1-E58661F14E47}"/>
          </ac:picMkLst>
        </pc:picChg>
      </pc:sldChg>
      <pc:sldChg chg="addSp delSp modSp new mod">
        <pc:chgData name="faezeh sadat movahedi" userId="77c6d27bb8178976" providerId="LiveId" clId="{AED17264-110A-4E80-912C-D60A305598FF}" dt="2023-04-15T11:54:30.649" v="1245" actId="20577"/>
        <pc:sldMkLst>
          <pc:docMk/>
          <pc:sldMk cId="2794303813" sldId="268"/>
        </pc:sldMkLst>
        <pc:spChg chg="mod">
          <ac:chgData name="faezeh sadat movahedi" userId="77c6d27bb8178976" providerId="LiveId" clId="{AED17264-110A-4E80-912C-D60A305598FF}" dt="2023-04-15T11:53:56.444" v="1239" actId="20577"/>
          <ac:spMkLst>
            <pc:docMk/>
            <pc:sldMk cId="2794303813" sldId="268"/>
            <ac:spMk id="2" creationId="{7A185560-ED58-B7E3-C392-A4D659E457D5}"/>
          </ac:spMkLst>
        </pc:spChg>
        <pc:spChg chg="add del">
          <ac:chgData name="faezeh sadat movahedi" userId="77c6d27bb8178976" providerId="LiveId" clId="{AED17264-110A-4E80-912C-D60A305598FF}" dt="2023-04-15T11:25:56.988" v="1011"/>
          <ac:spMkLst>
            <pc:docMk/>
            <pc:sldMk cId="2794303813" sldId="268"/>
            <ac:spMk id="3" creationId="{8D2D562D-4868-CF3F-C24A-56A1CCD1F6DF}"/>
          </ac:spMkLst>
        </pc:spChg>
        <pc:spChg chg="add mod">
          <ac:chgData name="faezeh sadat movahedi" userId="77c6d27bb8178976" providerId="LiveId" clId="{AED17264-110A-4E80-912C-D60A305598FF}" dt="2023-04-15T11:38:59.099" v="1179" actId="1076"/>
          <ac:spMkLst>
            <pc:docMk/>
            <pc:sldMk cId="2794303813" sldId="268"/>
            <ac:spMk id="6" creationId="{FFB21298-D1A5-4DCC-8998-05CBF6B5760B}"/>
          </ac:spMkLst>
        </pc:spChg>
        <pc:spChg chg="add mod">
          <ac:chgData name="faezeh sadat movahedi" userId="77c6d27bb8178976" providerId="LiveId" clId="{AED17264-110A-4E80-912C-D60A305598FF}" dt="2023-04-15T11:34:32.163" v="1143" actId="1076"/>
          <ac:spMkLst>
            <pc:docMk/>
            <pc:sldMk cId="2794303813" sldId="268"/>
            <ac:spMk id="9" creationId="{47E9BC56-0390-4945-F4FA-C77F326D8DF4}"/>
          </ac:spMkLst>
        </pc:spChg>
        <pc:spChg chg="add mod">
          <ac:chgData name="faezeh sadat movahedi" userId="77c6d27bb8178976" providerId="LiveId" clId="{AED17264-110A-4E80-912C-D60A305598FF}" dt="2023-04-15T11:54:23.304" v="1242" actId="20577"/>
          <ac:spMkLst>
            <pc:docMk/>
            <pc:sldMk cId="2794303813" sldId="268"/>
            <ac:spMk id="10" creationId="{69B5A5C6-AD61-FA03-D33E-BFC93191D1CA}"/>
          </ac:spMkLst>
        </pc:spChg>
        <pc:spChg chg="add mod">
          <ac:chgData name="faezeh sadat movahedi" userId="77c6d27bb8178976" providerId="LiveId" clId="{AED17264-110A-4E80-912C-D60A305598FF}" dt="2023-04-15T11:54:30.649" v="1245" actId="20577"/>
          <ac:spMkLst>
            <pc:docMk/>
            <pc:sldMk cId="2794303813" sldId="268"/>
            <ac:spMk id="11" creationId="{55B7BEAC-316F-A8B8-72A2-13FA10FA4F35}"/>
          </ac:spMkLst>
        </pc:spChg>
        <pc:picChg chg="add mod">
          <ac:chgData name="faezeh sadat movahedi" userId="77c6d27bb8178976" providerId="LiveId" clId="{AED17264-110A-4E80-912C-D60A305598FF}" dt="2023-04-15T11:38:52.326" v="1178" actId="1076"/>
          <ac:picMkLst>
            <pc:docMk/>
            <pc:sldMk cId="2794303813" sldId="268"/>
            <ac:picMk id="5" creationId="{2E23490A-E6C8-D2C0-2981-3962FAE8CEF7}"/>
          </ac:picMkLst>
        </pc:picChg>
        <pc:picChg chg="add mod">
          <ac:chgData name="faezeh sadat movahedi" userId="77c6d27bb8178976" providerId="LiveId" clId="{AED17264-110A-4E80-912C-D60A305598FF}" dt="2023-04-15T11:33:43.043" v="1114" actId="1076"/>
          <ac:picMkLst>
            <pc:docMk/>
            <pc:sldMk cId="2794303813" sldId="268"/>
            <ac:picMk id="8" creationId="{EC1FDAC8-6FB3-E48B-8EC9-8E7FD6DD27FE}"/>
          </ac:picMkLst>
        </pc:picChg>
      </pc:sldChg>
      <pc:sldChg chg="modSp new mod">
        <pc:chgData name="faezeh sadat movahedi" userId="77c6d27bb8178976" providerId="LiveId" clId="{AED17264-110A-4E80-912C-D60A305598FF}" dt="2023-04-15T11:41:08.023" v="1226" actId="20577"/>
        <pc:sldMkLst>
          <pc:docMk/>
          <pc:sldMk cId="1886683883" sldId="269"/>
        </pc:sldMkLst>
        <pc:spChg chg="mod">
          <ac:chgData name="faezeh sadat movahedi" userId="77c6d27bb8178976" providerId="LiveId" clId="{AED17264-110A-4E80-912C-D60A305598FF}" dt="2023-04-15T11:40:29.310" v="1210" actId="20577"/>
          <ac:spMkLst>
            <pc:docMk/>
            <pc:sldMk cId="1886683883" sldId="269"/>
            <ac:spMk id="2" creationId="{67ED4072-A6C3-00DB-6E06-E761B997CFB1}"/>
          </ac:spMkLst>
        </pc:spChg>
        <pc:spChg chg="mod">
          <ac:chgData name="faezeh sadat movahedi" userId="77c6d27bb8178976" providerId="LiveId" clId="{AED17264-110A-4E80-912C-D60A305598FF}" dt="2023-04-15T11:41:08.023" v="1226" actId="20577"/>
          <ac:spMkLst>
            <pc:docMk/>
            <pc:sldMk cId="1886683883" sldId="269"/>
            <ac:spMk id="3" creationId="{700FE7E0-D927-6D64-248D-DA6E11E260FD}"/>
          </ac:spMkLst>
        </pc:spChg>
      </pc:sldChg>
      <pc:sldChg chg="addSp modSp new mod ord">
        <pc:chgData name="faezeh sadat movahedi" userId="77c6d27bb8178976" providerId="LiveId" clId="{AED17264-110A-4E80-912C-D60A305598FF}" dt="2023-04-15T12:18:54.136" v="1267" actId="20577"/>
        <pc:sldMkLst>
          <pc:docMk/>
          <pc:sldMk cId="774025831" sldId="270"/>
        </pc:sldMkLst>
        <pc:spChg chg="mod">
          <ac:chgData name="faezeh sadat movahedi" userId="77c6d27bb8178976" providerId="LiveId" clId="{AED17264-110A-4E80-912C-D60A305598FF}" dt="2023-04-15T12:18:54.136" v="1267" actId="20577"/>
          <ac:spMkLst>
            <pc:docMk/>
            <pc:sldMk cId="774025831" sldId="270"/>
            <ac:spMk id="2" creationId="{533A45EA-1674-7FDC-ADBB-91F13CF6F6C0}"/>
          </ac:spMkLst>
        </pc:spChg>
        <pc:picChg chg="add mod">
          <ac:chgData name="faezeh sadat movahedi" userId="77c6d27bb8178976" providerId="LiveId" clId="{AED17264-110A-4E80-912C-D60A305598FF}" dt="2023-04-15T12:17:00.619" v="1248" actId="1076"/>
          <ac:picMkLst>
            <pc:docMk/>
            <pc:sldMk cId="774025831" sldId="270"/>
            <ac:picMk id="4" creationId="{4AF0B472-5097-E9A1-3494-07307DA59C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AAD-6545-4BCF-B8B8-DC7BD2C5BB73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DE3D-EF28-4731-93A2-129C7C92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4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AAD-6545-4BCF-B8B8-DC7BD2C5BB73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DE3D-EF28-4731-93A2-129C7C92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5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AAD-6545-4BCF-B8B8-DC7BD2C5BB73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DE3D-EF28-4731-93A2-129C7C92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76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AAD-6545-4BCF-B8B8-DC7BD2C5BB73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DE3D-EF28-4731-93A2-129C7C929A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5373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AAD-6545-4BCF-B8B8-DC7BD2C5BB73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DE3D-EF28-4731-93A2-129C7C92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54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AAD-6545-4BCF-B8B8-DC7BD2C5BB73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DE3D-EF28-4731-93A2-129C7C92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97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AAD-6545-4BCF-B8B8-DC7BD2C5BB73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DE3D-EF28-4731-93A2-129C7C92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23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AAD-6545-4BCF-B8B8-DC7BD2C5BB73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DE3D-EF28-4731-93A2-129C7C92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85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AAD-6545-4BCF-B8B8-DC7BD2C5BB73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DE3D-EF28-4731-93A2-129C7C92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9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AAD-6545-4BCF-B8B8-DC7BD2C5BB73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DE3D-EF28-4731-93A2-129C7C92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5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AAD-6545-4BCF-B8B8-DC7BD2C5BB73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DE3D-EF28-4731-93A2-129C7C92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9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AAD-6545-4BCF-B8B8-DC7BD2C5BB73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DE3D-EF28-4731-93A2-129C7C92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3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AAD-6545-4BCF-B8B8-DC7BD2C5BB73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DE3D-EF28-4731-93A2-129C7C92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AAD-6545-4BCF-B8B8-DC7BD2C5BB73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DE3D-EF28-4731-93A2-129C7C92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0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AAD-6545-4BCF-B8B8-DC7BD2C5BB73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DE3D-EF28-4731-93A2-129C7C92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AAD-6545-4BCF-B8B8-DC7BD2C5BB73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DE3D-EF28-4731-93A2-129C7C92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2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9AAD-6545-4BCF-B8B8-DC7BD2C5BB73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DE3D-EF28-4731-93A2-129C7C92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0A49AAD-6545-4BCF-B8B8-DC7BD2C5BB73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F9DE3D-EF28-4731-93A2-129C7C92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4570-9A7D-C73B-6EB0-4F6BC95E1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</a:t>
            </a:r>
            <a:br>
              <a:rPr lang="en-US" dirty="0"/>
            </a:br>
            <a:r>
              <a:rPr lang="en-US" dirty="0"/>
              <a:t>Uber / Lyft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0C1FB-5BC7-93B9-0076-7C7A1BAC0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109697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1735-6F90-5C63-DA00-55ADEEA2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B083-39CF-233D-49BB-E39207E07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far residents of neighborhood would like to travel? 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013AA60-6052-832A-2B18-7E042F443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2" y="681037"/>
            <a:ext cx="10791453" cy="560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5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3261-5C82-8302-55D3-31B42595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8002-DF87-AEF1-4115-1657D9FDB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can drivers rest?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10876-C56D-D979-6949-66AADFEA2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87" y="1256518"/>
            <a:ext cx="10448585" cy="553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9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C27C-1591-7DC5-C841-A14CA5B7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FBAD5-C627-0C64-2DB1-A7B5DA44A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Shall I choose cab driver as my second job?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B55A6-6641-5308-FCD4-4BB9EF03F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324" y="2726114"/>
            <a:ext cx="8827351" cy="173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7BDC-E058-688E-2E29-43A7621D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6F283-816B-995D-5805-D14E1711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passenger which service is cheaper?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AFE5D-28A5-15ED-2AE1-E58661F14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4341"/>
            <a:ext cx="9955014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2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5560-ED58-B7E3-C392-A4D659E4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13367"/>
            <a:ext cx="11008742" cy="121350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ea typeface="Gill Sans"/>
                <a:cs typeface="Gill Sans"/>
                <a:sym typeface="Gill Sans"/>
              </a:rPr>
              <a:t>Prediction Models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3490A-E6C8-D2C0-2981-3962FAE8C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62" y="1887916"/>
            <a:ext cx="4295923" cy="3562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B21298-D1A5-4DCC-8998-05CBF6B5760B}"/>
              </a:ext>
            </a:extLst>
          </p:cNvPr>
          <p:cNvSpPr txBox="1"/>
          <p:nvPr/>
        </p:nvSpPr>
        <p:spPr>
          <a:xfrm>
            <a:off x="1768430" y="1589265"/>
            <a:ext cx="2346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Linear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1FDAC8-6FB3-E48B-8EC9-8E7FD6DD2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108" y="1887917"/>
            <a:ext cx="4269729" cy="35624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E9BC56-0390-4945-F4FA-C77F326D8DF4}"/>
              </a:ext>
            </a:extLst>
          </p:cNvPr>
          <p:cNvSpPr txBox="1"/>
          <p:nvPr/>
        </p:nvSpPr>
        <p:spPr>
          <a:xfrm>
            <a:off x="7345926" y="1580139"/>
            <a:ext cx="2838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Random Forest Regressor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5A5C6-AD61-FA03-D33E-BFC93191D1CA}"/>
              </a:ext>
            </a:extLst>
          </p:cNvPr>
          <p:cNvSpPr txBox="1"/>
          <p:nvPr/>
        </p:nvSpPr>
        <p:spPr>
          <a:xfrm>
            <a:off x="1173207" y="5548626"/>
            <a:ext cx="353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Score: 94%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7BEAC-316F-A8B8-72A2-13FA10FA4F35}"/>
              </a:ext>
            </a:extLst>
          </p:cNvPr>
          <p:cNvSpPr txBox="1"/>
          <p:nvPr/>
        </p:nvSpPr>
        <p:spPr>
          <a:xfrm>
            <a:off x="6996556" y="5548626"/>
            <a:ext cx="353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Score: 95%</a:t>
            </a:r>
          </a:p>
        </p:txBody>
      </p:sp>
    </p:spTree>
    <p:extLst>
      <p:ext uri="{BB962C8B-B14F-4D97-AF65-F5344CB8AC3E}">
        <p14:creationId xmlns:p14="http://schemas.microsoft.com/office/powerpoint/2010/main" val="2794303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4072-A6C3-00DB-6E06-E761B997C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Thanks for your attentions!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FE7E0-D927-6D64-248D-DA6E11E26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 dirty="0" err="1"/>
              <a:t>Qusetion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668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3695-BE84-2399-D4A3-AA9C58D9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85AC-A2B3-C50F-280E-335BB22F3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Uber and Lyft's ride prices are not constant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Service Type</a:t>
            </a:r>
          </a:p>
          <a:p>
            <a:pPr lvl="1"/>
            <a:r>
              <a:rPr lang="en-US" dirty="0"/>
              <a:t>Weather</a:t>
            </a:r>
          </a:p>
          <a:p>
            <a:r>
              <a:rPr lang="en-US" dirty="0"/>
              <a:t> Collected real-time data using Uber &amp; Lyft </a:t>
            </a:r>
            <a:r>
              <a:rPr lang="en-US" dirty="0" err="1"/>
              <a:t>api</a:t>
            </a:r>
            <a:r>
              <a:rPr lang="en-US" dirty="0"/>
              <a:t>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1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1243-668E-A1DC-517A-BD4E74B8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/ When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A54CEA-65A8-0D52-66A5-0CCF51C74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4664" y="1825625"/>
            <a:ext cx="4545247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31613C-D798-B846-1F4F-F3B3A26D3D6B}"/>
              </a:ext>
            </a:extLst>
          </p:cNvPr>
          <p:cNvSpPr txBox="1">
            <a:spLocks/>
          </p:cNvSpPr>
          <p:nvPr/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Nov 2018 </a:t>
            </a:r>
          </a:p>
        </p:txBody>
      </p:sp>
    </p:spTree>
    <p:extLst>
      <p:ext uri="{BB962C8B-B14F-4D97-AF65-F5344CB8AC3E}">
        <p14:creationId xmlns:p14="http://schemas.microsoft.com/office/powerpoint/2010/main" val="53496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09ED-DC0B-A1A1-97A9-700DA915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A0309-90AF-FE59-AF6D-09AE311BE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600,000 rides in a week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AB9E2-A7ED-46E6-DE2E-7B50B96AC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787" y="2993366"/>
            <a:ext cx="7122847" cy="217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0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AA2A-B725-A5E0-9ECE-2191B6DE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245"/>
            <a:ext cx="10515600" cy="1325563"/>
          </a:xfrm>
        </p:spPr>
        <p:txBody>
          <a:bodyPr/>
          <a:lstStyle/>
          <a:p>
            <a:r>
              <a:rPr lang="en-US" dirty="0"/>
              <a:t>Which One Is Cheaper?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E7746-4107-21C1-C46C-B47AD92EF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906" y="1682061"/>
            <a:ext cx="7001852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1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B3AC-7418-46AA-D157-F2650CC1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2F20E-DB9F-2E19-6665-F0FDA372C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would be a cab driver, I could earn more rides if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E5916-562B-355C-12C0-DB9E5A7E4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93" y="112277"/>
            <a:ext cx="10860941" cy="642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0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A1CD-A819-194D-3FEC-EC57852B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Destination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4BEB-E27B-74AF-3FFF-4BF3CC367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Approving rides to which location will make more profit?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8B1ED-9141-87D4-68E3-F3D180703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0" y="287486"/>
            <a:ext cx="10515601" cy="621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3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45EA-1674-7FDC-ADBB-91F13CF6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 </a:t>
            </a:r>
            <a:r>
              <a:rPr lang="en-US"/>
              <a:t>in surge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0B472-5097-E9A1-3494-07307DA59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97" y="1958342"/>
            <a:ext cx="6363588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2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4904-FCCD-A105-3DD3-2C3EB043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Surge in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F411-927D-AFE4-2DF1-CEB43F4A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Which neighborhood are more likely to have surge multiplier?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fontAlgn="t"/>
            <a:r>
              <a:rPr lang="en-US" dirty="0"/>
              <a:t>Uber’s surge is always 1  🤔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5524C-8EF9-1388-8B08-8E455389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67" y="2288739"/>
            <a:ext cx="9250066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9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A3962D50CA89489381A723C85839F5" ma:contentTypeVersion="2" ma:contentTypeDescription="Create a new document." ma:contentTypeScope="" ma:versionID="87bc88dc9d0cb2c166e9c1295cc0997f">
  <xsd:schema xmlns:xsd="http://www.w3.org/2001/XMLSchema" xmlns:xs="http://www.w3.org/2001/XMLSchema" xmlns:p="http://schemas.microsoft.com/office/2006/metadata/properties" xmlns:ns3="2d988916-c465-4a4f-9ff8-f9306ab716d5" targetNamespace="http://schemas.microsoft.com/office/2006/metadata/properties" ma:root="true" ma:fieldsID="a21c1a37fae80585e8b9dc3cc23aebac" ns3:_="">
    <xsd:import namespace="2d988916-c465-4a4f-9ff8-f9306ab716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88916-c465-4a4f-9ff8-f9306ab716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0362D2-D7B0-4626-9A84-0C2D1FEEB4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988916-c465-4a4f-9ff8-f9306ab716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D21D5E-B043-471A-B393-E75B134069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1C8C3A-D492-4D7C-A72F-81E7D3DCB8E7}">
  <ds:schemaRefs>
    <ds:schemaRef ds:uri="2d988916-c465-4a4f-9ff8-f9306ab716d5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750</TotalTime>
  <Words>164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Aharoni</vt:lpstr>
      <vt:lpstr>Arial</vt:lpstr>
      <vt:lpstr>Corbel</vt:lpstr>
      <vt:lpstr>Depth</vt:lpstr>
      <vt:lpstr>Analysis of  Uber / Lyft prices</vt:lpstr>
      <vt:lpstr>Context</vt:lpstr>
      <vt:lpstr>Where / When</vt:lpstr>
      <vt:lpstr>Overview</vt:lpstr>
      <vt:lpstr>Which One Is Cheaper?</vt:lpstr>
      <vt:lpstr>Neighborhood Traffic</vt:lpstr>
      <vt:lpstr>Destination Traffic</vt:lpstr>
      <vt:lpstr>Rain in surge</vt:lpstr>
      <vt:lpstr>Surge in Source</vt:lpstr>
      <vt:lpstr>How Far</vt:lpstr>
      <vt:lpstr>How Many</vt:lpstr>
      <vt:lpstr>How Many</vt:lpstr>
      <vt:lpstr>Price Distribution </vt:lpstr>
      <vt:lpstr>Prediction Models</vt:lpstr>
      <vt:lpstr>Thanks for your attentions!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 Uber / Lyft prices</dc:title>
  <dc:creator>faezeh sadat movahedi</dc:creator>
  <cp:lastModifiedBy>faezeh sadat movahedi</cp:lastModifiedBy>
  <cp:revision>1</cp:revision>
  <dcterms:created xsi:type="dcterms:W3CDTF">2023-04-14T23:48:19Z</dcterms:created>
  <dcterms:modified xsi:type="dcterms:W3CDTF">2023-04-15T12:18:55Z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0x010100BFA3962D50CA89489381A723C85839F5</vt:lpwstr>
  </property>
</Properties>
</file>