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2E68"/>
    <a:srgbClr val="B075C5"/>
    <a:srgbClr val="DABEE4"/>
    <a:srgbClr val="F2D6FE"/>
    <a:srgbClr val="FFD5FF"/>
    <a:srgbClr val="03CEB6"/>
    <a:srgbClr val="0391CE"/>
    <a:srgbClr val="FA4282"/>
    <a:srgbClr val="F0E4F4"/>
    <a:srgbClr val="E69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272" autoAdjust="0"/>
  </p:normalViewPr>
  <p:slideViewPr>
    <p:cSldViewPr snapToGrid="0">
      <p:cViewPr>
        <p:scale>
          <a:sx n="75" d="100"/>
          <a:sy n="75" d="100"/>
        </p:scale>
        <p:origin x="408" y="210"/>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6DDF-11A9-CBEC-E8C8-5E1BF6311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68860-C994-0B77-9F70-412EC9C0A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44306-161F-E798-51EC-F51CEA82EAD6}"/>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3257065A-BAC9-34DB-3A0A-D0148707E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24766-E9DB-AA52-0F66-D3D41BB91CFC}"/>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14491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9786-A881-A9E0-9766-70AE3D544D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6292F5-53CD-838C-9D41-0348BC8209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D11A0-1855-0B04-EB64-A5E1139EBBBE}"/>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5F4C8628-CE36-6EA1-BA9F-85F91147D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0608B-FF69-A335-AE42-36697F01CEAC}"/>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20122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B5125B-9F78-5CDC-0780-0CF3C48212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CEB07C-0E64-9A37-B7FC-D31D0BB2A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D66AA-27DA-F69E-BA5C-5A266311BF91}"/>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BF08D018-E3B5-C5C7-55EF-B317881C0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371C9-6AF9-31F7-FBAC-7AF077E545DF}"/>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320835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FAF9-B6AE-41B1-FF3D-67AF77B70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2CB88-6C65-5166-19BB-02AED7C4AC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FA1B0-BF0C-3B03-06BC-5FB3335A9A32}"/>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501F8803-D02A-2167-3509-8708F9E29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FDB4F-214C-05B0-CB48-7A927046C399}"/>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32075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AC7E-C671-0721-11E7-2979D35A40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80E9A-B63D-F857-248B-A0E8CCEAF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5E60A-E220-517E-4A72-B722C0CEDDB8}"/>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C1F7BEB7-4B8D-3A95-49D7-C4B3448CF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A7D1-273A-DD0C-2F8C-141E25ACB315}"/>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312051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A11F-2911-DB42-6102-0C91FFD09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84F76-08E3-0F0E-8D6A-55668009D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C4062-93E5-C9BD-2ADD-CA9D00CBDA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6AFAA9-144B-EB76-90A1-4F465CE724CB}"/>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6" name="Footer Placeholder 5">
            <a:extLst>
              <a:ext uri="{FF2B5EF4-FFF2-40B4-BE49-F238E27FC236}">
                <a16:creationId xmlns:a16="http://schemas.microsoft.com/office/drawing/2014/main" id="{07239DFA-E127-0C64-BBD6-66FB3737F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3D610-D9CF-A6E9-ECFF-AE615E6C31D2}"/>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76195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A724-232B-05EB-C23D-FC94980521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AB90E-58B4-7650-1E5F-1BD82EAB8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56F4B2-C17D-78BF-6E35-6EEA4670E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2CEF3-147A-1762-23DE-28C4D07CD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C15F8-B3A7-01DC-8EF3-4D3715D4F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DD1009-55C1-E51D-3CCB-9083C7CA3621}"/>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8" name="Footer Placeholder 7">
            <a:extLst>
              <a:ext uri="{FF2B5EF4-FFF2-40B4-BE49-F238E27FC236}">
                <a16:creationId xmlns:a16="http://schemas.microsoft.com/office/drawing/2014/main" id="{1456DA33-FF03-AE4D-560E-3F1EFA8E10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855103-1A6C-659B-3BC8-A8312E3F26E3}"/>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37086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B788-38EB-0405-797F-8B198D783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5D032-8857-9008-849F-EC5EBAB6B6B1}"/>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4" name="Footer Placeholder 3">
            <a:extLst>
              <a:ext uri="{FF2B5EF4-FFF2-40B4-BE49-F238E27FC236}">
                <a16:creationId xmlns:a16="http://schemas.microsoft.com/office/drawing/2014/main" id="{A2EABF33-7DE8-45F3-7BA5-5F56E52D1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6081A5-B809-F0D3-FBE7-B595FF70A5F6}"/>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369396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1580A-0DD8-894B-9100-EA40BCC181ED}"/>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3" name="Footer Placeholder 2">
            <a:extLst>
              <a:ext uri="{FF2B5EF4-FFF2-40B4-BE49-F238E27FC236}">
                <a16:creationId xmlns:a16="http://schemas.microsoft.com/office/drawing/2014/main" id="{48E697AD-7B8C-733F-E0A5-6ABC62863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A6E4A-B4FF-019A-13B9-680A269C5336}"/>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177894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03CA-C8A1-DAB6-A4DA-6E2FBE8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E4B40D-2E50-B7AC-CFB0-AC4B08510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6A94F-41CF-76DB-D418-8A95806C8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3C0E4-FF24-5787-8E0E-1CF45EE3A4C0}"/>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6" name="Footer Placeholder 5">
            <a:extLst>
              <a:ext uri="{FF2B5EF4-FFF2-40B4-BE49-F238E27FC236}">
                <a16:creationId xmlns:a16="http://schemas.microsoft.com/office/drawing/2014/main" id="{B9759334-A3C6-D873-225A-0037792C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04D94-E13E-64E4-7B17-D87063098661}"/>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15839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8A06-4D06-D230-4AD3-BAB93352A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FEF24B-F9A5-72D8-BA5C-A3F4078A5B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00114-E0CD-66A8-443A-0C5A10CAF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BC3CD-F974-0FC7-B459-0750CFDCD255}"/>
              </a:ext>
            </a:extLst>
          </p:cNvPr>
          <p:cNvSpPr>
            <a:spLocks noGrp="1"/>
          </p:cNvSpPr>
          <p:nvPr>
            <p:ph type="dt" sz="half" idx="10"/>
          </p:nvPr>
        </p:nvSpPr>
        <p:spPr/>
        <p:txBody>
          <a:bodyPr/>
          <a:lstStyle/>
          <a:p>
            <a:fld id="{C7E34DD2-972E-41C7-995C-E6101C9FC0DD}" type="datetimeFigureOut">
              <a:rPr lang="en-US" smtClean="0"/>
              <a:t>9/4/2024</a:t>
            </a:fld>
            <a:endParaRPr lang="en-US"/>
          </a:p>
        </p:txBody>
      </p:sp>
      <p:sp>
        <p:nvSpPr>
          <p:cNvPr id="6" name="Footer Placeholder 5">
            <a:extLst>
              <a:ext uri="{FF2B5EF4-FFF2-40B4-BE49-F238E27FC236}">
                <a16:creationId xmlns:a16="http://schemas.microsoft.com/office/drawing/2014/main" id="{4B84BF7E-2FEA-96E2-7366-C1B04284F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06F9D-F48A-650E-B2E0-55F6857E8B62}"/>
              </a:ext>
            </a:extLst>
          </p:cNvPr>
          <p:cNvSpPr>
            <a:spLocks noGrp="1"/>
          </p:cNvSpPr>
          <p:nvPr>
            <p:ph type="sldNum" sz="quarter" idx="12"/>
          </p:nvPr>
        </p:nvSpPr>
        <p:spPr/>
        <p:txBody>
          <a:bodyPr/>
          <a:lstStyle/>
          <a:p>
            <a:fld id="{00ACAB96-5F7A-4391-9CF9-66F3957DBEFE}" type="slidenum">
              <a:rPr lang="en-US" smtClean="0"/>
              <a:t>‹#›</a:t>
            </a:fld>
            <a:endParaRPr lang="en-US"/>
          </a:p>
        </p:txBody>
      </p:sp>
    </p:spTree>
    <p:extLst>
      <p:ext uri="{BB962C8B-B14F-4D97-AF65-F5344CB8AC3E}">
        <p14:creationId xmlns:p14="http://schemas.microsoft.com/office/powerpoint/2010/main" val="90042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rgbClr val="B075C5"/>
          </a:fgClr>
          <a:bgClr>
            <a:srgbClr val="F0E4F4"/>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686C4-CF59-480D-4A73-C011CEBC0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1DEEC-B8E4-4E53-932D-FAD0C6874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81B87-8905-D1EB-DC0C-8202D7628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34DD2-972E-41C7-995C-E6101C9FC0DD}" type="datetimeFigureOut">
              <a:rPr lang="en-US" smtClean="0"/>
              <a:t>9/4/2024</a:t>
            </a:fld>
            <a:endParaRPr lang="en-US"/>
          </a:p>
        </p:txBody>
      </p:sp>
      <p:sp>
        <p:nvSpPr>
          <p:cNvPr id="5" name="Footer Placeholder 4">
            <a:extLst>
              <a:ext uri="{FF2B5EF4-FFF2-40B4-BE49-F238E27FC236}">
                <a16:creationId xmlns:a16="http://schemas.microsoft.com/office/drawing/2014/main" id="{F96B8E5D-849B-AA48-AF01-DAEEB315B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93BFB-D286-E74F-3EDC-E8B3A9000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CAB96-5F7A-4391-9CF9-66F3957DBEFE}" type="slidenum">
              <a:rPr lang="en-US" smtClean="0"/>
              <a:t>‹#›</a:t>
            </a:fld>
            <a:endParaRPr lang="en-US"/>
          </a:p>
        </p:txBody>
      </p:sp>
    </p:spTree>
    <p:extLst>
      <p:ext uri="{BB962C8B-B14F-4D97-AF65-F5344CB8AC3E}">
        <p14:creationId xmlns:p14="http://schemas.microsoft.com/office/powerpoint/2010/main" val="32140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hyperlink" Target="https://www.16personalities.com/fa/%D9%86%D8%AA%D8%A7%DB%8C%D8%AC/entp-a/f/uicy3xu5v" TargetMode="External"/><Relationship Id="rId3" Type="http://schemas.microsoft.com/office/2007/relationships/hdphoto" Target="../media/hdphoto2.wdp"/><Relationship Id="rId7" Type="http://schemas.openxmlformats.org/officeDocument/2006/relationships/image" Target="../media/image6.png"/><Relationship Id="rId12" Type="http://schemas.microsoft.com/office/2007/relationships/hdphoto" Target="../media/hdphoto6.wdp"/><Relationship Id="rId2" Type="http://schemas.openxmlformats.org/officeDocument/2006/relationships/image" Target="../media/image3.png"/><Relationship Id="rId1" Type="http://schemas.openxmlformats.org/officeDocument/2006/relationships/slideLayout" Target="../slideLayouts/slideLayout1.xml"/><Relationship Id="rId6" Type="http://schemas.microsoft.com/office/2007/relationships/hdphoto" Target="../media/hdphoto3.wdp"/><Relationship Id="rId11" Type="http://schemas.openxmlformats.org/officeDocument/2006/relationships/image" Target="../media/image8.png"/><Relationship Id="rId5" Type="http://schemas.openxmlformats.org/officeDocument/2006/relationships/image" Target="../media/image5.png"/><Relationship Id="rId10" Type="http://schemas.microsoft.com/office/2007/relationships/hdphoto" Target="../media/hdphoto5.wdp"/><Relationship Id="rId4" Type="http://schemas.openxmlformats.org/officeDocument/2006/relationships/image" Target="../media/image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microsoft.com/office/2007/relationships/hdphoto" Target="../media/hdphoto12.wdp"/><Relationship Id="rId18" Type="http://schemas.openxmlformats.org/officeDocument/2006/relationships/image" Target="../media/image17.png"/><Relationship Id="rId3" Type="http://schemas.microsoft.com/office/2007/relationships/hdphoto" Target="../media/hdphoto7.wdp"/><Relationship Id="rId7" Type="http://schemas.microsoft.com/office/2007/relationships/hdphoto" Target="../media/hdphoto9.wdp"/><Relationship Id="rId12" Type="http://schemas.openxmlformats.org/officeDocument/2006/relationships/image" Target="../media/image14.png"/><Relationship Id="rId17" Type="http://schemas.microsoft.com/office/2007/relationships/hdphoto" Target="../media/hdphoto14.wdp"/><Relationship Id="rId2" Type="http://schemas.openxmlformats.org/officeDocument/2006/relationships/image" Target="../media/image9.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1.png"/><Relationship Id="rId11" Type="http://schemas.microsoft.com/office/2007/relationships/hdphoto" Target="../media/hdphoto11.wdp"/><Relationship Id="rId5" Type="http://schemas.microsoft.com/office/2007/relationships/hdphoto" Target="../media/hdphoto8.wdp"/><Relationship Id="rId15" Type="http://schemas.microsoft.com/office/2007/relationships/hdphoto" Target="../media/hdphoto13.wdp"/><Relationship Id="rId10" Type="http://schemas.openxmlformats.org/officeDocument/2006/relationships/image" Target="../media/image13.png"/><Relationship Id="rId19" Type="http://schemas.microsoft.com/office/2007/relationships/hdphoto" Target="../media/hdphoto15.wdp"/><Relationship Id="rId4" Type="http://schemas.openxmlformats.org/officeDocument/2006/relationships/image" Target="../media/image10.png"/><Relationship Id="rId9" Type="http://schemas.microsoft.com/office/2007/relationships/hdphoto" Target="../media/hdphoto10.wdp"/><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5.png"/><Relationship Id="rId3" Type="http://schemas.microsoft.com/office/2007/relationships/hdphoto" Target="../media/hdphoto16.wdp"/><Relationship Id="rId7" Type="http://schemas.openxmlformats.org/officeDocument/2006/relationships/image" Target="../media/image21.png"/><Relationship Id="rId12" Type="http://schemas.microsoft.com/office/2007/relationships/hdphoto" Target="../media/hdphoto19.wdp"/><Relationship Id="rId2" Type="http://schemas.openxmlformats.org/officeDocument/2006/relationships/image" Target="../media/image18.png"/><Relationship Id="rId1" Type="http://schemas.openxmlformats.org/officeDocument/2006/relationships/slideLayout" Target="../slideLayouts/slideLayout7.xml"/><Relationship Id="rId6" Type="http://schemas.microsoft.com/office/2007/relationships/hdphoto" Target="../media/hdphoto17.wdp"/><Relationship Id="rId11" Type="http://schemas.openxmlformats.org/officeDocument/2006/relationships/image" Target="../media/image24.png"/><Relationship Id="rId5" Type="http://schemas.openxmlformats.org/officeDocument/2006/relationships/image" Target="../media/image20.png"/><Relationship Id="rId10" Type="http://schemas.microsoft.com/office/2007/relationships/hdphoto" Target="../media/hdphoto18.wdp"/><Relationship Id="rId4" Type="http://schemas.openxmlformats.org/officeDocument/2006/relationships/image" Target="../media/image19.png"/><Relationship Id="rId9" Type="http://schemas.openxmlformats.org/officeDocument/2006/relationships/image" Target="../media/image23.png"/><Relationship Id="rId14" Type="http://schemas.microsoft.com/office/2007/relationships/hdphoto" Target="../media/hdphoto20.wdp"/></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20">
          <a:fgClr>
            <a:schemeClr val="bg1"/>
          </a:fgClr>
          <a:bgClr>
            <a:schemeClr val="bg1"/>
          </a:bgClr>
        </a:patt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A7846B-3AAD-2394-1F03-F68199552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0BF9BE9-034B-672F-387C-3F6423BEBAEE}"/>
              </a:ext>
            </a:extLst>
          </p:cNvPr>
          <p:cNvSpPr/>
          <p:nvPr/>
        </p:nvSpPr>
        <p:spPr>
          <a:xfrm>
            <a:off x="3708400" y="2374900"/>
            <a:ext cx="4572000" cy="1892300"/>
          </a:xfrm>
          <a:prstGeom prst="rect">
            <a:avLst/>
          </a:prstGeom>
          <a:solidFill>
            <a:srgbClr val="F2D6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908D2A-929F-6272-BE94-7E38C7490E4C}"/>
              </a:ext>
            </a:extLst>
          </p:cNvPr>
          <p:cNvSpPr txBox="1"/>
          <p:nvPr/>
        </p:nvSpPr>
        <p:spPr>
          <a:xfrm>
            <a:off x="7747000" y="962818"/>
            <a:ext cx="3314700" cy="646331"/>
          </a:xfrm>
          <a:prstGeom prst="rect">
            <a:avLst/>
          </a:prstGeom>
          <a:noFill/>
        </p:spPr>
        <p:txBody>
          <a:bodyPr wrap="square" rtlCol="0">
            <a:spAutoFit/>
          </a:bodyPr>
          <a:lstStyle/>
          <a:p>
            <a:pPr algn="r"/>
            <a:r>
              <a:rPr lang="fa-IR" sz="3600" dirty="0">
                <a:effectLst>
                  <a:outerShdw blurRad="60007" dist="310007" dir="7680000" sy="30000" kx="1300200" algn="ctr" rotWithShape="0">
                    <a:prstClr val="black">
                      <a:alpha val="32000"/>
                    </a:prstClr>
                  </a:outerShdw>
                </a:effectLst>
                <a:cs typeface="B Araz" panose="00000400000000000000" pitchFamily="2" charset="-78"/>
              </a:rPr>
              <a:t>نتیجه تست های شخصیتی:</a:t>
            </a:r>
            <a:endParaRPr lang="en-US" sz="3600" dirty="0">
              <a:effectLst>
                <a:outerShdw blurRad="60007" dist="310007" dir="7680000" sy="30000" kx="1300200" algn="ctr" rotWithShape="0">
                  <a:prstClr val="black">
                    <a:alpha val="32000"/>
                  </a:prstClr>
                </a:outerShdw>
              </a:effectLst>
              <a:cs typeface="B Araz" panose="00000400000000000000" pitchFamily="2" charset="-78"/>
            </a:endParaRPr>
          </a:p>
        </p:txBody>
      </p:sp>
      <p:sp>
        <p:nvSpPr>
          <p:cNvPr id="14" name="TextBox 13">
            <a:extLst>
              <a:ext uri="{FF2B5EF4-FFF2-40B4-BE49-F238E27FC236}">
                <a16:creationId xmlns:a16="http://schemas.microsoft.com/office/drawing/2014/main" id="{F2603D40-CA32-8845-72F4-2094C1B39920}"/>
              </a:ext>
            </a:extLst>
          </p:cNvPr>
          <p:cNvSpPr txBox="1"/>
          <p:nvPr/>
        </p:nvSpPr>
        <p:spPr>
          <a:xfrm>
            <a:off x="2070100" y="1717754"/>
            <a:ext cx="2301812" cy="646331"/>
          </a:xfrm>
          <a:prstGeom prst="rect">
            <a:avLst/>
          </a:prstGeom>
          <a:noFill/>
        </p:spPr>
        <p:txBody>
          <a:bodyPr wrap="square" rtlCol="0">
            <a:spAutoFit/>
          </a:bodyPr>
          <a:lstStyle/>
          <a:p>
            <a:r>
              <a:rPr lang="fa-IR" sz="3600" dirty="0">
                <a:solidFill>
                  <a:schemeClr val="tx1">
                    <a:lumMod val="95000"/>
                    <a:lumOff val="5000"/>
                  </a:schemeClr>
                </a:solidFill>
                <a:effectLst>
                  <a:outerShdw blurRad="60007" dist="200025" dir="15000000" sy="30000" kx="-1800000" algn="bl" rotWithShape="0">
                    <a:prstClr val="black">
                      <a:alpha val="32000"/>
                    </a:prstClr>
                  </a:outerShdw>
                </a:effectLst>
                <a:latin typeface="Comic Sans MS" panose="030F0702030302020204" pitchFamily="66" charset="0"/>
                <a:ea typeface="Yu Gothic UI Semilight" panose="020B0400000000000000" pitchFamily="34" charset="-128"/>
              </a:rPr>
              <a:t> "</a:t>
            </a:r>
            <a:r>
              <a:rPr lang="en-US" sz="3600" dirty="0">
                <a:solidFill>
                  <a:schemeClr val="tx1">
                    <a:lumMod val="95000"/>
                    <a:lumOff val="5000"/>
                  </a:schemeClr>
                </a:solidFill>
                <a:effectLst>
                  <a:outerShdw blurRad="60007" dist="200025" dir="15000000" sy="30000" kx="-1800000" algn="bl" rotWithShape="0">
                    <a:prstClr val="black">
                      <a:alpha val="32000"/>
                    </a:prstClr>
                  </a:outerShdw>
                </a:effectLst>
                <a:latin typeface="Comic Sans MS" panose="030F0702030302020204" pitchFamily="66" charset="0"/>
                <a:ea typeface="Yu Gothic UI Semilight" panose="020B0400000000000000" pitchFamily="34" charset="-128"/>
              </a:rPr>
              <a:t>MBTI</a:t>
            </a:r>
            <a:r>
              <a:rPr lang="fa-IR" sz="3600" dirty="0">
                <a:solidFill>
                  <a:schemeClr val="tx1">
                    <a:lumMod val="95000"/>
                    <a:lumOff val="5000"/>
                  </a:schemeClr>
                </a:solidFill>
                <a:effectLst>
                  <a:outerShdw blurRad="60007" dist="200025" dir="15000000" sy="30000" kx="-1800000" algn="bl" rotWithShape="0">
                    <a:prstClr val="black">
                      <a:alpha val="32000"/>
                    </a:prstClr>
                  </a:outerShdw>
                </a:effectLst>
                <a:latin typeface="Comic Sans MS" panose="030F0702030302020204" pitchFamily="66" charset="0"/>
                <a:ea typeface="Yu Gothic UI Semilight" panose="020B0400000000000000" pitchFamily="34" charset="-128"/>
              </a:rPr>
              <a:t>"</a:t>
            </a:r>
          </a:p>
        </p:txBody>
      </p:sp>
      <p:sp>
        <p:nvSpPr>
          <p:cNvPr id="15" name="TextBox 14">
            <a:extLst>
              <a:ext uri="{FF2B5EF4-FFF2-40B4-BE49-F238E27FC236}">
                <a16:creationId xmlns:a16="http://schemas.microsoft.com/office/drawing/2014/main" id="{E5EAAC74-046E-4435-702B-E6C5DB75A7B2}"/>
              </a:ext>
            </a:extLst>
          </p:cNvPr>
          <p:cNvSpPr txBox="1"/>
          <p:nvPr/>
        </p:nvSpPr>
        <p:spPr>
          <a:xfrm>
            <a:off x="7327900" y="4110078"/>
            <a:ext cx="2908300" cy="1138773"/>
          </a:xfrm>
          <a:prstGeom prst="rect">
            <a:avLst/>
          </a:prstGeom>
          <a:noFill/>
        </p:spPr>
        <p:txBody>
          <a:bodyPr wrap="square" rtlCol="0">
            <a:spAutoFit/>
          </a:bodyPr>
          <a:lstStyle/>
          <a:p>
            <a:r>
              <a:rPr lang="en-US" sz="3200" dirty="0">
                <a:solidFill>
                  <a:schemeClr val="tx1">
                    <a:lumMod val="95000"/>
                    <a:lumOff val="5000"/>
                  </a:schemeClr>
                </a:solidFill>
                <a:latin typeface="Comic Sans MS" panose="030F0702030302020204" pitchFamily="66" charset="0"/>
                <a:ea typeface="Yu Gothic UI Semilight" panose="020B0400000000000000" pitchFamily="34" charset="-128"/>
              </a:rPr>
              <a:t>“</a:t>
            </a:r>
            <a:r>
              <a:rPr lang="en-US" sz="3600" dirty="0">
                <a:solidFill>
                  <a:schemeClr val="tx1">
                    <a:lumMod val="95000"/>
                    <a:lumOff val="5000"/>
                  </a:schemeClr>
                </a:solidFill>
                <a:effectLst>
                  <a:outerShdw blurRad="60007" dist="200025" dir="15000000" sy="30000" kx="-1800000" algn="bl" rotWithShape="0">
                    <a:prstClr val="black">
                      <a:alpha val="32000"/>
                    </a:prstClr>
                  </a:outerShdw>
                </a:effectLst>
                <a:latin typeface="Comic Sans MS" panose="030F0702030302020204" pitchFamily="66" charset="0"/>
                <a:ea typeface="Yu Gothic UI Semilight" panose="020B0400000000000000" pitchFamily="34" charset="-128"/>
              </a:rPr>
              <a:t>HOLLEND</a:t>
            </a:r>
            <a:r>
              <a:rPr lang="en-US" sz="3200" dirty="0">
                <a:solidFill>
                  <a:schemeClr val="tx1">
                    <a:lumMod val="95000"/>
                    <a:lumOff val="5000"/>
                  </a:schemeClr>
                </a:solidFill>
                <a:latin typeface="Comic Sans MS" panose="030F0702030302020204" pitchFamily="66" charset="0"/>
                <a:ea typeface="Yu Gothic UI Semilight" panose="020B0400000000000000" pitchFamily="34" charset="-128"/>
              </a:rPr>
              <a:t>”</a:t>
            </a:r>
            <a:endParaRPr lang="en-US" sz="3200" dirty="0"/>
          </a:p>
          <a:p>
            <a:endParaRPr lang="en-US" sz="3200" dirty="0"/>
          </a:p>
        </p:txBody>
      </p:sp>
      <p:sp>
        <p:nvSpPr>
          <p:cNvPr id="16" name="TextBox 15">
            <a:extLst>
              <a:ext uri="{FF2B5EF4-FFF2-40B4-BE49-F238E27FC236}">
                <a16:creationId xmlns:a16="http://schemas.microsoft.com/office/drawing/2014/main" id="{796D79EF-FF70-A07B-6E66-C4918F510F16}"/>
              </a:ext>
            </a:extLst>
          </p:cNvPr>
          <p:cNvSpPr txBox="1"/>
          <p:nvPr/>
        </p:nvSpPr>
        <p:spPr>
          <a:xfrm>
            <a:off x="4591050" y="2800152"/>
            <a:ext cx="2806700" cy="923330"/>
          </a:xfrm>
          <a:prstGeom prst="rect">
            <a:avLst/>
          </a:prstGeom>
          <a:noFill/>
        </p:spPr>
        <p:txBody>
          <a:bodyPr wrap="square" rtlCol="0">
            <a:spAutoFit/>
          </a:bodyPr>
          <a:lstStyle/>
          <a:p>
            <a:r>
              <a:rPr lang="en-US" sz="3600" dirty="0">
                <a:solidFill>
                  <a:schemeClr val="tx1">
                    <a:lumMod val="95000"/>
                    <a:lumOff val="5000"/>
                  </a:schemeClr>
                </a:solidFill>
                <a:latin typeface="Comic Sans MS" panose="030F0702030302020204" pitchFamily="66" charset="0"/>
                <a:ea typeface="Yu Gothic UI Semilight" panose="020B0400000000000000" pitchFamily="34" charset="-128"/>
              </a:rPr>
              <a:t>“</a:t>
            </a:r>
            <a:r>
              <a:rPr lang="en-US" sz="3600" dirty="0">
                <a:solidFill>
                  <a:schemeClr val="tx1">
                    <a:lumMod val="95000"/>
                    <a:lumOff val="5000"/>
                  </a:schemeClr>
                </a:solidFill>
                <a:effectLst>
                  <a:outerShdw blurRad="60007" dist="200025" dir="15000000" sy="30000" kx="-1800000" algn="bl" rotWithShape="0">
                    <a:prstClr val="black">
                      <a:alpha val="32000"/>
                    </a:prstClr>
                  </a:outerShdw>
                </a:effectLst>
                <a:latin typeface="Comic Sans MS" panose="030F0702030302020204" pitchFamily="66" charset="0"/>
                <a:ea typeface="Yu Gothic UI Semilight" panose="020B0400000000000000" pitchFamily="34" charset="-128"/>
              </a:rPr>
              <a:t>GARDNER</a:t>
            </a:r>
            <a:r>
              <a:rPr lang="en-US" sz="3600" dirty="0">
                <a:solidFill>
                  <a:schemeClr val="tx1">
                    <a:lumMod val="95000"/>
                    <a:lumOff val="5000"/>
                  </a:schemeClr>
                </a:solidFill>
                <a:latin typeface="Comic Sans MS" panose="030F0702030302020204" pitchFamily="66" charset="0"/>
                <a:ea typeface="Yu Gothic UI Semilight" panose="020B0400000000000000" pitchFamily="34" charset="-128"/>
              </a:rPr>
              <a:t>”</a:t>
            </a:r>
          </a:p>
          <a:p>
            <a:endParaRPr lang="en-US" dirty="0"/>
          </a:p>
        </p:txBody>
      </p:sp>
      <p:pic>
        <p:nvPicPr>
          <p:cNvPr id="18" name="Picture 17">
            <a:extLst>
              <a:ext uri="{FF2B5EF4-FFF2-40B4-BE49-F238E27FC236}">
                <a16:creationId xmlns:a16="http://schemas.microsoft.com/office/drawing/2014/main" id="{C279D61F-3664-BEEC-A352-6CDDFE57F21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105" b="89936" l="9949" r="89796">
                        <a14:foregroundMark x1="52296" y1="12300" x2="50510" y2="9105"/>
                        <a14:foregroundMark x1="66071" y1="17093" x2="68622" y2="18371"/>
                        <a14:backgroundMark x1="74745" y1="21406" x2="69133" y2="18850"/>
                        <a14:backgroundMark x1="74235" y1="23003" x2="71173" y2="19169"/>
                      </a14:backgroundRemoval>
                    </a14:imgEffect>
                  </a14:imgLayer>
                </a14:imgProps>
              </a:ext>
              <a:ext uri="{28A0092B-C50C-407E-A947-70E740481C1C}">
                <a14:useLocalDpi xmlns:a14="http://schemas.microsoft.com/office/drawing/2010/main" val="0"/>
              </a:ext>
            </a:extLst>
          </a:blip>
          <a:stretch>
            <a:fillRect/>
          </a:stretch>
        </p:blipFill>
        <p:spPr>
          <a:xfrm>
            <a:off x="92722" y="3028752"/>
            <a:ext cx="3319755" cy="5301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360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9E3E22D-EBD8-0446-FC5F-7C4A429EE02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8465" l="303" r="96970">
                        <a14:foregroundMark x1="18364" y1="7030" x2="35030" y2="10101"/>
                        <a14:foregroundMark x1="35030" y1="10101" x2="35576" y2="10384"/>
                        <a14:foregroundMark x1="89152" y1="13333" x2="91576" y2="5657"/>
                        <a14:foregroundMark x1="91576" y1="5657" x2="91939" y2="25010"/>
                        <a14:foregroundMark x1="32242" y1="81859" x2="8667" y2="88242"/>
                        <a14:foregroundMark x1="8667" y1="88242" x2="25576" y2="91071"/>
                        <a14:foregroundMark x1="25576" y1="91071" x2="13939" y2="95596"/>
                        <a14:foregroundMark x1="13939" y1="95596" x2="28364" y2="98545"/>
                        <a14:foregroundMark x1="28364" y1="98545" x2="46364" y2="98465"/>
                        <a14:foregroundMark x1="46364" y1="98465" x2="67212" y2="89616"/>
                        <a14:foregroundMark x1="3333" y1="98505" x2="5091" y2="90909"/>
                        <a14:foregroundMark x1="5091" y1="90909" x2="3333" y2="98343"/>
                        <a14:foregroundMark x1="86667" y1="3152" x2="99697" y2="3152"/>
                        <a14:foregroundMark x1="99697" y1="3152" x2="98061" y2="21374"/>
                        <a14:foregroundMark x1="98061" y1="21374" x2="97030" y2="8646"/>
                        <a14:foregroundMark x1="97030" y1="8646" x2="89152" y2="6869"/>
                        <a14:foregroundMark x1="82788" y1="2020" x2="94182" y2="1778"/>
                        <a14:foregroundMark x1="94182" y1="1778" x2="86121" y2="1495"/>
                        <a14:foregroundMark x1="47212" y1="2424" x2="38909" y2="10465"/>
                        <a14:foregroundMark x1="38909" y1="10465" x2="14061" y2="18222"/>
                        <a14:foregroundMark x1="14061" y1="18222" x2="6485" y2="24162"/>
                        <a14:foregroundMark x1="6485" y1="24162" x2="2727" y2="38707"/>
                        <a14:foregroundMark x1="2727" y1="38707" x2="2485" y2="29455"/>
                        <a14:foregroundMark x1="47515" y1="4444" x2="43333" y2="7232"/>
                        <a14:foregroundMark x1="45273" y1="5939" x2="49152" y2="727"/>
                        <a14:foregroundMark x1="45576" y1="4646" x2="48061" y2="1293"/>
                        <a14:foregroundMark x1="45030" y1="7596" x2="51333" y2="1253"/>
                        <a14:foregroundMark x1="51333" y1="1253" x2="51697" y2="0"/>
                        <a14:foregroundMark x1="1697" y1="26667" x2="2121" y2="40808"/>
                        <a14:foregroundMark x1="2121" y1="40808" x2="2242" y2="36646"/>
                        <a14:foregroundMark x1="2788" y1="35556" x2="303" y2="46465"/>
                      </a14:backgroundRemoval>
                    </a14:imgEffect>
                  </a14:imgLayer>
                </a14:imgProps>
              </a:ext>
              <a:ext uri="{28A0092B-C50C-407E-A947-70E740481C1C}">
                <a14:useLocalDpi xmlns:a14="http://schemas.microsoft.com/office/drawing/2010/main" val="0"/>
              </a:ext>
            </a:extLst>
          </a:blip>
          <a:stretch>
            <a:fillRect/>
          </a:stretch>
        </p:blipFill>
        <p:spPr>
          <a:xfrm rot="10800000">
            <a:off x="7620000" y="0"/>
            <a:ext cx="4572000" cy="6858000"/>
          </a:xfrm>
          <a:prstGeom prst="rect">
            <a:avLst/>
          </a:prstGeom>
        </p:spPr>
      </p:pic>
      <p:cxnSp>
        <p:nvCxnSpPr>
          <p:cNvPr id="21" name="Straight Connector 20">
            <a:extLst>
              <a:ext uri="{FF2B5EF4-FFF2-40B4-BE49-F238E27FC236}">
                <a16:creationId xmlns:a16="http://schemas.microsoft.com/office/drawing/2014/main" id="{68632963-44CD-1B21-9DFD-033D3C21E2B1}"/>
              </a:ext>
            </a:extLst>
          </p:cNvPr>
          <p:cNvCxnSpPr>
            <a:cxnSpLocks/>
          </p:cNvCxnSpPr>
          <p:nvPr/>
        </p:nvCxnSpPr>
        <p:spPr>
          <a:xfrm flipH="1">
            <a:off x="0" y="749300"/>
            <a:ext cx="8674100" cy="0"/>
          </a:xfrm>
          <a:prstGeom prst="line">
            <a:avLst/>
          </a:prstGeom>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762D2359-2A65-A372-1273-899700FAD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51" y="302520"/>
            <a:ext cx="2116137" cy="86815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37" name="Picture 36">
            <a:extLst>
              <a:ext uri="{FF2B5EF4-FFF2-40B4-BE49-F238E27FC236}">
                <a16:creationId xmlns:a16="http://schemas.microsoft.com/office/drawing/2014/main" id="{F2E3C8CF-B759-E6B1-90FF-F05B85C3BFA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537" b="93188" l="9903" r="89903">
                        <a14:foregroundMark x1="52816" y1="92371" x2="49515" y2="87466"/>
                        <a14:foregroundMark x1="42524" y1="93188" x2="42136" y2="83379"/>
                        <a14:foregroundMark x1="60583" y1="89918" x2="59029" y2="72752"/>
                      </a14:backgroundRemoval>
                    </a14:imgEffect>
                  </a14:imgLayer>
                </a14:imgProps>
              </a:ext>
              <a:ext uri="{28A0092B-C50C-407E-A947-70E740481C1C}">
                <a14:useLocalDpi xmlns:a14="http://schemas.microsoft.com/office/drawing/2010/main" val="0"/>
              </a:ext>
            </a:extLst>
          </a:blip>
          <a:stretch>
            <a:fillRect/>
          </a:stretch>
        </p:blipFill>
        <p:spPr>
          <a:xfrm>
            <a:off x="6889774" y="3575539"/>
            <a:ext cx="4905261" cy="3495593"/>
          </a:xfrm>
          <a:prstGeom prst="rect">
            <a:avLst/>
          </a:prstGeom>
        </p:spPr>
      </p:pic>
      <p:pic>
        <p:nvPicPr>
          <p:cNvPr id="41" name="Picture 40">
            <a:extLst>
              <a:ext uri="{FF2B5EF4-FFF2-40B4-BE49-F238E27FC236}">
                <a16:creationId xmlns:a16="http://schemas.microsoft.com/office/drawing/2014/main" id="{C942DB31-C150-FDFC-2815-F99CC20FB18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0129" y1="37386" x2="37339" y2="74164"/>
                        <a14:foregroundMark x1="32403" y1="67781" x2="30901" y2="55927"/>
                        <a14:foregroundMark x1="28970" y1="63526" x2="25107" y2="63526"/>
                        <a14:foregroundMark x1="28112" y1="74772" x2="28112" y2="74772"/>
                        <a14:foregroundMark x1="48927" y1="74772" x2="48927" y2="74772"/>
                        <a14:foregroundMark x1="45708" y1="63526" x2="29828" y2="63526"/>
                        <a14:foregroundMark x1="29828" y1="63526" x2="28970" y2="62918"/>
                        <a14:foregroundMark x1="41631" y1="64134" x2="36266" y2="68085"/>
                        <a14:foregroundMark x1="39914" y1="64438" x2="37554" y2="45289"/>
                        <a14:foregroundMark x1="37554" y1="45289" x2="38627" y2="38602"/>
                        <a14:foregroundMark x1="36052" y1="60182" x2="37339" y2="41945"/>
                        <a14:foregroundMark x1="38841" y1="63526" x2="39485" y2="37994"/>
                        <a14:foregroundMark x1="28326" y1="64438" x2="24678" y2="48936"/>
                        <a14:backgroundMark x1="62446" y1="21884" x2="65665" y2="63830"/>
                        <a14:backgroundMark x1="65665" y1="63830" x2="80043" y2="58359"/>
                        <a14:backgroundMark x1="80043" y1="58359" x2="70172" y2="18237"/>
                        <a14:backgroundMark x1="70172" y1="18237" x2="78970" y2="31611"/>
                        <a14:backgroundMark x1="57725" y1="22492" x2="90129" y2="22492"/>
                      </a14:backgroundRemoval>
                    </a14:imgEffect>
                  </a14:imgLayer>
                </a14:imgProps>
              </a:ext>
              <a:ext uri="{28A0092B-C50C-407E-A947-70E740481C1C}">
                <a14:useLocalDpi xmlns:a14="http://schemas.microsoft.com/office/drawing/2010/main" val="0"/>
              </a:ext>
            </a:extLst>
          </a:blip>
          <a:stretch>
            <a:fillRect/>
          </a:stretch>
        </p:blipFill>
        <p:spPr>
          <a:xfrm flipH="1">
            <a:off x="6033945" y="-910444"/>
            <a:ext cx="5648614" cy="3914302"/>
          </a:xfrm>
          <a:prstGeom prst="rect">
            <a:avLst/>
          </a:prstGeom>
        </p:spPr>
      </p:pic>
      <p:pic>
        <p:nvPicPr>
          <p:cNvPr id="47" name="Picture 46">
            <a:extLst>
              <a:ext uri="{FF2B5EF4-FFF2-40B4-BE49-F238E27FC236}">
                <a16:creationId xmlns:a16="http://schemas.microsoft.com/office/drawing/2014/main" id="{B161B4EC-757D-8FFC-66E9-96818133934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58333" y1="52614" x2="61458" y2="50654"/>
                        <a14:foregroundMark x1="76736" y1="30065" x2="79514" y2="24510"/>
                        <a14:foregroundMark x1="80208" y1="23203" x2="69444" y2="33007"/>
                        <a14:foregroundMark x1="78819" y1="33007" x2="66319" y2="39542"/>
                        <a14:foregroundMark x1="76736" y1="30719" x2="85417" y2="20588"/>
                        <a14:foregroundMark x1="82986" y1="18301" x2="69444" y2="24510"/>
                        <a14:foregroundMark x1="76736" y1="19608" x2="69792" y2="27124"/>
                      </a14:backgroundRemoval>
                    </a14:imgEffect>
                  </a14:imgLayer>
                </a14:imgProps>
              </a:ext>
              <a:ext uri="{28A0092B-C50C-407E-A947-70E740481C1C}">
                <a14:useLocalDpi xmlns:a14="http://schemas.microsoft.com/office/drawing/2010/main" val="0"/>
              </a:ext>
            </a:extLst>
          </a:blip>
          <a:stretch>
            <a:fillRect/>
          </a:stretch>
        </p:blipFill>
        <p:spPr>
          <a:xfrm>
            <a:off x="9013175" y="1647822"/>
            <a:ext cx="3352800" cy="3562351"/>
          </a:xfrm>
          <a:prstGeom prst="rect">
            <a:avLst/>
          </a:prstGeom>
        </p:spPr>
      </p:pic>
      <p:pic>
        <p:nvPicPr>
          <p:cNvPr id="50" name="Picture 49">
            <a:extLst>
              <a:ext uri="{FF2B5EF4-FFF2-40B4-BE49-F238E27FC236}">
                <a16:creationId xmlns:a16="http://schemas.microsoft.com/office/drawing/2014/main" id="{0DA59DF2-9071-5547-AD90-4491F7150F95}"/>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30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598920" y="1437590"/>
            <a:ext cx="2562583" cy="4906060"/>
          </a:xfrm>
          <a:prstGeom prst="roundRect">
            <a:avLst>
              <a:gd name="adj" fmla="val 8594"/>
            </a:avLst>
          </a:prstGeom>
          <a:solidFill>
            <a:srgbClr val="FFFFFF">
              <a:shade val="85000"/>
            </a:srgbClr>
          </a:solidFill>
          <a:ln>
            <a:noFill/>
          </a:ln>
          <a:effectLst>
            <a:glow rad="101600">
              <a:srgbClr val="DABEE4">
                <a:alpha val="60000"/>
              </a:srgbClr>
            </a:glow>
            <a:reflection blurRad="12700" stA="38000" endPos="28000" dist="5000" dir="5400000" sy="-100000" algn="bl" rotWithShape="0"/>
          </a:effectLst>
        </p:spPr>
      </p:pic>
      <p:sp>
        <p:nvSpPr>
          <p:cNvPr id="55" name="TextBox 54">
            <a:extLst>
              <a:ext uri="{FF2B5EF4-FFF2-40B4-BE49-F238E27FC236}">
                <a16:creationId xmlns:a16="http://schemas.microsoft.com/office/drawing/2014/main" id="{DC134AB4-ADE4-1B13-E59A-94CA4E99A96B}"/>
              </a:ext>
            </a:extLst>
          </p:cNvPr>
          <p:cNvSpPr txBox="1"/>
          <p:nvPr/>
        </p:nvSpPr>
        <p:spPr>
          <a:xfrm>
            <a:off x="3178826" y="2751417"/>
            <a:ext cx="5335321" cy="2800767"/>
          </a:xfrm>
          <a:prstGeom prst="rect">
            <a:avLst/>
          </a:prstGeom>
          <a:noFill/>
        </p:spPr>
        <p:txBody>
          <a:bodyPr wrap="square" rtlCol="0">
            <a:spAutoFit/>
          </a:bodyPr>
          <a:lstStyle/>
          <a:p>
            <a:pPr algn="r"/>
            <a:r>
              <a:rPr lang="fa-IR" sz="2800" dirty="0">
                <a:latin typeface="Aldhabi" panose="01000000000000000000" pitchFamily="2" charset="-78"/>
                <a:cs typeface="B Araz" panose="00000400000000000000" pitchFamily="2" charset="-78"/>
              </a:rPr>
              <a:t>مسیر نا امن متفکری را دنبال کنید.ایده های خود را در معرض خطر اختلاف نظر قرار دهید.نظرات خود را بیان کنید و از برچسب "احمق بودن"کمتر بترسید وبه هرقیمتی که شده در خصوص مسائلی که برایتان مهم است از آنها دفاع کنید.</a:t>
            </a:r>
            <a:endParaRPr lang="en-US" sz="2800" dirty="0">
              <a:latin typeface="Aldhabi" panose="01000000000000000000" pitchFamily="2" charset="-78"/>
              <a:cs typeface="B Araz" panose="00000400000000000000" pitchFamily="2" charset="-78"/>
            </a:endParaRPr>
          </a:p>
          <a:p>
            <a:pPr algn="r"/>
            <a:endParaRPr lang="en-US" sz="3600" dirty="0"/>
          </a:p>
        </p:txBody>
      </p:sp>
      <p:sp>
        <p:nvSpPr>
          <p:cNvPr id="56" name="TextBox 55">
            <a:extLst>
              <a:ext uri="{FF2B5EF4-FFF2-40B4-BE49-F238E27FC236}">
                <a16:creationId xmlns:a16="http://schemas.microsoft.com/office/drawing/2014/main" id="{C394687E-F526-4523-8D49-3AEB863ED871}"/>
              </a:ext>
            </a:extLst>
          </p:cNvPr>
          <p:cNvSpPr txBox="1"/>
          <p:nvPr/>
        </p:nvSpPr>
        <p:spPr>
          <a:xfrm>
            <a:off x="3615687" y="6323568"/>
            <a:ext cx="3639200" cy="369332"/>
          </a:xfrm>
          <a:prstGeom prst="rect">
            <a:avLst/>
          </a:prstGeom>
          <a:noFill/>
        </p:spPr>
        <p:txBody>
          <a:bodyPr wrap="square" rtlCol="0">
            <a:spAutoFit/>
          </a:bodyPr>
          <a:lstStyle/>
          <a:p>
            <a:r>
              <a:rPr lang="fa-IR" dirty="0">
                <a:hlinkClick r:id="rId13"/>
              </a:rPr>
              <a:t>مجادله‌گر (</a:t>
            </a:r>
            <a:r>
              <a:rPr lang="en-US" dirty="0">
                <a:hlinkClick r:id="rId13"/>
              </a:rPr>
              <a:t>ENTP-A) | 16Personalities</a:t>
            </a:r>
            <a:endParaRPr lang="en-US" dirty="0"/>
          </a:p>
        </p:txBody>
      </p:sp>
      <p:cxnSp>
        <p:nvCxnSpPr>
          <p:cNvPr id="58" name="Straight Connector 57">
            <a:extLst>
              <a:ext uri="{FF2B5EF4-FFF2-40B4-BE49-F238E27FC236}">
                <a16:creationId xmlns:a16="http://schemas.microsoft.com/office/drawing/2014/main" id="{57A77E42-4F8D-AF13-E1E6-811806EF2032}"/>
              </a:ext>
            </a:extLst>
          </p:cNvPr>
          <p:cNvCxnSpPr>
            <a:cxnSpLocks/>
          </p:cNvCxnSpPr>
          <p:nvPr/>
        </p:nvCxnSpPr>
        <p:spPr>
          <a:xfrm>
            <a:off x="3639778" y="6343650"/>
            <a:ext cx="0" cy="3492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Rectangle: Rounded Corners 61">
            <a:extLst>
              <a:ext uri="{FF2B5EF4-FFF2-40B4-BE49-F238E27FC236}">
                <a16:creationId xmlns:a16="http://schemas.microsoft.com/office/drawing/2014/main" id="{B1FD135F-D051-E56D-60C4-2E7BDBBE076B}"/>
              </a:ext>
            </a:extLst>
          </p:cNvPr>
          <p:cNvSpPr/>
          <p:nvPr/>
        </p:nvSpPr>
        <p:spPr>
          <a:xfrm>
            <a:off x="3385966" y="1618675"/>
            <a:ext cx="2562583" cy="922700"/>
          </a:xfrm>
          <a:prstGeom prst="roundRect">
            <a:avLst/>
          </a:prstGeom>
          <a:solidFill>
            <a:srgbClr val="652E68"/>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a-IR" sz="4400" dirty="0">
                <a:solidFill>
                  <a:schemeClr val="bg1"/>
                </a:solidFill>
                <a:latin typeface="Comic Sans MS" panose="030F0702030302020204" pitchFamily="66" charset="0"/>
                <a:ea typeface="Yu Gothic UI Semilight" panose="020B0400000000000000" pitchFamily="34" charset="-128"/>
              </a:rPr>
              <a:t> "</a:t>
            </a:r>
            <a:r>
              <a:rPr lang="en-US" sz="4400" dirty="0">
                <a:solidFill>
                  <a:schemeClr val="bg1"/>
                </a:solidFill>
                <a:latin typeface="Comic Sans MS" panose="030F0702030302020204" pitchFamily="66" charset="0"/>
                <a:ea typeface="Yu Gothic UI Semilight" panose="020B0400000000000000" pitchFamily="34" charset="-128"/>
              </a:rPr>
              <a:t>MBTI</a:t>
            </a:r>
            <a:r>
              <a:rPr lang="fa-IR" sz="4400" dirty="0">
                <a:solidFill>
                  <a:schemeClr val="bg1"/>
                </a:solidFill>
                <a:latin typeface="Comic Sans MS" panose="030F0702030302020204" pitchFamily="66" charset="0"/>
                <a:ea typeface="Yu Gothic UI Semilight" panose="020B0400000000000000" pitchFamily="34" charset="-128"/>
              </a:rPr>
              <a:t>"</a:t>
            </a:r>
            <a:endParaRPr lang="en-US" sz="4400" dirty="0">
              <a:solidFill>
                <a:schemeClr val="bg1"/>
              </a:solidFill>
              <a:latin typeface="Comic Sans MS" panose="030F0702030302020204" pitchFamily="66" charset="0"/>
              <a:ea typeface="Yu Gothic UI Semilight" panose="020B0400000000000000" pitchFamily="34" charset="-128"/>
            </a:endParaRPr>
          </a:p>
        </p:txBody>
      </p:sp>
    </p:spTree>
    <p:extLst>
      <p:ext uri="{BB962C8B-B14F-4D97-AF65-F5344CB8AC3E}">
        <p14:creationId xmlns:p14="http://schemas.microsoft.com/office/powerpoint/2010/main" val="255344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5AC0DB-8F08-2C33-2F81-8FEA4EC77CE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84" b="97172" l="4364" r="99697">
                        <a14:foregroundMark x1="63030" y1="42222" x2="75091" y2="37010"/>
                        <a14:foregroundMark x1="75091" y1="37010" x2="86364" y2="22465"/>
                        <a14:foregroundMark x1="86364" y1="22465" x2="83212" y2="5253"/>
                        <a14:foregroundMark x1="83212" y1="5253" x2="86909" y2="12364"/>
                        <a14:foregroundMark x1="86909" y1="12364" x2="84061" y2="27838"/>
                        <a14:foregroundMark x1="84061" y1="27838" x2="76242" y2="33131"/>
                        <a14:foregroundMark x1="76242" y1="33131" x2="79879" y2="16485"/>
                        <a14:foregroundMark x1="79879" y1="16485" x2="70364" y2="8283"/>
                        <a14:foregroundMark x1="70364" y1="8283" x2="83152" y2="6020"/>
                        <a14:foregroundMark x1="83152" y1="6020" x2="91758" y2="13172"/>
                        <a14:foregroundMark x1="91758" y1="13172" x2="97030" y2="22141"/>
                        <a14:foregroundMark x1="97030" y1="22141" x2="92424" y2="29737"/>
                        <a14:foregroundMark x1="92424" y1="29737" x2="79152" y2="37778"/>
                        <a14:foregroundMark x1="74424" y1="9091" x2="65455" y2="2828"/>
                        <a14:foregroundMark x1="65455" y1="2828" x2="87758" y2="3879"/>
                        <a14:foregroundMark x1="87758" y1="3879" x2="96970" y2="8606"/>
                        <a14:foregroundMark x1="96970" y1="8606" x2="99697" y2="22586"/>
                        <a14:foregroundMark x1="99697" y1="22586" x2="97212" y2="24081"/>
                        <a14:foregroundMark x1="66667" y1="4646" x2="81576" y2="2949"/>
                        <a14:foregroundMark x1="81576" y1="2949" x2="93697" y2="4283"/>
                        <a14:foregroundMark x1="93697" y1="4283" x2="64364" y2="2424"/>
                        <a14:foregroundMark x1="64364" y1="2424" x2="66121" y2="3515"/>
                        <a14:foregroundMark x1="13333" y1="11313" x2="16242" y2="19313"/>
                        <a14:foregroundMark x1="16242" y1="19313" x2="12848" y2="27475"/>
                        <a14:foregroundMark x1="12848" y1="27475" x2="6545" y2="33576"/>
                        <a14:foregroundMark x1="6545" y1="33576" x2="19697" y2="30182"/>
                        <a14:foregroundMark x1="19697" y1="30182" x2="25273" y2="20646"/>
                        <a14:foregroundMark x1="25273" y1="20646" x2="20909" y2="12970"/>
                        <a14:foregroundMark x1="20909" y1="12970" x2="13030" y2="6707"/>
                        <a14:foregroundMark x1="13030" y1="6707" x2="24364" y2="12404"/>
                        <a14:foregroundMark x1="24364" y1="12404" x2="29697" y2="20566"/>
                        <a14:foregroundMark x1="29697" y1="20566" x2="23758" y2="28485"/>
                        <a14:foregroundMark x1="23758" y1="28485" x2="9091" y2="34384"/>
                        <a14:foregroundMark x1="9091" y1="34384" x2="727" y2="27354"/>
                        <a14:foregroundMark x1="727" y1="27354" x2="6364" y2="6343"/>
                        <a14:foregroundMark x1="6364" y1="6343" x2="4364" y2="30667"/>
                        <a14:foregroundMark x1="4364" y1="30667" x2="6121" y2="27596"/>
                        <a14:foregroundMark x1="34424" y1="91475" x2="46061" y2="95192"/>
                        <a14:foregroundMark x1="46061" y1="95192" x2="56485" y2="93374"/>
                        <a14:foregroundMark x1="56485" y1="93374" x2="68424" y2="96283"/>
                        <a14:foregroundMark x1="68424" y1="96283" x2="49576" y2="97172"/>
                        <a14:foregroundMark x1="49576" y1="97172" x2="51697" y2="92606"/>
                      </a14:backgroundRemoval>
                    </a14:imgEffect>
                  </a14:imgLayer>
                </a14:imgProps>
              </a:ext>
              <a:ext uri="{28A0092B-C50C-407E-A947-70E740481C1C}">
                <a14:useLocalDpi xmlns:a14="http://schemas.microsoft.com/office/drawing/2010/main" val="0"/>
              </a:ext>
            </a:extLst>
          </a:blip>
          <a:stretch>
            <a:fillRect/>
          </a:stretch>
        </p:blipFill>
        <p:spPr>
          <a:xfrm>
            <a:off x="0" y="0"/>
            <a:ext cx="4572000" cy="6858000"/>
          </a:xfrm>
          <a:prstGeom prst="rect">
            <a:avLst/>
          </a:prstGeom>
        </p:spPr>
      </p:pic>
      <p:pic>
        <p:nvPicPr>
          <p:cNvPr id="9" name="Picture 8">
            <a:extLst>
              <a:ext uri="{FF2B5EF4-FFF2-40B4-BE49-F238E27FC236}">
                <a16:creationId xmlns:a16="http://schemas.microsoft.com/office/drawing/2014/main" id="{5CD87196-13F2-6418-BCEF-0FC67CD2724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881" b="89908" l="8676" r="89498">
                        <a14:foregroundMark x1="62100" y1="17431" x2="58904" y2="8257"/>
                        <a14:foregroundMark x1="62100" y1="22936" x2="62100" y2="6881"/>
                        <a14:foregroundMark x1="48402" y1="72936" x2="47945" y2="89450"/>
                        <a14:foregroundMark x1="53881" y1="66514" x2="47489" y2="89908"/>
                      </a14:backgroundRemoval>
                    </a14:imgEffect>
                  </a14:imgLayer>
                </a14:imgProps>
              </a:ext>
              <a:ext uri="{28A0092B-C50C-407E-A947-70E740481C1C}">
                <a14:useLocalDpi xmlns:a14="http://schemas.microsoft.com/office/drawing/2010/main" val="0"/>
              </a:ext>
            </a:extLst>
          </a:blip>
          <a:stretch>
            <a:fillRect/>
          </a:stretch>
        </p:blipFill>
        <p:spPr>
          <a:xfrm>
            <a:off x="-92248" y="1058809"/>
            <a:ext cx="1238367" cy="123271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9938785-CF6F-8395-391D-DA2606AADF7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132" b="89498" l="9375" r="91319">
                        <a14:foregroundMark x1="79514" y1="78995" x2="87847" y2="84475"/>
                        <a14:foregroundMark x1="86458" y1="85845" x2="90278" y2="86758"/>
                        <a14:foregroundMark x1="83681" y1="80822" x2="91319" y2="86301"/>
                      </a14:backgroundRemoval>
                    </a14:imgEffect>
                  </a14:imgLayer>
                </a14:imgProps>
              </a:ext>
              <a:ext uri="{28A0092B-C50C-407E-A947-70E740481C1C}">
                <a14:useLocalDpi xmlns:a14="http://schemas.microsoft.com/office/drawing/2010/main" val="0"/>
              </a:ext>
            </a:extLst>
          </a:blip>
          <a:stretch>
            <a:fillRect/>
          </a:stretch>
        </p:blipFill>
        <p:spPr>
          <a:xfrm>
            <a:off x="-534889" y="4991763"/>
            <a:ext cx="2123647" cy="161485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DFD85185-A83E-5916-7312-B8432925F85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backgroundMark x1="83117" y1="83117" x2="58442" y2="82684"/>
                        <a14:backgroundMark x1="87446" y1="83117" x2="54978" y2="80952"/>
                        <a14:backgroundMark x1="60173" y1="93074" x2="56710" y2="80519"/>
                        <a14:backgroundMark x1="54978" y1="90476" x2="56710" y2="77922"/>
                        <a14:backgroundMark x1="60606" y1="79221" x2="49351" y2="85281"/>
                        <a14:backgroundMark x1="63203" y1="80087" x2="49351" y2="84416"/>
                        <a14:backgroundMark x1="68831" y1="79654" x2="49784" y2="83550"/>
                        <a14:backgroundMark x1="67532" y1="79221" x2="45022" y2="84416"/>
                        <a14:backgroundMark x1="64069" y1="80087" x2="47619" y2="83550"/>
                        <a14:backgroundMark x1="58442" y1="80952" x2="49351" y2="82684"/>
                      </a14:backgroundRemoval>
                    </a14:imgEffect>
                  </a14:imgLayer>
                </a14:imgProps>
              </a:ext>
              <a:ext uri="{28A0092B-C50C-407E-A947-70E740481C1C}">
                <a14:useLocalDpi xmlns:a14="http://schemas.microsoft.com/office/drawing/2010/main" val="0"/>
              </a:ext>
            </a:extLst>
          </a:blip>
          <a:stretch>
            <a:fillRect/>
          </a:stretch>
        </p:blipFill>
        <p:spPr>
          <a:xfrm>
            <a:off x="1746458" y="1672338"/>
            <a:ext cx="1238367" cy="1238367"/>
          </a:xfrm>
          <a:prstGeom prst="rect">
            <a:avLst/>
          </a:prstGeom>
        </p:spPr>
      </p:pic>
      <p:pic>
        <p:nvPicPr>
          <p:cNvPr id="15" name="Picture 14">
            <a:extLst>
              <a:ext uri="{FF2B5EF4-FFF2-40B4-BE49-F238E27FC236}">
                <a16:creationId xmlns:a16="http://schemas.microsoft.com/office/drawing/2014/main" id="{CB57BF19-09B4-ACB5-B9BD-34206F0F9CC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6132" b="89623" l="8969" r="89686">
                        <a14:foregroundMark x1="39462" y1="47170" x2="73543" y2="18868"/>
                        <a14:foregroundMark x1="55157" y1="34434" x2="28251" y2="20283"/>
                        <a14:foregroundMark x1="47085" y1="26415" x2="81614" y2="12736"/>
                        <a14:foregroundMark x1="83857" y1="10849" x2="70852" y2="9906"/>
                        <a14:foregroundMark x1="49776" y1="12264" x2="8969" y2="6132"/>
                      </a14:backgroundRemoval>
                    </a14:imgEffect>
                  </a14:imgLayer>
                </a14:imgProps>
              </a:ext>
              <a:ext uri="{28A0092B-C50C-407E-A947-70E740481C1C}">
                <a14:useLocalDpi xmlns:a14="http://schemas.microsoft.com/office/drawing/2010/main" val="0"/>
              </a:ext>
            </a:extLst>
          </a:blip>
          <a:stretch>
            <a:fillRect/>
          </a:stretch>
        </p:blipFill>
        <p:spPr>
          <a:xfrm>
            <a:off x="3338959" y="-76440"/>
            <a:ext cx="1526382" cy="145109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682F12CD-2A2F-E849-3779-F35D27B028D0}"/>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8780" b="92683" l="7075" r="89623">
                        <a14:foregroundMark x1="42925" y1="69268" x2="24057" y2="89756"/>
                        <a14:foregroundMark x1="81132" y1="90732" x2="79717" y2="89756"/>
                        <a14:foregroundMark x1="83962" y1="91220" x2="86321" y2="92683"/>
                        <a14:foregroundMark x1="15094" y1="87805" x2="7075" y2="92683"/>
                        <a14:foregroundMark x1="50000" y1="41463" x2="48585" y2="20488"/>
                        <a14:backgroundMark x1="30189" y1="20976" x2="17453" y2="7805"/>
                        <a14:backgroundMark x1="34906" y1="17561" x2="39151" y2="7317"/>
                      </a14:backgroundRemoval>
                    </a14:imgEffect>
                  </a14:imgLayer>
                </a14:imgProps>
              </a:ext>
              <a:ext uri="{28A0092B-C50C-407E-A947-70E740481C1C}">
                <a14:useLocalDpi xmlns:a14="http://schemas.microsoft.com/office/drawing/2010/main" val="0"/>
              </a:ext>
            </a:extLst>
          </a:blip>
          <a:stretch>
            <a:fillRect/>
          </a:stretch>
        </p:blipFill>
        <p:spPr>
          <a:xfrm>
            <a:off x="1498552" y="-38340"/>
            <a:ext cx="1018154" cy="984536"/>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5EE29E5B-5BF5-DF59-D244-817A890BF80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8458" b="95025" l="9692" r="91630">
                        <a14:foregroundMark x1="51101" y1="20896" x2="52863" y2="8458"/>
                        <a14:foregroundMark x1="86784" y1="84577" x2="91630" y2="85075"/>
                        <a14:foregroundMark x1="46696" y1="89055" x2="47137" y2="95025"/>
                      </a14:backgroundRemoval>
                    </a14:imgEffect>
                  </a14:imgLayer>
                </a14:imgProps>
              </a:ext>
              <a:ext uri="{28A0092B-C50C-407E-A947-70E740481C1C}">
                <a14:useLocalDpi xmlns:a14="http://schemas.microsoft.com/office/drawing/2010/main" val="0"/>
              </a:ext>
            </a:extLst>
          </a:blip>
          <a:stretch>
            <a:fillRect/>
          </a:stretch>
        </p:blipFill>
        <p:spPr>
          <a:xfrm>
            <a:off x="0" y="2546492"/>
            <a:ext cx="2041544" cy="1807710"/>
          </a:xfrm>
          <a:prstGeom prst="rect">
            <a:avLst/>
          </a:prstGeom>
          <a:ln>
            <a:noFill/>
          </a:ln>
          <a:effectLst>
            <a:outerShdw blurRad="292100" dist="139700" dir="2700000" algn="tl" rotWithShape="0">
              <a:srgbClr val="333333">
                <a:alpha val="65000"/>
              </a:srgbClr>
            </a:outerShdw>
          </a:effectLst>
        </p:spPr>
      </p:pic>
      <p:cxnSp>
        <p:nvCxnSpPr>
          <p:cNvPr id="24" name="Straight Connector 23">
            <a:extLst>
              <a:ext uri="{FF2B5EF4-FFF2-40B4-BE49-F238E27FC236}">
                <a16:creationId xmlns:a16="http://schemas.microsoft.com/office/drawing/2014/main" id="{A9BD9A0C-A656-C251-4B85-C970C8C647AA}"/>
              </a:ext>
            </a:extLst>
          </p:cNvPr>
          <p:cNvCxnSpPr>
            <a:cxnSpLocks/>
          </p:cNvCxnSpPr>
          <p:nvPr/>
        </p:nvCxnSpPr>
        <p:spPr>
          <a:xfrm flipH="1">
            <a:off x="0" y="796839"/>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FC166915-7C3B-98A2-F6F6-7AF2F8CDF9C0}"/>
              </a:ext>
            </a:extLst>
          </p:cNvPr>
          <p:cNvSpPr/>
          <p:nvPr/>
        </p:nvSpPr>
        <p:spPr>
          <a:xfrm>
            <a:off x="9616937" y="430979"/>
            <a:ext cx="1074899" cy="740354"/>
          </a:xfrm>
          <a:prstGeom prst="roundRect">
            <a:avLst/>
          </a:prstGeom>
          <a:solidFill>
            <a:srgbClr val="0391CE"/>
          </a:solidFill>
          <a:effectLst>
            <a:outerShdw blurRad="50800" dist="38100" algn="l" rotWithShape="0">
              <a:prstClr val="black">
                <a:alpha val="40000"/>
              </a:prstClr>
            </a:outerShdw>
          </a:effectLst>
          <a:scene3d>
            <a:camera prst="perspectiveLef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bg1"/>
                </a:solidFill>
              </a:rPr>
              <a:t>C</a:t>
            </a:r>
          </a:p>
        </p:txBody>
      </p:sp>
      <p:sp>
        <p:nvSpPr>
          <p:cNvPr id="27" name="Rectangle: Rounded Corners 26">
            <a:extLst>
              <a:ext uri="{FF2B5EF4-FFF2-40B4-BE49-F238E27FC236}">
                <a16:creationId xmlns:a16="http://schemas.microsoft.com/office/drawing/2014/main" id="{CC57358B-640F-E2CC-2766-5827CB3C3A0D}"/>
              </a:ext>
            </a:extLst>
          </p:cNvPr>
          <p:cNvSpPr/>
          <p:nvPr/>
        </p:nvSpPr>
        <p:spPr>
          <a:xfrm>
            <a:off x="8400389" y="430979"/>
            <a:ext cx="1074899" cy="740354"/>
          </a:xfrm>
          <a:prstGeom prst="roundRect">
            <a:avLst/>
          </a:prstGeom>
          <a:solidFill>
            <a:srgbClr val="FA4282"/>
          </a:solidFill>
          <a:effectLst>
            <a:outerShdw blurRad="50800" dist="38100" algn="l" rotWithShape="0">
              <a:prstClr val="black">
                <a:alpha val="40000"/>
              </a:prstClr>
            </a:outerShdw>
          </a:effectLst>
          <a:scene3d>
            <a:camera prst="perspectiveLef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bg1"/>
                </a:solidFill>
              </a:rPr>
              <a:t>E</a:t>
            </a:r>
          </a:p>
        </p:txBody>
      </p:sp>
      <p:sp>
        <p:nvSpPr>
          <p:cNvPr id="28" name="Rectangle: Rounded Corners 27">
            <a:extLst>
              <a:ext uri="{FF2B5EF4-FFF2-40B4-BE49-F238E27FC236}">
                <a16:creationId xmlns:a16="http://schemas.microsoft.com/office/drawing/2014/main" id="{514458F7-811D-6586-8B5A-3C4433926296}"/>
              </a:ext>
            </a:extLst>
          </p:cNvPr>
          <p:cNvSpPr/>
          <p:nvPr/>
        </p:nvSpPr>
        <p:spPr>
          <a:xfrm>
            <a:off x="10833485" y="430979"/>
            <a:ext cx="1074899" cy="740354"/>
          </a:xfrm>
          <a:prstGeom prst="roundRect">
            <a:avLst/>
          </a:prstGeom>
          <a:solidFill>
            <a:srgbClr val="03CEB6"/>
          </a:solidFill>
          <a:effectLst>
            <a:outerShdw blurRad="50800" dist="38100" algn="l" rotWithShape="0">
              <a:prstClr val="black">
                <a:alpha val="40000"/>
              </a:prstClr>
            </a:outerShdw>
          </a:effectLst>
          <a:scene3d>
            <a:camera prst="perspectiveLef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dirty="0">
                <a:solidFill>
                  <a:schemeClr val="bg1"/>
                </a:solidFill>
              </a:rPr>
              <a:t>A</a:t>
            </a:r>
          </a:p>
        </p:txBody>
      </p:sp>
      <p:pic>
        <p:nvPicPr>
          <p:cNvPr id="30" name="Picture 29">
            <a:extLst>
              <a:ext uri="{FF2B5EF4-FFF2-40B4-BE49-F238E27FC236}">
                <a16:creationId xmlns:a16="http://schemas.microsoft.com/office/drawing/2014/main" id="{ACF1BD34-0514-09D6-E051-E6C11E31D934}"/>
              </a:ext>
            </a:extLst>
          </p:cNvPr>
          <p:cNvPicPr>
            <a:picLocks noChangeAspect="1"/>
          </p:cNvPicPr>
          <p:nvPr/>
        </p:nvPicPr>
        <p:blipFill>
          <a:blip r:embed="rId16">
            <a:extLst>
              <a:ext uri="{BEBA8EAE-BF5A-486C-A8C5-ECC9F3942E4B}">
                <a14:imgProps xmlns:a14="http://schemas.microsoft.com/office/drawing/2010/main">
                  <a14:imgLayer r:embed="rId17">
                    <a14:imgEffect>
                      <a14:sharpenSoften amount="30000"/>
                    </a14:imgEffect>
                  </a14:imgLayer>
                </a14:imgProps>
              </a:ext>
              <a:ext uri="{28A0092B-C50C-407E-A947-70E740481C1C}">
                <a14:useLocalDpi xmlns:a14="http://schemas.microsoft.com/office/drawing/2010/main" val="0"/>
              </a:ext>
            </a:extLst>
          </a:blip>
          <a:stretch>
            <a:fillRect/>
          </a:stretch>
        </p:blipFill>
        <p:spPr>
          <a:xfrm>
            <a:off x="6670664" y="2056021"/>
            <a:ext cx="5394460" cy="20683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2" name="Picture 31">
            <a:extLst>
              <a:ext uri="{FF2B5EF4-FFF2-40B4-BE49-F238E27FC236}">
                <a16:creationId xmlns:a16="http://schemas.microsoft.com/office/drawing/2014/main" id="{E32170C1-AF3A-DD89-D8CF-23364582A6BF}"/>
              </a:ext>
            </a:extLst>
          </p:cNvPr>
          <p:cNvPicPr>
            <a:picLocks noChangeAspect="1"/>
          </p:cNvPicPr>
          <p:nvPr/>
        </p:nvPicPr>
        <p:blipFill>
          <a:blip r:embed="rId18">
            <a:extLst>
              <a:ext uri="{BEBA8EAE-BF5A-486C-A8C5-ECC9F3942E4B}">
                <a14:imgProps xmlns:a14="http://schemas.microsoft.com/office/drawing/2010/main">
                  <a14:imgLayer r:embed="rId19">
                    <a14:imgEffect>
                      <a14:sharpenSoften amount="24000"/>
                    </a14:imgEffect>
                  </a14:imgLayer>
                </a14:imgProps>
              </a:ext>
              <a:ext uri="{28A0092B-C50C-407E-A947-70E740481C1C}">
                <a14:useLocalDpi xmlns:a14="http://schemas.microsoft.com/office/drawing/2010/main" val="0"/>
              </a:ext>
            </a:extLst>
          </a:blip>
          <a:stretch>
            <a:fillRect/>
          </a:stretch>
        </p:blipFill>
        <p:spPr>
          <a:xfrm>
            <a:off x="1723334" y="4399541"/>
            <a:ext cx="6233213" cy="2109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TextBox 32">
            <a:extLst>
              <a:ext uri="{FF2B5EF4-FFF2-40B4-BE49-F238E27FC236}">
                <a16:creationId xmlns:a16="http://schemas.microsoft.com/office/drawing/2014/main" id="{6BDE7A2D-5182-7F7F-18C1-4D28A8D7DBD3}"/>
              </a:ext>
            </a:extLst>
          </p:cNvPr>
          <p:cNvSpPr txBox="1"/>
          <p:nvPr/>
        </p:nvSpPr>
        <p:spPr>
          <a:xfrm>
            <a:off x="8049359" y="6103855"/>
            <a:ext cx="4210053" cy="646331"/>
          </a:xfrm>
          <a:prstGeom prst="rect">
            <a:avLst/>
          </a:prstGeom>
          <a:noFill/>
        </p:spPr>
        <p:txBody>
          <a:bodyPr wrap="square" rtlCol="0">
            <a:spAutoFit/>
          </a:bodyPr>
          <a:lstStyle/>
          <a:p>
            <a:r>
              <a:rPr lang="en-US" dirty="0"/>
              <a:t>https://esanj.ir/responses/7c46e0b2-5a74-4474-982b-9e32015b43a3#sec_12</a:t>
            </a:r>
          </a:p>
        </p:txBody>
      </p:sp>
      <p:cxnSp>
        <p:nvCxnSpPr>
          <p:cNvPr id="34" name="Straight Connector 33">
            <a:extLst>
              <a:ext uri="{FF2B5EF4-FFF2-40B4-BE49-F238E27FC236}">
                <a16:creationId xmlns:a16="http://schemas.microsoft.com/office/drawing/2014/main" id="{3F6E3945-22A2-059F-7958-48EF760F9F0B}"/>
              </a:ext>
            </a:extLst>
          </p:cNvPr>
          <p:cNvCxnSpPr>
            <a:cxnSpLocks/>
          </p:cNvCxnSpPr>
          <p:nvPr/>
        </p:nvCxnSpPr>
        <p:spPr>
          <a:xfrm>
            <a:off x="8105296" y="6078455"/>
            <a:ext cx="0" cy="5949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Rectangle: Rounded Corners 37">
            <a:extLst>
              <a:ext uri="{FF2B5EF4-FFF2-40B4-BE49-F238E27FC236}">
                <a16:creationId xmlns:a16="http://schemas.microsoft.com/office/drawing/2014/main" id="{0755EAF8-CF0D-EDB6-2E61-7F12A8703C20}"/>
              </a:ext>
            </a:extLst>
          </p:cNvPr>
          <p:cNvSpPr/>
          <p:nvPr/>
        </p:nvSpPr>
        <p:spPr>
          <a:xfrm>
            <a:off x="3061770" y="1271778"/>
            <a:ext cx="3425881" cy="922700"/>
          </a:xfrm>
          <a:prstGeom prst="roundRect">
            <a:avLst/>
          </a:prstGeom>
          <a:solidFill>
            <a:srgbClr val="652E68"/>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Comic Sans MS" panose="030F0702030302020204" pitchFamily="66" charset="0"/>
                <a:ea typeface="Yu Gothic UI Semilight" panose="020B0400000000000000" pitchFamily="34" charset="-128"/>
              </a:rPr>
              <a:t>“</a:t>
            </a:r>
            <a:r>
              <a:rPr lang="en-US" sz="4400" dirty="0">
                <a:solidFill>
                  <a:schemeClr val="bg1"/>
                </a:solidFill>
                <a:effectLst>
                  <a:outerShdw blurRad="60007" dist="310007" dir="7680000" sy="30000" kx="1300200" algn="ctr" rotWithShape="0">
                    <a:prstClr val="black">
                      <a:alpha val="32000"/>
                    </a:prstClr>
                  </a:outerShdw>
                </a:effectLst>
                <a:latin typeface="Comic Sans MS" panose="030F0702030302020204" pitchFamily="66" charset="0"/>
                <a:ea typeface="Yu Gothic UI Semilight" panose="020B0400000000000000" pitchFamily="34" charset="-128"/>
              </a:rPr>
              <a:t>HOLLEND</a:t>
            </a:r>
            <a:r>
              <a:rPr lang="en-US" sz="4400" dirty="0">
                <a:solidFill>
                  <a:schemeClr val="bg1"/>
                </a:solidFill>
                <a:latin typeface="Comic Sans MS" panose="030F0702030302020204" pitchFamily="66" charset="0"/>
                <a:ea typeface="Yu Gothic UI Semilight" panose="020B0400000000000000" pitchFamily="34" charset="-128"/>
              </a:rPr>
              <a:t>”</a:t>
            </a:r>
            <a:endParaRPr lang="en-US" sz="4400" dirty="0">
              <a:solidFill>
                <a:schemeClr val="bg1"/>
              </a:solidFill>
            </a:endParaRPr>
          </a:p>
        </p:txBody>
      </p:sp>
    </p:spTree>
    <p:extLst>
      <p:ext uri="{BB962C8B-B14F-4D97-AF65-F5344CB8AC3E}">
        <p14:creationId xmlns:p14="http://schemas.microsoft.com/office/powerpoint/2010/main" val="153763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C2DFA9-7769-BB3A-233C-7CCEA55B5B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171" b="99279" l="0" r="98649">
                        <a14:foregroundMark x1="69189" y1="5045" x2="75135" y2="15135"/>
                        <a14:foregroundMark x1="75135" y1="15135" x2="80946" y2="65225"/>
                        <a14:foregroundMark x1="80946" y1="65225" x2="75135" y2="74775"/>
                        <a14:foregroundMark x1="75135" y1="74775" x2="77162" y2="75766"/>
                        <a14:foregroundMark x1="77162" y1="85586" x2="90946" y2="50180"/>
                        <a14:foregroundMark x1="90946" y1="50180" x2="91351" y2="8919"/>
                        <a14:foregroundMark x1="91351" y1="8919" x2="91351" y2="8919"/>
                        <a14:foregroundMark x1="19459" y1="22432" x2="19459" y2="23874"/>
                        <a14:foregroundMark x1="15000" y1="17928" x2="21081" y2="26937"/>
                        <a14:foregroundMark x1="21081" y1="26937" x2="27162" y2="28739"/>
                        <a14:foregroundMark x1="27568" y1="27928" x2="22568" y2="21622"/>
                        <a14:foregroundMark x1="22568" y1="21622" x2="12703" y2="25135"/>
                        <a14:foregroundMark x1="12703" y1="25135" x2="9730" y2="16396"/>
                        <a14:foregroundMark x1="9730" y1="16396" x2="19730" y2="23243"/>
                        <a14:foregroundMark x1="19730" y1="23243" x2="24189" y2="28739"/>
                        <a14:foregroundMark x1="31892" y1="26486" x2="23649" y2="19189"/>
                        <a14:foregroundMark x1="23649" y1="19189" x2="10405" y2="26486"/>
                        <a14:foregroundMark x1="10405" y1="26486" x2="11892" y2="17027"/>
                        <a14:foregroundMark x1="78649" y1="20901" x2="75405" y2="10991"/>
                        <a14:foregroundMark x1="75405" y1="10991" x2="81622" y2="1892"/>
                        <a14:foregroundMark x1="81622" y1="1892" x2="90000" y2="8739"/>
                        <a14:foregroundMark x1="90000" y1="8739" x2="95946" y2="18378"/>
                        <a14:foregroundMark x1="95946" y1="18378" x2="94189" y2="46667"/>
                        <a14:foregroundMark x1="94189" y1="46667" x2="86622" y2="82973"/>
                        <a14:foregroundMark x1="86622" y1="82973" x2="88108" y2="91081"/>
                        <a14:foregroundMark x1="88108" y1="91081" x2="61892" y2="80360"/>
                        <a14:foregroundMark x1="61892" y1="80360" x2="66081" y2="77207"/>
                        <a14:foregroundMark x1="86081" y1="84775" x2="94595" y2="76216"/>
                        <a14:foregroundMark x1="94595" y1="76216" x2="91216" y2="10811"/>
                        <a14:foregroundMark x1="91216" y1="10811" x2="84189" y2="4595"/>
                        <a14:foregroundMark x1="84189" y1="4595" x2="85000" y2="1441"/>
                        <a14:foregroundMark x1="58378" y1="89279" x2="97162" y2="96126"/>
                        <a14:foregroundMark x1="97162" y1="96126" x2="98649" y2="96126"/>
                        <a14:foregroundMark x1="4189" y1="33694" x2="0" y2="13333"/>
                        <a14:foregroundMark x1="0" y1="13333" x2="12973" y2="9910"/>
                        <a14:foregroundMark x1="12973" y1="9910" x2="26622" y2="13514"/>
                        <a14:foregroundMark x1="26622" y1="13514" x2="35811" y2="19009"/>
                        <a14:foregroundMark x1="35811" y1="19009" x2="37838" y2="22793"/>
                        <a14:foregroundMark x1="23108" y1="99279" x2="2162" y2="98739"/>
                        <a14:backgroundMark x1="9730" y1="5225" x2="35541" y2="5225"/>
                        <a14:backgroundMark x1="35541" y1="5225" x2="54054" y2="16486"/>
                        <a14:backgroundMark x1="54054" y1="16486" x2="29459" y2="35586"/>
                        <a14:backgroundMark x1="29459" y1="35586" x2="19730" y2="39820"/>
                        <a14:backgroundMark x1="19730" y1="39820" x2="43514" y2="42793"/>
                        <a14:backgroundMark x1="43514" y1="42793" x2="56081" y2="49910"/>
                        <a14:backgroundMark x1="56081" y1="49910" x2="58649" y2="53333"/>
                      </a14:backgroundRemoval>
                    </a14:imgEffect>
                  </a14:imgLayer>
                </a14:imgProps>
              </a:ext>
              <a:ext uri="{28A0092B-C50C-407E-A947-70E740481C1C}">
                <a14:useLocalDpi xmlns:a14="http://schemas.microsoft.com/office/drawing/2010/main" val="0"/>
              </a:ext>
            </a:extLst>
          </a:blip>
          <a:stretch>
            <a:fillRect/>
          </a:stretch>
        </p:blipFill>
        <p:spPr>
          <a:xfrm>
            <a:off x="7620000" y="0"/>
            <a:ext cx="4572000" cy="6858000"/>
          </a:xfrm>
          <a:prstGeom prst="rect">
            <a:avLst/>
          </a:prstGeom>
        </p:spPr>
      </p:pic>
      <p:cxnSp>
        <p:nvCxnSpPr>
          <p:cNvPr id="7" name="Straight Connector 6">
            <a:extLst>
              <a:ext uri="{FF2B5EF4-FFF2-40B4-BE49-F238E27FC236}">
                <a16:creationId xmlns:a16="http://schemas.microsoft.com/office/drawing/2014/main" id="{8E168875-12FD-B860-557B-5D015A0CC745}"/>
              </a:ext>
            </a:extLst>
          </p:cNvPr>
          <p:cNvCxnSpPr>
            <a:cxnSpLocks/>
          </p:cNvCxnSpPr>
          <p:nvPr/>
        </p:nvCxnSpPr>
        <p:spPr>
          <a:xfrm flipH="1">
            <a:off x="0" y="796839"/>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7ADA4ABD-9D3B-4FF4-2F7F-A99D85D9D004}"/>
              </a:ext>
            </a:extLst>
          </p:cNvPr>
          <p:cNvPicPr>
            <a:picLocks noChangeAspect="1"/>
          </p:cNvPicPr>
          <p:nvPr/>
        </p:nvPicPr>
        <p:blipFill rotWithShape="1">
          <a:blip r:embed="rId4">
            <a:extLst>
              <a:ext uri="{28A0092B-C50C-407E-A947-70E740481C1C}">
                <a14:useLocalDpi xmlns:a14="http://schemas.microsoft.com/office/drawing/2010/main" val="0"/>
              </a:ext>
            </a:extLst>
          </a:blip>
          <a:srcRect l="6497" t="23563" r="6146"/>
          <a:stretch/>
        </p:blipFill>
        <p:spPr>
          <a:xfrm>
            <a:off x="2378709" y="1593679"/>
            <a:ext cx="3263902" cy="1999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53AE41F4-7B38-9190-DD3E-64D2E243D10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7619" r="89524">
                        <a14:foregroundMark x1="42857" y1="77778" x2="58095" y2="91111"/>
                        <a14:foregroundMark x1="58095" y1="91111" x2="72381" y2="86667"/>
                        <a14:foregroundMark x1="72381" y1="86667" x2="73333" y2="84444"/>
                        <a14:foregroundMark x1="33333" y1="90000" x2="33333" y2="90000"/>
                        <a14:foregroundMark x1="13333" y1="64444" x2="13333" y2="64444"/>
                        <a14:foregroundMark x1="7619" y1="42222" x2="7619" y2="42222"/>
                        <a14:foregroundMark x1="7619" y1="55556" x2="7619" y2="55556"/>
                        <a14:foregroundMark x1="85714" y1="53333" x2="85714" y2="53333"/>
                      </a14:backgroundRemoval>
                    </a14:imgEffect>
                  </a14:imgLayer>
                </a14:imgProps>
              </a:ext>
              <a:ext uri="{28A0092B-C50C-407E-A947-70E740481C1C}">
                <a14:useLocalDpi xmlns:a14="http://schemas.microsoft.com/office/drawing/2010/main" val="0"/>
              </a:ext>
            </a:extLst>
          </a:blip>
          <a:stretch>
            <a:fillRect/>
          </a:stretch>
        </p:blipFill>
        <p:spPr>
          <a:xfrm>
            <a:off x="8069144" y="923135"/>
            <a:ext cx="1726387" cy="1479760"/>
          </a:xfrm>
          <a:prstGeom prst="rect">
            <a:avLst/>
          </a:prstGeom>
        </p:spPr>
      </p:pic>
      <p:pic>
        <p:nvPicPr>
          <p:cNvPr id="12" name="Picture 11">
            <a:extLst>
              <a:ext uri="{FF2B5EF4-FFF2-40B4-BE49-F238E27FC236}">
                <a16:creationId xmlns:a16="http://schemas.microsoft.com/office/drawing/2014/main" id="{4EF68E70-84F9-3844-DF92-876B7BA07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5607" y="2295460"/>
            <a:ext cx="5514416" cy="27924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8FEB34CE-839B-58B5-4DEE-87B5C0FB29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169" y="3954258"/>
            <a:ext cx="5753831" cy="2620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216BCA59-C81D-B970-B0A1-229FD7CBEF4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20870" y1="17460" x2="20870" y2="17460"/>
                        <a14:foregroundMark x1="41739" y1="14286" x2="41739" y2="14286"/>
                        <a14:foregroundMark x1="54783" y1="15873" x2="54783" y2="15873"/>
                        <a14:foregroundMark x1="86087" y1="19048" x2="86087" y2="19048"/>
                        <a14:foregroundMark x1="78261" y1="15873" x2="78261" y2="15873"/>
                        <a14:foregroundMark x1="84348" y1="60317" x2="84348" y2="60317"/>
                        <a14:foregroundMark x1="78261" y1="69841" x2="78261" y2="69841"/>
                        <a14:foregroundMark x1="78261" y1="80952" x2="78261" y2="80952"/>
                        <a14:foregroundMark x1="66957" y1="14286" x2="66957" y2="14286"/>
                        <a14:foregroundMark x1="78261" y1="50794" x2="80000" y2="36508"/>
                        <a14:foregroundMark x1="85217" y1="60317" x2="85217" y2="60317"/>
                        <a14:foregroundMark x1="78261" y1="80952" x2="78261" y2="80952"/>
                        <a14:foregroundMark x1="32174" y1="33333" x2="60870" y2="41270"/>
                        <a14:foregroundMark x1="60870" y1="41270" x2="60870" y2="41270"/>
                        <a14:foregroundMark x1="49565" y1="34921" x2="28696" y2="34921"/>
                        <a14:backgroundMark x1="66957" y1="15873" x2="66957" y2="15873"/>
                        <a14:backgroundMark x1="86957" y1="20635" x2="86957" y2="20635"/>
                        <a14:backgroundMark x1="67950" y1="41270" x2="71304" y2="55556"/>
                        <a14:backgroundMark x1="66087" y1="33333" x2="67950" y2="41270"/>
                        <a14:backgroundMark x1="78261" y1="66667" x2="78261" y2="66667"/>
                        <a14:backgroundMark x1="80000" y1="69841" x2="80000" y2="69841"/>
                        <a14:backgroundMark x1="79130" y1="71429" x2="79130" y2="71429"/>
                      </a14:backgroundRemoval>
                    </a14:imgEffect>
                  </a14:imgLayer>
                </a14:imgProps>
              </a:ext>
              <a:ext uri="{28A0092B-C50C-407E-A947-70E740481C1C}">
                <a14:useLocalDpi xmlns:a14="http://schemas.microsoft.com/office/drawing/2010/main" val="0"/>
              </a:ext>
            </a:extLst>
          </a:blip>
          <a:stretch>
            <a:fillRect/>
          </a:stretch>
        </p:blipFill>
        <p:spPr>
          <a:xfrm>
            <a:off x="6147723" y="532701"/>
            <a:ext cx="2339846" cy="1281828"/>
          </a:xfrm>
          <a:prstGeom prst="rect">
            <a:avLst/>
          </a:prstGeom>
        </p:spPr>
      </p:pic>
      <p:pic>
        <p:nvPicPr>
          <p:cNvPr id="18" name="Picture 17">
            <a:extLst>
              <a:ext uri="{FF2B5EF4-FFF2-40B4-BE49-F238E27FC236}">
                <a16:creationId xmlns:a16="http://schemas.microsoft.com/office/drawing/2014/main" id="{929F82E1-C775-0BD0-F60A-8AD5298BD09E}"/>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75214" y1="56075" x2="75214" y2="56075"/>
                        <a14:foregroundMark x1="72650" y1="54206" x2="72650" y2="54206"/>
                        <a14:foregroundMark x1="72650" y1="53271" x2="72650" y2="53271"/>
                        <a14:foregroundMark x1="71795" y1="52336" x2="71795" y2="52336"/>
                        <a14:foregroundMark x1="70940" y1="52336" x2="70940" y2="52336"/>
                        <a14:foregroundMark x1="70940" y1="55140" x2="70940" y2="55140"/>
                        <a14:foregroundMark x1="69231" y1="52336" x2="69231" y2="52336"/>
                        <a14:foregroundMark x1="64103" y1="51402" x2="64103" y2="51402"/>
                        <a14:foregroundMark x1="77778" y1="71963" x2="77778" y2="71963"/>
                        <a14:foregroundMark x1="81197" y1="75701" x2="81197" y2="75701"/>
                        <a14:foregroundMark x1="81197" y1="80374" x2="81197" y2="80374"/>
                        <a14:backgroundMark x1="47009" y1="27103" x2="44444" y2="36449"/>
                        <a14:backgroundMark x1="68254" y1="53271" x2="67521" y2="54206"/>
                        <a14:backgroundMark x1="68987" y1="52336" x2="68254" y2="53271"/>
                        <a14:backgroundMark x1="69719" y1="51402" x2="68987" y2="52336"/>
                        <a14:backgroundMark x1="77778" y1="41121" x2="69719" y2="51402"/>
                        <a14:backgroundMark x1="69230" y1="55140" x2="70940" y2="56075"/>
                        <a14:backgroundMark x1="67521" y1="54206" x2="69230" y2="55140"/>
                      </a14:backgroundRemoval>
                    </a14:imgEffect>
                  </a14:imgLayer>
                </a14:imgProps>
              </a:ext>
              <a:ext uri="{28A0092B-C50C-407E-A947-70E740481C1C}">
                <a14:useLocalDpi xmlns:a14="http://schemas.microsoft.com/office/drawing/2010/main" val="0"/>
              </a:ext>
            </a:extLst>
          </a:blip>
          <a:stretch>
            <a:fillRect/>
          </a:stretch>
        </p:blipFill>
        <p:spPr>
          <a:xfrm flipH="1">
            <a:off x="9355137" y="-832814"/>
            <a:ext cx="3134004" cy="2834476"/>
          </a:xfrm>
          <a:prstGeom prst="rect">
            <a:avLst/>
          </a:prstGeom>
        </p:spPr>
      </p:pic>
      <p:pic>
        <p:nvPicPr>
          <p:cNvPr id="26" name="Picture 25">
            <a:extLst>
              <a:ext uri="{FF2B5EF4-FFF2-40B4-BE49-F238E27FC236}">
                <a16:creationId xmlns:a16="http://schemas.microsoft.com/office/drawing/2014/main" id="{9FC605BF-D937-07F7-0DF4-A11A4BE41CA8}"/>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40157" y1="86538" x2="51969" y2="84615"/>
                        <a14:foregroundMark x1="67717" y1="15385" x2="75591" y2="13462"/>
                      </a14:backgroundRemoval>
                    </a14:imgEffect>
                  </a14:imgLayer>
                </a14:imgProps>
              </a:ext>
              <a:ext uri="{28A0092B-C50C-407E-A947-70E740481C1C}">
                <a14:useLocalDpi xmlns:a14="http://schemas.microsoft.com/office/drawing/2010/main" val="0"/>
              </a:ext>
            </a:extLst>
          </a:blip>
          <a:stretch>
            <a:fillRect/>
          </a:stretch>
        </p:blipFill>
        <p:spPr>
          <a:xfrm flipH="1">
            <a:off x="8533205" y="5083765"/>
            <a:ext cx="2569856" cy="961862"/>
          </a:xfrm>
          <a:prstGeom prst="rect">
            <a:avLst/>
          </a:prstGeom>
        </p:spPr>
      </p:pic>
      <p:sp>
        <p:nvSpPr>
          <p:cNvPr id="27" name="TextBox 26">
            <a:extLst>
              <a:ext uri="{FF2B5EF4-FFF2-40B4-BE49-F238E27FC236}">
                <a16:creationId xmlns:a16="http://schemas.microsoft.com/office/drawing/2014/main" id="{A2FAD4F6-A252-6387-1845-FB49B542A04B}"/>
              </a:ext>
            </a:extLst>
          </p:cNvPr>
          <p:cNvSpPr txBox="1"/>
          <p:nvPr/>
        </p:nvSpPr>
        <p:spPr>
          <a:xfrm>
            <a:off x="6212996" y="6141955"/>
            <a:ext cx="5753831" cy="646331"/>
          </a:xfrm>
          <a:prstGeom prst="rect">
            <a:avLst/>
          </a:prstGeom>
          <a:noFill/>
        </p:spPr>
        <p:txBody>
          <a:bodyPr wrap="square" rtlCol="0">
            <a:spAutoFit/>
          </a:bodyPr>
          <a:lstStyle/>
          <a:p>
            <a:r>
              <a:rPr lang="en-US" dirty="0"/>
              <a:t>https://esanj.ir/responses/e1916229-243b-4318-bc5a-7527859c82b6</a:t>
            </a:r>
          </a:p>
        </p:txBody>
      </p:sp>
      <p:cxnSp>
        <p:nvCxnSpPr>
          <p:cNvPr id="28" name="Straight Connector 27">
            <a:extLst>
              <a:ext uri="{FF2B5EF4-FFF2-40B4-BE49-F238E27FC236}">
                <a16:creationId xmlns:a16="http://schemas.microsoft.com/office/drawing/2014/main" id="{23DD71FD-6051-3AFB-5EC7-18E1C680FA81}"/>
              </a:ext>
            </a:extLst>
          </p:cNvPr>
          <p:cNvCxnSpPr>
            <a:cxnSpLocks/>
          </p:cNvCxnSpPr>
          <p:nvPr/>
        </p:nvCxnSpPr>
        <p:spPr>
          <a:xfrm>
            <a:off x="6212996" y="6141955"/>
            <a:ext cx="0" cy="5949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Rectangle: Rounded Corners 28">
            <a:extLst>
              <a:ext uri="{FF2B5EF4-FFF2-40B4-BE49-F238E27FC236}">
                <a16:creationId xmlns:a16="http://schemas.microsoft.com/office/drawing/2014/main" id="{7DFE978A-1EE4-89C5-608D-E9D304BB7EC6}"/>
              </a:ext>
            </a:extLst>
          </p:cNvPr>
          <p:cNvSpPr/>
          <p:nvPr/>
        </p:nvSpPr>
        <p:spPr>
          <a:xfrm>
            <a:off x="632440" y="400330"/>
            <a:ext cx="3571260" cy="961855"/>
          </a:xfrm>
          <a:prstGeom prst="roundRect">
            <a:avLst/>
          </a:prstGeom>
          <a:solidFill>
            <a:srgbClr val="652E68"/>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bg1"/>
                </a:solidFill>
                <a:latin typeface="Comic Sans MS" panose="030F0702030302020204" pitchFamily="66" charset="0"/>
                <a:ea typeface="Yu Gothic UI Semilight" panose="020B0400000000000000" pitchFamily="34" charset="-128"/>
              </a:rPr>
              <a:t>“</a:t>
            </a:r>
            <a:r>
              <a:rPr lang="en-US" sz="4400" dirty="0">
                <a:solidFill>
                  <a:schemeClr val="bg1"/>
                </a:solidFill>
                <a:effectLst>
                  <a:outerShdw blurRad="60007" dist="310007" dir="7680000" sy="30000" kx="1300200" algn="ctr" rotWithShape="0">
                    <a:prstClr val="black">
                      <a:alpha val="32000"/>
                    </a:prstClr>
                  </a:outerShdw>
                </a:effectLst>
                <a:latin typeface="Comic Sans MS" panose="030F0702030302020204" pitchFamily="66" charset="0"/>
                <a:ea typeface="Yu Gothic UI Semilight" panose="020B0400000000000000" pitchFamily="34" charset="-128"/>
              </a:rPr>
              <a:t>GARDNER</a:t>
            </a:r>
            <a:r>
              <a:rPr lang="en-US" sz="4400" dirty="0">
                <a:solidFill>
                  <a:schemeClr val="bg1"/>
                </a:solidFill>
                <a:latin typeface="Comic Sans MS" panose="030F0702030302020204" pitchFamily="66" charset="0"/>
                <a:ea typeface="Yu Gothic UI Semilight" panose="020B0400000000000000" pitchFamily="34" charset="-128"/>
              </a:rPr>
              <a:t>”</a:t>
            </a:r>
            <a:endParaRPr lang="en-US" sz="4400" dirty="0">
              <a:solidFill>
                <a:schemeClr val="bg1"/>
              </a:solidFill>
            </a:endParaRPr>
          </a:p>
        </p:txBody>
      </p:sp>
    </p:spTree>
    <p:extLst>
      <p:ext uri="{BB962C8B-B14F-4D97-AF65-F5344CB8AC3E}">
        <p14:creationId xmlns:p14="http://schemas.microsoft.com/office/powerpoint/2010/main" val="138006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bg1"/>
          </a:fgClr>
          <a:bgClr>
            <a:schemeClr val="bg1"/>
          </a:bgClr>
        </a:patt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C3222C-BE6D-078B-9201-AB208439C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B727731-E940-339D-70A1-ACC042E14E48}"/>
              </a:ext>
            </a:extLst>
          </p:cNvPr>
          <p:cNvSpPr/>
          <p:nvPr/>
        </p:nvSpPr>
        <p:spPr>
          <a:xfrm>
            <a:off x="3708400" y="2374900"/>
            <a:ext cx="4572000" cy="1892300"/>
          </a:xfrm>
          <a:prstGeom prst="rect">
            <a:avLst/>
          </a:prstGeom>
          <a:solidFill>
            <a:srgbClr val="F2D6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3BCCF3-1BBD-8150-7506-63A1508D5E77}"/>
              </a:ext>
            </a:extLst>
          </p:cNvPr>
          <p:cNvSpPr txBox="1"/>
          <p:nvPr/>
        </p:nvSpPr>
        <p:spPr>
          <a:xfrm>
            <a:off x="2197100" y="2451318"/>
            <a:ext cx="8432800" cy="1815882"/>
          </a:xfrm>
          <a:prstGeom prst="rect">
            <a:avLst/>
          </a:prstGeom>
          <a:noFill/>
        </p:spPr>
        <p:txBody>
          <a:bodyPr wrap="square" rtlCol="0">
            <a:spAutoFit/>
          </a:bodyPr>
          <a:lstStyle/>
          <a:p>
            <a:pPr algn="r"/>
            <a:r>
              <a:rPr lang="fa-IR" sz="2800" dirty="0">
                <a:cs typeface="B Araz" panose="00000400000000000000" pitchFamily="2" charset="-78"/>
              </a:rPr>
              <a:t>تجربه کردن کارهای مختلف ویاد گرفتن چیزهای جدید برای من مثل </a:t>
            </a:r>
            <a:r>
              <a:rPr lang="fa-IR" sz="2800" dirty="0">
                <a:highlight>
                  <a:srgbClr val="B075C5"/>
                </a:highlight>
                <a:cs typeface="B Araz" panose="00000400000000000000" pitchFamily="2" charset="-78"/>
              </a:rPr>
              <a:t>ایکیگای</a:t>
            </a:r>
            <a:r>
              <a:rPr lang="fa-IR" sz="2800" dirty="0">
                <a:cs typeface="B Araz" panose="00000400000000000000" pitchFamily="2" charset="-78"/>
              </a:rPr>
              <a:t> می مونه هر روز صبح به خاطر </a:t>
            </a:r>
            <a:r>
              <a:rPr lang="fa-IR" sz="2800" dirty="0">
                <a:highlight>
                  <a:srgbClr val="B075C5"/>
                </a:highlight>
                <a:cs typeface="B Araz" panose="00000400000000000000" pitchFamily="2" charset="-78"/>
              </a:rPr>
              <a:t>بهتر کردن </a:t>
            </a:r>
            <a:r>
              <a:rPr lang="fa-IR" sz="2800" dirty="0">
                <a:cs typeface="B Araz" panose="00000400000000000000" pitchFamily="2" charset="-78"/>
              </a:rPr>
              <a:t>خودم از کسی که دیروز بودم بیدارمی شم، تا آخر شب اون فائزه ای باشم که راضی می خوابه ویه قدم به اون چیزی که می خواد نزدیک تر بشه وقدر </a:t>
            </a:r>
            <a:r>
              <a:rPr lang="fa-IR" sz="2800" dirty="0">
                <a:highlight>
                  <a:srgbClr val="B075C5"/>
                </a:highlight>
                <a:cs typeface="B Araz" panose="00000400000000000000" pitchFamily="2" charset="-78"/>
              </a:rPr>
              <a:t>لحظات</a:t>
            </a:r>
            <a:r>
              <a:rPr lang="fa-IR" sz="2800" dirty="0">
                <a:cs typeface="B Araz" panose="00000400000000000000" pitchFamily="2" charset="-78"/>
              </a:rPr>
              <a:t> زندگیشو بدونه</a:t>
            </a:r>
          </a:p>
        </p:txBody>
      </p:sp>
      <p:sp>
        <p:nvSpPr>
          <p:cNvPr id="5" name="TextBox 4">
            <a:extLst>
              <a:ext uri="{FF2B5EF4-FFF2-40B4-BE49-F238E27FC236}">
                <a16:creationId xmlns:a16="http://schemas.microsoft.com/office/drawing/2014/main" id="{FACB7B03-60B1-B11B-45FD-E4B221170E5B}"/>
              </a:ext>
            </a:extLst>
          </p:cNvPr>
          <p:cNvSpPr txBox="1"/>
          <p:nvPr/>
        </p:nvSpPr>
        <p:spPr>
          <a:xfrm>
            <a:off x="5270500" y="1307177"/>
            <a:ext cx="4965700" cy="523220"/>
          </a:xfrm>
          <a:prstGeom prst="rect">
            <a:avLst/>
          </a:prstGeom>
          <a:noFill/>
        </p:spPr>
        <p:txBody>
          <a:bodyPr wrap="square" rtlCol="0">
            <a:spAutoFit/>
          </a:bodyPr>
          <a:lstStyle/>
          <a:p>
            <a:pPr algn="r"/>
            <a:r>
              <a:rPr lang="fa-IR" sz="2800" dirty="0">
                <a:cs typeface="B Araz" panose="00000400000000000000" pitchFamily="2" charset="-78"/>
              </a:rPr>
              <a:t>دلیلی که صبح ها از </a:t>
            </a:r>
            <a:r>
              <a:rPr lang="fa-IR" sz="2800" dirty="0">
                <a:highlight>
                  <a:srgbClr val="B075C5"/>
                </a:highlight>
                <a:cs typeface="B Araz" panose="00000400000000000000" pitchFamily="2" charset="-78"/>
              </a:rPr>
              <a:t>خواب</a:t>
            </a:r>
            <a:r>
              <a:rPr lang="fa-IR" sz="2800" dirty="0">
                <a:cs typeface="B Araz" panose="00000400000000000000" pitchFamily="2" charset="-78"/>
              </a:rPr>
              <a:t> بیدار می</a:t>
            </a:r>
            <a:r>
              <a:rPr lang="fa-IR" dirty="0"/>
              <a:t> </a:t>
            </a:r>
            <a:r>
              <a:rPr lang="fa-IR" sz="2800" dirty="0">
                <a:cs typeface="B Araz" panose="00000400000000000000" pitchFamily="2" charset="-78"/>
              </a:rPr>
              <a:t>شم:</a:t>
            </a:r>
            <a:endParaRPr lang="en-US" sz="2800" dirty="0">
              <a:cs typeface="B Araz" panose="00000400000000000000" pitchFamily="2" charset="-78"/>
            </a:endParaRPr>
          </a:p>
        </p:txBody>
      </p:sp>
      <p:sp>
        <p:nvSpPr>
          <p:cNvPr id="6" name="TextBox 5">
            <a:extLst>
              <a:ext uri="{FF2B5EF4-FFF2-40B4-BE49-F238E27FC236}">
                <a16:creationId xmlns:a16="http://schemas.microsoft.com/office/drawing/2014/main" id="{AA8CEDD5-F9BC-A6A2-DB2C-29FD0D726C0D}"/>
              </a:ext>
            </a:extLst>
          </p:cNvPr>
          <p:cNvSpPr txBox="1"/>
          <p:nvPr/>
        </p:nvSpPr>
        <p:spPr>
          <a:xfrm>
            <a:off x="8642350" y="1830397"/>
            <a:ext cx="1987550" cy="523220"/>
          </a:xfrm>
          <a:prstGeom prst="rect">
            <a:avLst/>
          </a:prstGeom>
          <a:noFill/>
        </p:spPr>
        <p:txBody>
          <a:bodyPr wrap="square" rtlCol="0">
            <a:spAutoFit/>
          </a:bodyPr>
          <a:lstStyle/>
          <a:p>
            <a:pPr algn="r"/>
            <a:r>
              <a:rPr lang="fa-IR" sz="2800" dirty="0">
                <a:cs typeface="B Araz" panose="00000400000000000000" pitchFamily="2" charset="-78"/>
              </a:rPr>
              <a:t>("....</a:t>
            </a:r>
            <a:endParaRPr lang="en-US" sz="2800" dirty="0"/>
          </a:p>
        </p:txBody>
      </p:sp>
      <p:sp>
        <p:nvSpPr>
          <p:cNvPr id="7" name="TextBox 6">
            <a:extLst>
              <a:ext uri="{FF2B5EF4-FFF2-40B4-BE49-F238E27FC236}">
                <a16:creationId xmlns:a16="http://schemas.microsoft.com/office/drawing/2014/main" id="{720B95CF-49B2-2D1A-B264-24695485526C}"/>
              </a:ext>
            </a:extLst>
          </p:cNvPr>
          <p:cNvSpPr txBox="1"/>
          <p:nvPr/>
        </p:nvSpPr>
        <p:spPr>
          <a:xfrm>
            <a:off x="939800" y="4461411"/>
            <a:ext cx="1625600" cy="523220"/>
          </a:xfrm>
          <a:prstGeom prst="rect">
            <a:avLst/>
          </a:prstGeom>
          <a:noFill/>
        </p:spPr>
        <p:txBody>
          <a:bodyPr wrap="square" rtlCol="0">
            <a:spAutoFit/>
          </a:bodyPr>
          <a:lstStyle/>
          <a:p>
            <a:r>
              <a:rPr lang="fa-IR" sz="2800" dirty="0">
                <a:cs typeface="B Araz" panose="00000400000000000000" pitchFamily="2" charset="-78"/>
              </a:rPr>
              <a:t>....")</a:t>
            </a:r>
            <a:endParaRPr lang="en-US" sz="2800" dirty="0"/>
          </a:p>
        </p:txBody>
      </p:sp>
    </p:spTree>
    <p:extLst>
      <p:ext uri="{BB962C8B-B14F-4D97-AF65-F5344CB8AC3E}">
        <p14:creationId xmlns:p14="http://schemas.microsoft.com/office/powerpoint/2010/main" val="88922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174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Aldhabi</vt:lpstr>
      <vt:lpstr>Arial</vt:lpstr>
      <vt:lpstr>B Araz</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Faezeh AD</dc:creator>
  <cp:lastModifiedBy>Faezeh AD</cp:lastModifiedBy>
  <cp:revision>5</cp:revision>
  <dcterms:created xsi:type="dcterms:W3CDTF">2024-09-04T14:47:56Z</dcterms:created>
  <dcterms:modified xsi:type="dcterms:W3CDTF">2024-09-04T15:24:15Z</dcterms:modified>
</cp:coreProperties>
</file>