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9" r:id="rId3"/>
    <p:sldId id="260" r:id="rId4"/>
    <p:sldId id="264" r:id="rId5"/>
    <p:sldId id="261" r:id="rId6"/>
    <p:sldId id="265"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9BE5"/>
    <a:srgbClr val="000099"/>
    <a:srgbClr val="0000FF"/>
    <a:srgbClr val="00FFFF"/>
    <a:srgbClr val="7BC0ED"/>
    <a:srgbClr val="843C0C"/>
    <a:srgbClr val="F6D397"/>
    <a:srgbClr val="FFCC66"/>
    <a:srgbClr val="ACE3FF"/>
    <a:srgbClr val="F9E3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1T18:48:03.896"/>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F57B8-402A-BEEF-D685-1866B59C6A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5E01F-CC6D-7746-EFE7-7EDABF3D25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908059-AF45-00CC-ECA4-CC38498712F8}"/>
              </a:ext>
            </a:extLst>
          </p:cNvPr>
          <p:cNvSpPr>
            <a:spLocks noGrp="1"/>
          </p:cNvSpPr>
          <p:nvPr>
            <p:ph type="dt" sz="half" idx="10"/>
          </p:nvPr>
        </p:nvSpPr>
        <p:spPr/>
        <p:txBody>
          <a:bodyPr/>
          <a:lstStyle/>
          <a:p>
            <a:fld id="{17DF6F84-C2DF-45FF-9C89-3FE24421EF7D}" type="datetimeFigureOut">
              <a:rPr lang="en-US" smtClean="0"/>
              <a:t>9/27/2024</a:t>
            </a:fld>
            <a:endParaRPr lang="en-US"/>
          </a:p>
        </p:txBody>
      </p:sp>
      <p:sp>
        <p:nvSpPr>
          <p:cNvPr id="5" name="Footer Placeholder 4">
            <a:extLst>
              <a:ext uri="{FF2B5EF4-FFF2-40B4-BE49-F238E27FC236}">
                <a16:creationId xmlns:a16="http://schemas.microsoft.com/office/drawing/2014/main" id="{6F61EFA8-47B3-6F98-598A-FF5FA8AFB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B743E-CD5C-56A0-5CAE-1BC132690138}"/>
              </a:ext>
            </a:extLst>
          </p:cNvPr>
          <p:cNvSpPr>
            <a:spLocks noGrp="1"/>
          </p:cNvSpPr>
          <p:nvPr>
            <p:ph type="sldNum" sz="quarter" idx="12"/>
          </p:nvPr>
        </p:nvSpPr>
        <p:spPr/>
        <p:txBody>
          <a:bodyPr/>
          <a:lstStyle/>
          <a:p>
            <a:fld id="{50A1D463-BD3B-4844-852B-BBEF71799B5C}" type="slidenum">
              <a:rPr lang="en-US" smtClean="0"/>
              <a:t>‹#›</a:t>
            </a:fld>
            <a:endParaRPr lang="en-US"/>
          </a:p>
        </p:txBody>
      </p:sp>
    </p:spTree>
    <p:extLst>
      <p:ext uri="{BB962C8B-B14F-4D97-AF65-F5344CB8AC3E}">
        <p14:creationId xmlns:p14="http://schemas.microsoft.com/office/powerpoint/2010/main" val="205005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DB2DD-55A9-527C-D8AE-617B9DCF6D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B504E2-DA47-E9CF-ACAB-76EBD056B9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4BC82-262E-35A1-7E12-4C4E3B1BADFD}"/>
              </a:ext>
            </a:extLst>
          </p:cNvPr>
          <p:cNvSpPr>
            <a:spLocks noGrp="1"/>
          </p:cNvSpPr>
          <p:nvPr>
            <p:ph type="dt" sz="half" idx="10"/>
          </p:nvPr>
        </p:nvSpPr>
        <p:spPr/>
        <p:txBody>
          <a:bodyPr/>
          <a:lstStyle/>
          <a:p>
            <a:fld id="{17DF6F84-C2DF-45FF-9C89-3FE24421EF7D}" type="datetimeFigureOut">
              <a:rPr lang="en-US" smtClean="0"/>
              <a:t>9/27/2024</a:t>
            </a:fld>
            <a:endParaRPr lang="en-US"/>
          </a:p>
        </p:txBody>
      </p:sp>
      <p:sp>
        <p:nvSpPr>
          <p:cNvPr id="5" name="Footer Placeholder 4">
            <a:extLst>
              <a:ext uri="{FF2B5EF4-FFF2-40B4-BE49-F238E27FC236}">
                <a16:creationId xmlns:a16="http://schemas.microsoft.com/office/drawing/2014/main" id="{45A259A4-29F0-12A0-B5BB-63AA104FD2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4496D-F4BE-F619-EADA-9CDA3BDB45C3}"/>
              </a:ext>
            </a:extLst>
          </p:cNvPr>
          <p:cNvSpPr>
            <a:spLocks noGrp="1"/>
          </p:cNvSpPr>
          <p:nvPr>
            <p:ph type="sldNum" sz="quarter" idx="12"/>
          </p:nvPr>
        </p:nvSpPr>
        <p:spPr/>
        <p:txBody>
          <a:bodyPr/>
          <a:lstStyle/>
          <a:p>
            <a:fld id="{50A1D463-BD3B-4844-852B-BBEF71799B5C}" type="slidenum">
              <a:rPr lang="en-US" smtClean="0"/>
              <a:t>‹#›</a:t>
            </a:fld>
            <a:endParaRPr lang="en-US"/>
          </a:p>
        </p:txBody>
      </p:sp>
    </p:spTree>
    <p:extLst>
      <p:ext uri="{BB962C8B-B14F-4D97-AF65-F5344CB8AC3E}">
        <p14:creationId xmlns:p14="http://schemas.microsoft.com/office/powerpoint/2010/main" val="297568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B75A93-D5D4-4556-32A5-2D4EFDBF98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8A1A8E-D024-4D76-4C96-F2DA295FC6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20A74-0BA8-5554-F8E3-7FA347B6C96B}"/>
              </a:ext>
            </a:extLst>
          </p:cNvPr>
          <p:cNvSpPr>
            <a:spLocks noGrp="1"/>
          </p:cNvSpPr>
          <p:nvPr>
            <p:ph type="dt" sz="half" idx="10"/>
          </p:nvPr>
        </p:nvSpPr>
        <p:spPr/>
        <p:txBody>
          <a:bodyPr/>
          <a:lstStyle/>
          <a:p>
            <a:fld id="{17DF6F84-C2DF-45FF-9C89-3FE24421EF7D}" type="datetimeFigureOut">
              <a:rPr lang="en-US" smtClean="0"/>
              <a:t>9/27/2024</a:t>
            </a:fld>
            <a:endParaRPr lang="en-US"/>
          </a:p>
        </p:txBody>
      </p:sp>
      <p:sp>
        <p:nvSpPr>
          <p:cNvPr id="5" name="Footer Placeholder 4">
            <a:extLst>
              <a:ext uri="{FF2B5EF4-FFF2-40B4-BE49-F238E27FC236}">
                <a16:creationId xmlns:a16="http://schemas.microsoft.com/office/drawing/2014/main" id="{7547D6FF-6AE1-1784-0318-AC0BD9BEB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25D62-63C7-EC93-A804-DB9FD5AC592A}"/>
              </a:ext>
            </a:extLst>
          </p:cNvPr>
          <p:cNvSpPr>
            <a:spLocks noGrp="1"/>
          </p:cNvSpPr>
          <p:nvPr>
            <p:ph type="sldNum" sz="quarter" idx="12"/>
          </p:nvPr>
        </p:nvSpPr>
        <p:spPr/>
        <p:txBody>
          <a:bodyPr/>
          <a:lstStyle/>
          <a:p>
            <a:fld id="{50A1D463-BD3B-4844-852B-BBEF71799B5C}" type="slidenum">
              <a:rPr lang="en-US" smtClean="0"/>
              <a:t>‹#›</a:t>
            </a:fld>
            <a:endParaRPr lang="en-US"/>
          </a:p>
        </p:txBody>
      </p:sp>
    </p:spTree>
    <p:extLst>
      <p:ext uri="{BB962C8B-B14F-4D97-AF65-F5344CB8AC3E}">
        <p14:creationId xmlns:p14="http://schemas.microsoft.com/office/powerpoint/2010/main" val="3457946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48B22-DA5B-133A-3E13-6C9A202620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01233B-6FFC-5681-9882-45D85B0136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060CE8-8D80-8631-A45A-48AC996592B7}"/>
              </a:ext>
            </a:extLst>
          </p:cNvPr>
          <p:cNvSpPr>
            <a:spLocks noGrp="1"/>
          </p:cNvSpPr>
          <p:nvPr>
            <p:ph type="dt" sz="half" idx="10"/>
          </p:nvPr>
        </p:nvSpPr>
        <p:spPr/>
        <p:txBody>
          <a:bodyPr/>
          <a:lstStyle/>
          <a:p>
            <a:fld id="{17DF6F84-C2DF-45FF-9C89-3FE24421EF7D}" type="datetimeFigureOut">
              <a:rPr lang="en-US" smtClean="0"/>
              <a:t>9/27/2024</a:t>
            </a:fld>
            <a:endParaRPr lang="en-US"/>
          </a:p>
        </p:txBody>
      </p:sp>
      <p:sp>
        <p:nvSpPr>
          <p:cNvPr id="5" name="Footer Placeholder 4">
            <a:extLst>
              <a:ext uri="{FF2B5EF4-FFF2-40B4-BE49-F238E27FC236}">
                <a16:creationId xmlns:a16="http://schemas.microsoft.com/office/drawing/2014/main" id="{31281CBB-BA0B-276F-EECF-88127966C3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2C014-361C-08C2-68CA-7D9CF34DC204}"/>
              </a:ext>
            </a:extLst>
          </p:cNvPr>
          <p:cNvSpPr>
            <a:spLocks noGrp="1"/>
          </p:cNvSpPr>
          <p:nvPr>
            <p:ph type="sldNum" sz="quarter" idx="12"/>
          </p:nvPr>
        </p:nvSpPr>
        <p:spPr/>
        <p:txBody>
          <a:bodyPr/>
          <a:lstStyle/>
          <a:p>
            <a:fld id="{50A1D463-BD3B-4844-852B-BBEF71799B5C}" type="slidenum">
              <a:rPr lang="en-US" smtClean="0"/>
              <a:t>‹#›</a:t>
            </a:fld>
            <a:endParaRPr lang="en-US"/>
          </a:p>
        </p:txBody>
      </p:sp>
    </p:spTree>
    <p:extLst>
      <p:ext uri="{BB962C8B-B14F-4D97-AF65-F5344CB8AC3E}">
        <p14:creationId xmlns:p14="http://schemas.microsoft.com/office/powerpoint/2010/main" val="2430279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3D721-261E-A277-A694-16F498A10D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EEDAA9-23B8-9EB8-319E-4C6EE1D8D6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FFD9F-A83D-AC22-81F8-43BC8ACBC579}"/>
              </a:ext>
            </a:extLst>
          </p:cNvPr>
          <p:cNvSpPr>
            <a:spLocks noGrp="1"/>
          </p:cNvSpPr>
          <p:nvPr>
            <p:ph type="dt" sz="half" idx="10"/>
          </p:nvPr>
        </p:nvSpPr>
        <p:spPr/>
        <p:txBody>
          <a:bodyPr/>
          <a:lstStyle/>
          <a:p>
            <a:fld id="{17DF6F84-C2DF-45FF-9C89-3FE24421EF7D}" type="datetimeFigureOut">
              <a:rPr lang="en-US" smtClean="0"/>
              <a:t>9/27/2024</a:t>
            </a:fld>
            <a:endParaRPr lang="en-US"/>
          </a:p>
        </p:txBody>
      </p:sp>
      <p:sp>
        <p:nvSpPr>
          <p:cNvPr id="5" name="Footer Placeholder 4">
            <a:extLst>
              <a:ext uri="{FF2B5EF4-FFF2-40B4-BE49-F238E27FC236}">
                <a16:creationId xmlns:a16="http://schemas.microsoft.com/office/drawing/2014/main" id="{F7CA74AC-0447-92CB-EB6F-334C17261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7F6801-620B-7FD5-164B-C1998F3C6662}"/>
              </a:ext>
            </a:extLst>
          </p:cNvPr>
          <p:cNvSpPr>
            <a:spLocks noGrp="1"/>
          </p:cNvSpPr>
          <p:nvPr>
            <p:ph type="sldNum" sz="quarter" idx="12"/>
          </p:nvPr>
        </p:nvSpPr>
        <p:spPr/>
        <p:txBody>
          <a:bodyPr/>
          <a:lstStyle/>
          <a:p>
            <a:fld id="{50A1D463-BD3B-4844-852B-BBEF71799B5C}" type="slidenum">
              <a:rPr lang="en-US" smtClean="0"/>
              <a:t>‹#›</a:t>
            </a:fld>
            <a:endParaRPr lang="en-US"/>
          </a:p>
        </p:txBody>
      </p:sp>
    </p:spTree>
    <p:extLst>
      <p:ext uri="{BB962C8B-B14F-4D97-AF65-F5344CB8AC3E}">
        <p14:creationId xmlns:p14="http://schemas.microsoft.com/office/powerpoint/2010/main" val="2835136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1F0BF-FF13-4D36-5BFB-4A3477FEB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0B4587-7B65-C3DC-22FA-7D90ED1526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43159E-5A61-056A-5830-8512680CDE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93330-E97F-1AF5-3DD6-177A7753751A}"/>
              </a:ext>
            </a:extLst>
          </p:cNvPr>
          <p:cNvSpPr>
            <a:spLocks noGrp="1"/>
          </p:cNvSpPr>
          <p:nvPr>
            <p:ph type="dt" sz="half" idx="10"/>
          </p:nvPr>
        </p:nvSpPr>
        <p:spPr/>
        <p:txBody>
          <a:bodyPr/>
          <a:lstStyle/>
          <a:p>
            <a:fld id="{17DF6F84-C2DF-45FF-9C89-3FE24421EF7D}" type="datetimeFigureOut">
              <a:rPr lang="en-US" smtClean="0"/>
              <a:t>9/27/2024</a:t>
            </a:fld>
            <a:endParaRPr lang="en-US"/>
          </a:p>
        </p:txBody>
      </p:sp>
      <p:sp>
        <p:nvSpPr>
          <p:cNvPr id="6" name="Footer Placeholder 5">
            <a:extLst>
              <a:ext uri="{FF2B5EF4-FFF2-40B4-BE49-F238E27FC236}">
                <a16:creationId xmlns:a16="http://schemas.microsoft.com/office/drawing/2014/main" id="{45069CB9-E76C-1C6E-21FB-220B99B1B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811847-B8A0-1421-0129-7E5CB9D41102}"/>
              </a:ext>
            </a:extLst>
          </p:cNvPr>
          <p:cNvSpPr>
            <a:spLocks noGrp="1"/>
          </p:cNvSpPr>
          <p:nvPr>
            <p:ph type="sldNum" sz="quarter" idx="12"/>
          </p:nvPr>
        </p:nvSpPr>
        <p:spPr/>
        <p:txBody>
          <a:bodyPr/>
          <a:lstStyle/>
          <a:p>
            <a:fld id="{50A1D463-BD3B-4844-852B-BBEF71799B5C}" type="slidenum">
              <a:rPr lang="en-US" smtClean="0"/>
              <a:t>‹#›</a:t>
            </a:fld>
            <a:endParaRPr lang="en-US"/>
          </a:p>
        </p:txBody>
      </p:sp>
    </p:spTree>
    <p:extLst>
      <p:ext uri="{BB962C8B-B14F-4D97-AF65-F5344CB8AC3E}">
        <p14:creationId xmlns:p14="http://schemas.microsoft.com/office/powerpoint/2010/main" val="3983640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B829-C2CB-11E2-086E-915ABC492E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DD5499-8BF6-8A90-8FCC-DFF32D4DC0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317E33-7D5F-CFB2-F20F-130006C10B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2BBAA8-5596-102C-0B0B-C7383571E4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961E54-133A-E2A1-F66E-472F0E238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4AC9AE-096F-B4C0-2267-62C7421388FC}"/>
              </a:ext>
            </a:extLst>
          </p:cNvPr>
          <p:cNvSpPr>
            <a:spLocks noGrp="1"/>
          </p:cNvSpPr>
          <p:nvPr>
            <p:ph type="dt" sz="half" idx="10"/>
          </p:nvPr>
        </p:nvSpPr>
        <p:spPr/>
        <p:txBody>
          <a:bodyPr/>
          <a:lstStyle/>
          <a:p>
            <a:fld id="{17DF6F84-C2DF-45FF-9C89-3FE24421EF7D}" type="datetimeFigureOut">
              <a:rPr lang="en-US" smtClean="0"/>
              <a:t>9/27/2024</a:t>
            </a:fld>
            <a:endParaRPr lang="en-US"/>
          </a:p>
        </p:txBody>
      </p:sp>
      <p:sp>
        <p:nvSpPr>
          <p:cNvPr id="8" name="Footer Placeholder 7">
            <a:extLst>
              <a:ext uri="{FF2B5EF4-FFF2-40B4-BE49-F238E27FC236}">
                <a16:creationId xmlns:a16="http://schemas.microsoft.com/office/drawing/2014/main" id="{B473C9A9-E32C-525E-8491-CC6E717E7E7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EB774E-5766-F570-D4BC-6713706131FA}"/>
              </a:ext>
            </a:extLst>
          </p:cNvPr>
          <p:cNvSpPr>
            <a:spLocks noGrp="1"/>
          </p:cNvSpPr>
          <p:nvPr>
            <p:ph type="sldNum" sz="quarter" idx="12"/>
          </p:nvPr>
        </p:nvSpPr>
        <p:spPr/>
        <p:txBody>
          <a:bodyPr/>
          <a:lstStyle/>
          <a:p>
            <a:fld id="{50A1D463-BD3B-4844-852B-BBEF71799B5C}" type="slidenum">
              <a:rPr lang="en-US" smtClean="0"/>
              <a:t>‹#›</a:t>
            </a:fld>
            <a:endParaRPr lang="en-US"/>
          </a:p>
        </p:txBody>
      </p:sp>
    </p:spTree>
    <p:extLst>
      <p:ext uri="{BB962C8B-B14F-4D97-AF65-F5344CB8AC3E}">
        <p14:creationId xmlns:p14="http://schemas.microsoft.com/office/powerpoint/2010/main" val="3834181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37CE1-22D1-8D92-25D5-B4D33A8FA9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7838D5-9744-9EFA-011B-2F03454CE133}"/>
              </a:ext>
            </a:extLst>
          </p:cNvPr>
          <p:cNvSpPr>
            <a:spLocks noGrp="1"/>
          </p:cNvSpPr>
          <p:nvPr>
            <p:ph type="dt" sz="half" idx="10"/>
          </p:nvPr>
        </p:nvSpPr>
        <p:spPr/>
        <p:txBody>
          <a:bodyPr/>
          <a:lstStyle/>
          <a:p>
            <a:fld id="{17DF6F84-C2DF-45FF-9C89-3FE24421EF7D}" type="datetimeFigureOut">
              <a:rPr lang="en-US" smtClean="0"/>
              <a:t>9/27/2024</a:t>
            </a:fld>
            <a:endParaRPr lang="en-US"/>
          </a:p>
        </p:txBody>
      </p:sp>
      <p:sp>
        <p:nvSpPr>
          <p:cNvPr id="4" name="Footer Placeholder 3">
            <a:extLst>
              <a:ext uri="{FF2B5EF4-FFF2-40B4-BE49-F238E27FC236}">
                <a16:creationId xmlns:a16="http://schemas.microsoft.com/office/drawing/2014/main" id="{3B0419F5-02F7-F325-6A03-FCA00F037F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A6E17B-5190-0249-949B-13780ABF9398}"/>
              </a:ext>
            </a:extLst>
          </p:cNvPr>
          <p:cNvSpPr>
            <a:spLocks noGrp="1"/>
          </p:cNvSpPr>
          <p:nvPr>
            <p:ph type="sldNum" sz="quarter" idx="12"/>
          </p:nvPr>
        </p:nvSpPr>
        <p:spPr/>
        <p:txBody>
          <a:bodyPr/>
          <a:lstStyle/>
          <a:p>
            <a:fld id="{50A1D463-BD3B-4844-852B-BBEF71799B5C}" type="slidenum">
              <a:rPr lang="en-US" smtClean="0"/>
              <a:t>‹#›</a:t>
            </a:fld>
            <a:endParaRPr lang="en-US"/>
          </a:p>
        </p:txBody>
      </p:sp>
    </p:spTree>
    <p:extLst>
      <p:ext uri="{BB962C8B-B14F-4D97-AF65-F5344CB8AC3E}">
        <p14:creationId xmlns:p14="http://schemas.microsoft.com/office/powerpoint/2010/main" val="3261816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5DC5F3-D8EC-6AD6-A625-B334BCA09F3A}"/>
              </a:ext>
            </a:extLst>
          </p:cNvPr>
          <p:cNvSpPr>
            <a:spLocks noGrp="1"/>
          </p:cNvSpPr>
          <p:nvPr>
            <p:ph type="dt" sz="half" idx="10"/>
          </p:nvPr>
        </p:nvSpPr>
        <p:spPr/>
        <p:txBody>
          <a:bodyPr/>
          <a:lstStyle/>
          <a:p>
            <a:fld id="{17DF6F84-C2DF-45FF-9C89-3FE24421EF7D}" type="datetimeFigureOut">
              <a:rPr lang="en-US" smtClean="0"/>
              <a:t>9/27/2024</a:t>
            </a:fld>
            <a:endParaRPr lang="en-US"/>
          </a:p>
        </p:txBody>
      </p:sp>
      <p:sp>
        <p:nvSpPr>
          <p:cNvPr id="3" name="Footer Placeholder 2">
            <a:extLst>
              <a:ext uri="{FF2B5EF4-FFF2-40B4-BE49-F238E27FC236}">
                <a16:creationId xmlns:a16="http://schemas.microsoft.com/office/drawing/2014/main" id="{B4678736-3A87-FA44-70F6-4E948800B1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8E15BB-F6FC-C0E4-A96E-8D77879B6888}"/>
              </a:ext>
            </a:extLst>
          </p:cNvPr>
          <p:cNvSpPr>
            <a:spLocks noGrp="1"/>
          </p:cNvSpPr>
          <p:nvPr>
            <p:ph type="sldNum" sz="quarter" idx="12"/>
          </p:nvPr>
        </p:nvSpPr>
        <p:spPr/>
        <p:txBody>
          <a:bodyPr/>
          <a:lstStyle/>
          <a:p>
            <a:fld id="{50A1D463-BD3B-4844-852B-BBEF71799B5C}" type="slidenum">
              <a:rPr lang="en-US" smtClean="0"/>
              <a:t>‹#›</a:t>
            </a:fld>
            <a:endParaRPr lang="en-US"/>
          </a:p>
        </p:txBody>
      </p:sp>
    </p:spTree>
    <p:extLst>
      <p:ext uri="{BB962C8B-B14F-4D97-AF65-F5344CB8AC3E}">
        <p14:creationId xmlns:p14="http://schemas.microsoft.com/office/powerpoint/2010/main" val="98526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45EFE-F488-A9FD-BE0A-634BBB0FC9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1792F6-F875-060A-AE5A-C9730CEDFB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70EFB4-D4BA-7CA0-C986-0E76B43AD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CCE2C-24FE-41FA-9E58-616C496BE9C7}"/>
              </a:ext>
            </a:extLst>
          </p:cNvPr>
          <p:cNvSpPr>
            <a:spLocks noGrp="1"/>
          </p:cNvSpPr>
          <p:nvPr>
            <p:ph type="dt" sz="half" idx="10"/>
          </p:nvPr>
        </p:nvSpPr>
        <p:spPr/>
        <p:txBody>
          <a:bodyPr/>
          <a:lstStyle/>
          <a:p>
            <a:fld id="{17DF6F84-C2DF-45FF-9C89-3FE24421EF7D}" type="datetimeFigureOut">
              <a:rPr lang="en-US" smtClean="0"/>
              <a:t>9/27/2024</a:t>
            </a:fld>
            <a:endParaRPr lang="en-US"/>
          </a:p>
        </p:txBody>
      </p:sp>
      <p:sp>
        <p:nvSpPr>
          <p:cNvPr id="6" name="Footer Placeholder 5">
            <a:extLst>
              <a:ext uri="{FF2B5EF4-FFF2-40B4-BE49-F238E27FC236}">
                <a16:creationId xmlns:a16="http://schemas.microsoft.com/office/drawing/2014/main" id="{0C4ECA06-5529-D9DD-AD96-07348301D3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05C4B4-7D79-3B2E-FF2F-9BD9C2F68893}"/>
              </a:ext>
            </a:extLst>
          </p:cNvPr>
          <p:cNvSpPr>
            <a:spLocks noGrp="1"/>
          </p:cNvSpPr>
          <p:nvPr>
            <p:ph type="sldNum" sz="quarter" idx="12"/>
          </p:nvPr>
        </p:nvSpPr>
        <p:spPr/>
        <p:txBody>
          <a:bodyPr/>
          <a:lstStyle/>
          <a:p>
            <a:fld id="{50A1D463-BD3B-4844-852B-BBEF71799B5C}" type="slidenum">
              <a:rPr lang="en-US" smtClean="0"/>
              <a:t>‹#›</a:t>
            </a:fld>
            <a:endParaRPr lang="en-US"/>
          </a:p>
        </p:txBody>
      </p:sp>
    </p:spTree>
    <p:extLst>
      <p:ext uri="{BB962C8B-B14F-4D97-AF65-F5344CB8AC3E}">
        <p14:creationId xmlns:p14="http://schemas.microsoft.com/office/powerpoint/2010/main" val="924820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8EC4-D8F3-AF0E-67D6-C8F9FA7860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15F687-C727-EB78-208A-AA51513ADE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68BD8D-B148-89EE-5EB2-5BB05AC74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EA28C1-FFEC-620A-F19D-7E33715D6D57}"/>
              </a:ext>
            </a:extLst>
          </p:cNvPr>
          <p:cNvSpPr>
            <a:spLocks noGrp="1"/>
          </p:cNvSpPr>
          <p:nvPr>
            <p:ph type="dt" sz="half" idx="10"/>
          </p:nvPr>
        </p:nvSpPr>
        <p:spPr/>
        <p:txBody>
          <a:bodyPr/>
          <a:lstStyle/>
          <a:p>
            <a:fld id="{17DF6F84-C2DF-45FF-9C89-3FE24421EF7D}" type="datetimeFigureOut">
              <a:rPr lang="en-US" smtClean="0"/>
              <a:t>9/27/2024</a:t>
            </a:fld>
            <a:endParaRPr lang="en-US"/>
          </a:p>
        </p:txBody>
      </p:sp>
      <p:sp>
        <p:nvSpPr>
          <p:cNvPr id="6" name="Footer Placeholder 5">
            <a:extLst>
              <a:ext uri="{FF2B5EF4-FFF2-40B4-BE49-F238E27FC236}">
                <a16:creationId xmlns:a16="http://schemas.microsoft.com/office/drawing/2014/main" id="{C54A0978-A881-5630-7CB9-EB61E4202B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6BD4C5-DCE4-A4DC-4879-48678B16A5EC}"/>
              </a:ext>
            </a:extLst>
          </p:cNvPr>
          <p:cNvSpPr>
            <a:spLocks noGrp="1"/>
          </p:cNvSpPr>
          <p:nvPr>
            <p:ph type="sldNum" sz="quarter" idx="12"/>
          </p:nvPr>
        </p:nvSpPr>
        <p:spPr/>
        <p:txBody>
          <a:bodyPr/>
          <a:lstStyle/>
          <a:p>
            <a:fld id="{50A1D463-BD3B-4844-852B-BBEF71799B5C}" type="slidenum">
              <a:rPr lang="en-US" smtClean="0"/>
              <a:t>‹#›</a:t>
            </a:fld>
            <a:endParaRPr lang="en-US"/>
          </a:p>
        </p:txBody>
      </p:sp>
    </p:spTree>
    <p:extLst>
      <p:ext uri="{BB962C8B-B14F-4D97-AF65-F5344CB8AC3E}">
        <p14:creationId xmlns:p14="http://schemas.microsoft.com/office/powerpoint/2010/main" val="2029566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40D63F-6084-B445-E061-EFA8AB9AA2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CC0FD4-A46D-D1CE-22D7-7A37F8E353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F6AC8-DC3E-CD12-460A-DCA8DF33F3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DF6F84-C2DF-45FF-9C89-3FE24421EF7D}" type="datetimeFigureOut">
              <a:rPr lang="en-US" smtClean="0"/>
              <a:t>9/27/2024</a:t>
            </a:fld>
            <a:endParaRPr lang="en-US"/>
          </a:p>
        </p:txBody>
      </p:sp>
      <p:sp>
        <p:nvSpPr>
          <p:cNvPr id="5" name="Footer Placeholder 4">
            <a:extLst>
              <a:ext uri="{FF2B5EF4-FFF2-40B4-BE49-F238E27FC236}">
                <a16:creationId xmlns:a16="http://schemas.microsoft.com/office/drawing/2014/main" id="{F7A5176A-8C51-5365-95F0-E149856D21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CC00C1-CA1C-E6C0-3A66-8221062661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A1D463-BD3B-4844-852B-BBEF71799B5C}" type="slidenum">
              <a:rPr lang="en-US" smtClean="0"/>
              <a:t>‹#›</a:t>
            </a:fld>
            <a:endParaRPr lang="en-US"/>
          </a:p>
        </p:txBody>
      </p:sp>
    </p:spTree>
    <p:extLst>
      <p:ext uri="{BB962C8B-B14F-4D97-AF65-F5344CB8AC3E}">
        <p14:creationId xmlns:p14="http://schemas.microsoft.com/office/powerpoint/2010/main" val="1407730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1DFC4D8-236B-FF64-98A1-EBC4E0CFB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12" name="Oval 11">
            <a:extLst>
              <a:ext uri="{FF2B5EF4-FFF2-40B4-BE49-F238E27FC236}">
                <a16:creationId xmlns:a16="http://schemas.microsoft.com/office/drawing/2014/main" id="{D04DD48E-7266-FE6E-64BC-CEF9876B03B9}"/>
              </a:ext>
            </a:extLst>
          </p:cNvPr>
          <p:cNvSpPr/>
          <p:nvPr/>
        </p:nvSpPr>
        <p:spPr>
          <a:xfrm>
            <a:off x="6635393" y="1008936"/>
            <a:ext cx="5043527" cy="4932680"/>
          </a:xfrm>
          <a:prstGeom prst="ellipse">
            <a:avLst/>
          </a:prstGeom>
          <a:solidFill>
            <a:schemeClr val="bg1">
              <a:lumMod val="75000"/>
            </a:schemeClr>
          </a:solidFill>
          <a:ln w="12700">
            <a:solidFill>
              <a:schemeClr val="bg1">
                <a:lumMod val="85000"/>
              </a:schemeClr>
            </a:solidFill>
          </a:ln>
          <a:effectLst>
            <a:softEdge rad="317500"/>
          </a:effectLst>
          <a:scene3d>
            <a:camera prst="perspectiveBelow"/>
            <a:lightRig rig="threePt" dir="t"/>
          </a:scene3d>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36866E9-6D92-E67B-F53F-BBFD4D300A79}"/>
              </a:ext>
            </a:extLst>
          </p:cNvPr>
          <p:cNvSpPr txBox="1"/>
          <p:nvPr/>
        </p:nvSpPr>
        <p:spPr>
          <a:xfrm>
            <a:off x="7318197" y="3971759"/>
            <a:ext cx="3677920" cy="523220"/>
          </a:xfrm>
          <a:prstGeom prst="rect">
            <a:avLst/>
          </a:prstGeom>
          <a:noFill/>
        </p:spPr>
        <p:txBody>
          <a:bodyPr wrap="square" rtlCol="0">
            <a:spAutoFit/>
          </a:bodyPr>
          <a:lstStyle/>
          <a:p>
            <a:pPr algn="r"/>
            <a:r>
              <a:rPr lang="en-US" sz="2800" dirty="0">
                <a:latin typeface="Khandevane" panose="02000506000000020002" pitchFamily="2" charset="-78"/>
                <a:cs typeface="Khandevane" panose="02000506000000020002" pitchFamily="2" charset="-78"/>
              </a:rPr>
              <a:t> </a:t>
            </a:r>
            <a:r>
              <a:rPr lang="fa-IR" sz="2800" dirty="0">
                <a:latin typeface="Khandevane" panose="02000506000000020002" pitchFamily="2" charset="-78"/>
                <a:cs typeface="Khandevane" panose="02000506000000020002" pitchFamily="2" charset="-78"/>
              </a:rPr>
              <a:t> </a:t>
            </a:r>
            <a:r>
              <a:rPr lang="en-US" sz="2800" dirty="0">
                <a:latin typeface="Khandevane" panose="02000506000000020002" pitchFamily="2" charset="-78"/>
                <a:cs typeface="Khandevane" panose="02000506000000020002" pitchFamily="2" charset="-78"/>
              </a:rPr>
              <a:t>  </a:t>
            </a:r>
            <a:r>
              <a:rPr lang="fa-IR" sz="2800" dirty="0">
                <a:solidFill>
                  <a:schemeClr val="bg1"/>
                </a:solidFill>
                <a:latin typeface="Khandevane" panose="02000506000000020002" pitchFamily="2" charset="-78"/>
                <a:cs typeface="Khandevane" panose="02000506000000020002" pitchFamily="2" charset="-78"/>
              </a:rPr>
              <a:t> </a:t>
            </a:r>
            <a:r>
              <a:rPr lang="fa-IR" sz="2800" dirty="0">
                <a:latin typeface="Khandevane" panose="02000506000000020002" pitchFamily="2" charset="-78"/>
                <a:cs typeface="Khandevane" panose="02000506000000020002" pitchFamily="2" charset="-78"/>
              </a:rPr>
              <a:t>دنیای</a:t>
            </a:r>
            <a:r>
              <a:rPr lang="fa-IR" sz="2800" dirty="0">
                <a:solidFill>
                  <a:schemeClr val="bg1"/>
                </a:solidFill>
                <a:latin typeface="Khandevane" panose="02000506000000020002" pitchFamily="2" charset="-78"/>
                <a:cs typeface="Khandevane" panose="02000506000000020002" pitchFamily="2" charset="-78"/>
              </a:rPr>
              <a:t> </a:t>
            </a:r>
            <a:r>
              <a:rPr lang="fa-IR" sz="2800" dirty="0">
                <a:solidFill>
                  <a:srgbClr val="00B0F0"/>
                </a:solidFill>
                <a:latin typeface="Khandevane" panose="02000506000000020002" pitchFamily="2" charset="-78"/>
                <a:cs typeface="Khandevane" panose="02000506000000020002" pitchFamily="2" charset="-78"/>
              </a:rPr>
              <a:t>وب</a:t>
            </a:r>
            <a:r>
              <a:rPr lang="fa-IR" sz="2800" dirty="0">
                <a:latin typeface="Khandevane" panose="02000506000000020002" pitchFamily="2" charset="-78"/>
                <a:cs typeface="Khandevane" panose="02000506000000020002" pitchFamily="2" charset="-78"/>
              </a:rPr>
              <a:t> را</a:t>
            </a:r>
            <a:r>
              <a:rPr lang="fa-IR" sz="2800" dirty="0">
                <a:solidFill>
                  <a:schemeClr val="bg1"/>
                </a:solidFill>
                <a:latin typeface="Khandevane" panose="02000506000000020002" pitchFamily="2" charset="-78"/>
                <a:cs typeface="Khandevane" panose="02000506000000020002" pitchFamily="2" charset="-78"/>
              </a:rPr>
              <a:t> </a:t>
            </a:r>
            <a:r>
              <a:rPr lang="fa-IR" sz="2800" dirty="0">
                <a:latin typeface="Khandevane" panose="02000506000000020002" pitchFamily="2" charset="-78"/>
                <a:cs typeface="Khandevane" panose="02000506000000020002" pitchFamily="2" charset="-78"/>
              </a:rPr>
              <a:t>تغییر</a:t>
            </a:r>
            <a:r>
              <a:rPr lang="fa-IR" sz="2800" dirty="0">
                <a:solidFill>
                  <a:schemeClr val="bg1"/>
                </a:solidFill>
                <a:latin typeface="Khandevane" panose="02000506000000020002" pitchFamily="2" charset="-78"/>
                <a:cs typeface="Khandevane" panose="02000506000000020002" pitchFamily="2" charset="-78"/>
              </a:rPr>
              <a:t> </a:t>
            </a:r>
            <a:r>
              <a:rPr lang="fa-IR" sz="2800" dirty="0">
                <a:latin typeface="Khandevane" panose="02000506000000020002" pitchFamily="2" charset="-78"/>
                <a:cs typeface="Khandevane" panose="02000506000000020002" pitchFamily="2" charset="-78"/>
              </a:rPr>
              <a:t>دادند؟</a:t>
            </a:r>
            <a:r>
              <a:rPr lang="fa-IR" sz="2800" dirty="0">
                <a:solidFill>
                  <a:schemeClr val="bg1"/>
                </a:solidFill>
                <a:latin typeface="Khandevane" panose="02000506000000020002" pitchFamily="2" charset="-78"/>
                <a:cs typeface="Khandevane" panose="02000506000000020002" pitchFamily="2" charset="-78"/>
              </a:rPr>
              <a:t> </a:t>
            </a:r>
            <a:endParaRPr lang="en-US" sz="2800" dirty="0">
              <a:solidFill>
                <a:schemeClr val="bg1"/>
              </a:solidFill>
              <a:latin typeface="Khandevane" panose="02000506000000020002" pitchFamily="2" charset="-78"/>
              <a:cs typeface="Khandevane" panose="02000506000000020002" pitchFamily="2" charset="-78"/>
            </a:endParaRPr>
          </a:p>
        </p:txBody>
      </p:sp>
      <p:sp>
        <p:nvSpPr>
          <p:cNvPr id="14" name="TextBox 13">
            <a:extLst>
              <a:ext uri="{FF2B5EF4-FFF2-40B4-BE49-F238E27FC236}">
                <a16:creationId xmlns:a16="http://schemas.microsoft.com/office/drawing/2014/main" id="{D97253BD-57E5-0B98-7826-EB45E2E0A381}"/>
              </a:ext>
            </a:extLst>
          </p:cNvPr>
          <p:cNvSpPr txBox="1"/>
          <p:nvPr/>
        </p:nvSpPr>
        <p:spPr>
          <a:xfrm>
            <a:off x="8009077" y="2285747"/>
            <a:ext cx="2987040" cy="523220"/>
          </a:xfrm>
          <a:prstGeom prst="rect">
            <a:avLst/>
          </a:prstGeom>
          <a:noFill/>
        </p:spPr>
        <p:txBody>
          <a:bodyPr wrap="square" rtlCol="0">
            <a:spAutoFit/>
          </a:bodyPr>
          <a:lstStyle/>
          <a:p>
            <a:pPr algn="r"/>
            <a:r>
              <a:rPr lang="fa-IR" sz="2800" dirty="0">
                <a:latin typeface="Khandevane" panose="02000506000000020002" pitchFamily="2" charset="-78"/>
                <a:cs typeface="Khandevane" panose="02000506000000020002" pitchFamily="2" charset="-78"/>
              </a:rPr>
              <a:t>و</a:t>
            </a:r>
            <a:r>
              <a:rPr lang="en-US" sz="2800" dirty="0">
                <a:latin typeface="Khandevane" panose="02000506000000020002" pitchFamily="2" charset="-78"/>
                <a:cs typeface="Khandevane" panose="02000506000000020002" pitchFamily="2" charset="-78"/>
              </a:rPr>
              <a:t>         </a:t>
            </a:r>
            <a:r>
              <a:rPr lang="fa-IR" sz="2800" dirty="0">
                <a:latin typeface="Khandevane" panose="02000506000000020002" pitchFamily="2" charset="-78"/>
                <a:cs typeface="Khandevane" panose="02000506000000020002" pitchFamily="2" charset="-78"/>
              </a:rPr>
              <a:t>چه گونه</a:t>
            </a:r>
            <a:r>
              <a:rPr lang="en-US" sz="2800" dirty="0">
                <a:latin typeface="Khandevane" panose="02000506000000020002" pitchFamily="2" charset="-78"/>
                <a:cs typeface="Khandevane" panose="02000506000000020002" pitchFamily="2" charset="-78"/>
              </a:rPr>
              <a:t>  </a:t>
            </a:r>
            <a:endParaRPr lang="en-US" sz="2800" dirty="0"/>
          </a:p>
        </p:txBody>
      </p:sp>
      <p:pic>
        <p:nvPicPr>
          <p:cNvPr id="15" name="Picture 14">
            <a:extLst>
              <a:ext uri="{FF2B5EF4-FFF2-40B4-BE49-F238E27FC236}">
                <a16:creationId xmlns:a16="http://schemas.microsoft.com/office/drawing/2014/main" id="{2D07E4F2-050F-007C-5704-64BDE8D08B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6416" y="2174046"/>
            <a:ext cx="634921" cy="634921"/>
          </a:xfrm>
          <a:prstGeom prst="rect">
            <a:avLst/>
          </a:prstGeom>
        </p:spPr>
      </p:pic>
      <p:pic>
        <p:nvPicPr>
          <p:cNvPr id="16" name="Picture 15">
            <a:extLst>
              <a:ext uri="{FF2B5EF4-FFF2-40B4-BE49-F238E27FC236}">
                <a16:creationId xmlns:a16="http://schemas.microsoft.com/office/drawing/2014/main" id="{1DBAEA7F-CD02-385B-68D2-C95150E8F3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1755" y="2174045"/>
            <a:ext cx="634921" cy="634921"/>
          </a:xfrm>
          <a:prstGeom prst="rect">
            <a:avLst/>
          </a:prstGeom>
        </p:spPr>
      </p:pic>
      <p:sp>
        <p:nvSpPr>
          <p:cNvPr id="17" name="TextBox 16">
            <a:extLst>
              <a:ext uri="{FF2B5EF4-FFF2-40B4-BE49-F238E27FC236}">
                <a16:creationId xmlns:a16="http://schemas.microsoft.com/office/drawing/2014/main" id="{E27CB891-C1CD-2E9B-8D0E-1EB19C76DA33}"/>
              </a:ext>
            </a:extLst>
          </p:cNvPr>
          <p:cNvSpPr txBox="1"/>
          <p:nvPr/>
        </p:nvSpPr>
        <p:spPr>
          <a:xfrm>
            <a:off x="6998235" y="3179688"/>
            <a:ext cx="2987040" cy="523220"/>
          </a:xfrm>
          <a:prstGeom prst="rect">
            <a:avLst/>
          </a:prstGeom>
          <a:noFill/>
        </p:spPr>
        <p:txBody>
          <a:bodyPr wrap="square" rtlCol="0">
            <a:spAutoFit/>
          </a:bodyPr>
          <a:lstStyle/>
          <a:p>
            <a:pPr algn="r"/>
            <a:r>
              <a:rPr lang="fa-IR" sz="2800" dirty="0">
                <a:latin typeface="Khandevane" panose="02000506000000020002" pitchFamily="2" charset="-78"/>
                <a:cs typeface="Khandevane" panose="02000506000000020002" pitchFamily="2" charset="-78"/>
              </a:rPr>
              <a:t>دوقلوهای</a:t>
            </a:r>
            <a:r>
              <a:rPr lang="fa-IR" sz="2800" dirty="0">
                <a:solidFill>
                  <a:schemeClr val="bg1">
                    <a:lumMod val="95000"/>
                  </a:schemeClr>
                </a:solidFill>
                <a:latin typeface="Khandevane" panose="02000506000000020002" pitchFamily="2" charset="-78"/>
                <a:cs typeface="Khandevane" panose="02000506000000020002" pitchFamily="2" charset="-78"/>
              </a:rPr>
              <a:t> </a:t>
            </a:r>
            <a:r>
              <a:rPr lang="fa-IR" sz="2800" dirty="0">
                <a:solidFill>
                  <a:srgbClr val="00B0F0"/>
                </a:solidFill>
                <a:latin typeface="Khandevane" panose="02000506000000020002" pitchFamily="2" charset="-78"/>
                <a:cs typeface="Khandevane" panose="02000506000000020002" pitchFamily="2" charset="-78"/>
              </a:rPr>
              <a:t>افسانه</a:t>
            </a:r>
            <a:r>
              <a:rPr lang="fa-IR" sz="2800" dirty="0">
                <a:solidFill>
                  <a:schemeClr val="bg1">
                    <a:lumMod val="95000"/>
                  </a:schemeClr>
                </a:solidFill>
                <a:latin typeface="Khandevane" panose="02000506000000020002" pitchFamily="2" charset="-78"/>
                <a:cs typeface="Khandevane" panose="02000506000000020002" pitchFamily="2" charset="-78"/>
              </a:rPr>
              <a:t> </a:t>
            </a:r>
            <a:r>
              <a:rPr lang="fa-IR" sz="2800" dirty="0">
                <a:latin typeface="Khandevane" panose="02000506000000020002" pitchFamily="2" charset="-78"/>
                <a:cs typeface="Khandevane" panose="02000506000000020002" pitchFamily="2" charset="-78"/>
              </a:rPr>
              <a:t>ای</a:t>
            </a:r>
            <a:endParaRPr lang="en-US" sz="2800" dirty="0">
              <a:latin typeface="Khandevane" panose="02000506000000020002" pitchFamily="2" charset="-78"/>
              <a:cs typeface="Khandevane" panose="02000506000000020002" pitchFamily="2" charset="-78"/>
            </a:endParaRPr>
          </a:p>
        </p:txBody>
      </p:sp>
      <p:pic>
        <p:nvPicPr>
          <p:cNvPr id="18" name="Picture 17">
            <a:extLst>
              <a:ext uri="{FF2B5EF4-FFF2-40B4-BE49-F238E27FC236}">
                <a16:creationId xmlns:a16="http://schemas.microsoft.com/office/drawing/2014/main" id="{0174723A-E154-EB00-0CDB-D62521220B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49200" y="6052506"/>
            <a:ext cx="607407" cy="607407"/>
          </a:xfrm>
          <a:prstGeom prst="rect">
            <a:avLst/>
          </a:prstGeom>
          <a:ln>
            <a:noFill/>
          </a:ln>
          <a:effectLst>
            <a:outerShdw blurRad="292100" dist="139700" dir="2700000" algn="tl" rotWithShape="0">
              <a:srgbClr val="333333">
                <a:alpha val="65000"/>
              </a:srgbClr>
            </a:outerShdw>
          </a:effectLst>
        </p:spPr>
      </p:pic>
      <p:sp>
        <p:nvSpPr>
          <p:cNvPr id="19" name="TextBox 18">
            <a:extLst>
              <a:ext uri="{FF2B5EF4-FFF2-40B4-BE49-F238E27FC236}">
                <a16:creationId xmlns:a16="http://schemas.microsoft.com/office/drawing/2014/main" id="{08F5CA59-8CC2-32A2-C8A7-88B2D948BD6F}"/>
              </a:ext>
            </a:extLst>
          </p:cNvPr>
          <p:cNvSpPr txBox="1"/>
          <p:nvPr/>
        </p:nvSpPr>
        <p:spPr>
          <a:xfrm>
            <a:off x="10141345" y="6259803"/>
            <a:ext cx="1321973" cy="400110"/>
          </a:xfrm>
          <a:prstGeom prst="rect">
            <a:avLst/>
          </a:prstGeom>
          <a:noFill/>
        </p:spPr>
        <p:txBody>
          <a:bodyPr wrap="square" rtlCol="0">
            <a:spAutoFit/>
          </a:bodyPr>
          <a:lstStyle/>
          <a:p>
            <a:pPr algn="r"/>
            <a:r>
              <a:rPr lang="fa-IR" sz="2000" dirty="0">
                <a:latin typeface="Yekan Bakh FaNum" panose="01000504000000020004" pitchFamily="2" charset="-78"/>
                <a:ea typeface="Yekan Bakh FaNum" panose="01000504000000020004" pitchFamily="2" charset="-78"/>
                <a:cs typeface="Yekan Bakh FaNum" panose="01000504000000020004" pitchFamily="2" charset="-78"/>
              </a:rPr>
              <a:t>فائزه لوخی</a:t>
            </a:r>
            <a:endParaRPr lang="en-US" sz="2000" dirty="0">
              <a:latin typeface="Yekan Bakh FaNum" panose="01000504000000020004" pitchFamily="2" charset="-78"/>
              <a:ea typeface="Yekan Bakh FaNum" panose="01000504000000020004" pitchFamily="2" charset="-78"/>
              <a:cs typeface="Yekan Bakh FaNum" panose="01000504000000020004" pitchFamily="2" charset="-78"/>
            </a:endParaRPr>
          </a:p>
        </p:txBody>
      </p:sp>
    </p:spTree>
    <p:extLst>
      <p:ext uri="{BB962C8B-B14F-4D97-AF65-F5344CB8AC3E}">
        <p14:creationId xmlns:p14="http://schemas.microsoft.com/office/powerpoint/2010/main" val="3878356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D397"/>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F482A13F-EB9A-FC35-4EB9-A1BD2D249C58}"/>
                  </a:ext>
                </a:extLst>
              </p14:cNvPr>
              <p14:cNvContentPartPr/>
              <p14:nvPr/>
            </p14:nvContentPartPr>
            <p14:xfrm>
              <a:off x="6857800" y="2793760"/>
              <a:ext cx="360" cy="360"/>
            </p14:xfrm>
          </p:contentPart>
        </mc:Choice>
        <mc:Fallback xmlns="">
          <p:pic>
            <p:nvPicPr>
              <p:cNvPr id="9" name="Ink 8">
                <a:extLst>
                  <a:ext uri="{FF2B5EF4-FFF2-40B4-BE49-F238E27FC236}">
                    <a16:creationId xmlns:a16="http://schemas.microsoft.com/office/drawing/2014/main" id="{F482A13F-EB9A-FC35-4EB9-A1BD2D249C58}"/>
                  </a:ext>
                </a:extLst>
              </p:cNvPr>
              <p:cNvPicPr/>
              <p:nvPr/>
            </p:nvPicPr>
            <p:blipFill>
              <a:blip r:embed="rId3"/>
              <a:stretch>
                <a:fillRect/>
              </a:stretch>
            </p:blipFill>
            <p:spPr>
              <a:xfrm>
                <a:off x="6851680" y="2787640"/>
                <a:ext cx="12600" cy="12600"/>
              </a:xfrm>
              <a:prstGeom prst="rect">
                <a:avLst/>
              </a:prstGeom>
            </p:spPr>
          </p:pic>
        </mc:Fallback>
      </mc:AlternateContent>
      <p:sp>
        <p:nvSpPr>
          <p:cNvPr id="10" name="Rectangle 9">
            <a:extLst>
              <a:ext uri="{FF2B5EF4-FFF2-40B4-BE49-F238E27FC236}">
                <a16:creationId xmlns:a16="http://schemas.microsoft.com/office/drawing/2014/main" id="{BB61597C-40B9-2558-4F9F-51700D094878}"/>
              </a:ext>
            </a:extLst>
          </p:cNvPr>
          <p:cNvSpPr/>
          <p:nvPr/>
        </p:nvSpPr>
        <p:spPr>
          <a:xfrm>
            <a:off x="493639" y="399413"/>
            <a:ext cx="11204722" cy="5993451"/>
          </a:xfrm>
          <a:custGeom>
            <a:avLst/>
            <a:gdLst>
              <a:gd name="connsiteX0" fmla="*/ 0 w 11204722"/>
              <a:gd name="connsiteY0" fmla="*/ 0 h 5993451"/>
              <a:gd name="connsiteX1" fmla="*/ 253581 w 11204722"/>
              <a:gd name="connsiteY1" fmla="*/ 0 h 5993451"/>
              <a:gd name="connsiteX2" fmla="*/ 731256 w 11204722"/>
              <a:gd name="connsiteY2" fmla="*/ 0 h 5993451"/>
              <a:gd name="connsiteX3" fmla="*/ 1545072 w 11204722"/>
              <a:gd name="connsiteY3" fmla="*/ 0 h 5993451"/>
              <a:gd name="connsiteX4" fmla="*/ 2022747 w 11204722"/>
              <a:gd name="connsiteY4" fmla="*/ 0 h 5993451"/>
              <a:gd name="connsiteX5" fmla="*/ 2724517 w 11204722"/>
              <a:gd name="connsiteY5" fmla="*/ 0 h 5993451"/>
              <a:gd name="connsiteX6" fmla="*/ 3202192 w 11204722"/>
              <a:gd name="connsiteY6" fmla="*/ 0 h 5993451"/>
              <a:gd name="connsiteX7" fmla="*/ 3791914 w 11204722"/>
              <a:gd name="connsiteY7" fmla="*/ 0 h 5993451"/>
              <a:gd name="connsiteX8" fmla="*/ 4269589 w 11204722"/>
              <a:gd name="connsiteY8" fmla="*/ 0 h 5993451"/>
              <a:gd name="connsiteX9" fmla="*/ 4635217 w 11204722"/>
              <a:gd name="connsiteY9" fmla="*/ 0 h 5993451"/>
              <a:gd name="connsiteX10" fmla="*/ 5224939 w 11204722"/>
              <a:gd name="connsiteY10" fmla="*/ 0 h 5993451"/>
              <a:gd name="connsiteX11" fmla="*/ 5702614 w 11204722"/>
              <a:gd name="connsiteY11" fmla="*/ 0 h 5993451"/>
              <a:gd name="connsiteX12" fmla="*/ 6516430 w 11204722"/>
              <a:gd name="connsiteY12" fmla="*/ 0 h 5993451"/>
              <a:gd name="connsiteX13" fmla="*/ 6994105 w 11204722"/>
              <a:gd name="connsiteY13" fmla="*/ 0 h 5993451"/>
              <a:gd name="connsiteX14" fmla="*/ 7695875 w 11204722"/>
              <a:gd name="connsiteY14" fmla="*/ 0 h 5993451"/>
              <a:gd name="connsiteX15" fmla="*/ 8285597 w 11204722"/>
              <a:gd name="connsiteY15" fmla="*/ 0 h 5993451"/>
              <a:gd name="connsiteX16" fmla="*/ 8987366 w 11204722"/>
              <a:gd name="connsiteY16" fmla="*/ 0 h 5993451"/>
              <a:gd name="connsiteX17" fmla="*/ 9801183 w 11204722"/>
              <a:gd name="connsiteY17" fmla="*/ 0 h 5993451"/>
              <a:gd name="connsiteX18" fmla="*/ 10054764 w 11204722"/>
              <a:gd name="connsiteY18" fmla="*/ 0 h 5993451"/>
              <a:gd name="connsiteX19" fmla="*/ 11204722 w 11204722"/>
              <a:gd name="connsiteY19" fmla="*/ 0 h 5993451"/>
              <a:gd name="connsiteX20" fmla="*/ 11204722 w 11204722"/>
              <a:gd name="connsiteY20" fmla="*/ 659280 h 5993451"/>
              <a:gd name="connsiteX21" fmla="*/ 11204722 w 11204722"/>
              <a:gd name="connsiteY21" fmla="*/ 1078821 h 5993451"/>
              <a:gd name="connsiteX22" fmla="*/ 11204722 w 11204722"/>
              <a:gd name="connsiteY22" fmla="*/ 1558297 h 5993451"/>
              <a:gd name="connsiteX23" fmla="*/ 11204722 w 11204722"/>
              <a:gd name="connsiteY23" fmla="*/ 2097708 h 5993451"/>
              <a:gd name="connsiteX24" fmla="*/ 11204722 w 11204722"/>
              <a:gd name="connsiteY24" fmla="*/ 2637118 h 5993451"/>
              <a:gd name="connsiteX25" fmla="*/ 11204722 w 11204722"/>
              <a:gd name="connsiteY25" fmla="*/ 3056660 h 5993451"/>
              <a:gd name="connsiteX26" fmla="*/ 11204722 w 11204722"/>
              <a:gd name="connsiteY26" fmla="*/ 3715940 h 5993451"/>
              <a:gd name="connsiteX27" fmla="*/ 11204722 w 11204722"/>
              <a:gd name="connsiteY27" fmla="*/ 4315285 h 5993451"/>
              <a:gd name="connsiteX28" fmla="*/ 11204722 w 11204722"/>
              <a:gd name="connsiteY28" fmla="*/ 4794761 h 5993451"/>
              <a:gd name="connsiteX29" fmla="*/ 11204722 w 11204722"/>
              <a:gd name="connsiteY29" fmla="*/ 5993451 h 5993451"/>
              <a:gd name="connsiteX30" fmla="*/ 10839094 w 11204722"/>
              <a:gd name="connsiteY30" fmla="*/ 5993451 h 5993451"/>
              <a:gd name="connsiteX31" fmla="*/ 10137325 w 11204722"/>
              <a:gd name="connsiteY31" fmla="*/ 5993451 h 5993451"/>
              <a:gd name="connsiteX32" fmla="*/ 9771697 w 11204722"/>
              <a:gd name="connsiteY32" fmla="*/ 5993451 h 5993451"/>
              <a:gd name="connsiteX33" fmla="*/ 8957880 w 11204722"/>
              <a:gd name="connsiteY33" fmla="*/ 5993451 h 5993451"/>
              <a:gd name="connsiteX34" fmla="*/ 8256111 w 11204722"/>
              <a:gd name="connsiteY34" fmla="*/ 5993451 h 5993451"/>
              <a:gd name="connsiteX35" fmla="*/ 7554342 w 11204722"/>
              <a:gd name="connsiteY35" fmla="*/ 5993451 h 5993451"/>
              <a:gd name="connsiteX36" fmla="*/ 6852572 w 11204722"/>
              <a:gd name="connsiteY36" fmla="*/ 5993451 h 5993451"/>
              <a:gd name="connsiteX37" fmla="*/ 6150803 w 11204722"/>
              <a:gd name="connsiteY37" fmla="*/ 5993451 h 5993451"/>
              <a:gd name="connsiteX38" fmla="*/ 5785175 w 11204722"/>
              <a:gd name="connsiteY38" fmla="*/ 5993451 h 5993451"/>
              <a:gd name="connsiteX39" fmla="*/ 4971358 w 11204722"/>
              <a:gd name="connsiteY39" fmla="*/ 5993451 h 5993451"/>
              <a:gd name="connsiteX40" fmla="*/ 4381636 w 11204722"/>
              <a:gd name="connsiteY40" fmla="*/ 5993451 h 5993451"/>
              <a:gd name="connsiteX41" fmla="*/ 3567819 w 11204722"/>
              <a:gd name="connsiteY41" fmla="*/ 5993451 h 5993451"/>
              <a:gd name="connsiteX42" fmla="*/ 2978097 w 11204722"/>
              <a:gd name="connsiteY42" fmla="*/ 5993451 h 5993451"/>
              <a:gd name="connsiteX43" fmla="*/ 2164281 w 11204722"/>
              <a:gd name="connsiteY43" fmla="*/ 5993451 h 5993451"/>
              <a:gd name="connsiteX44" fmla="*/ 1798653 w 11204722"/>
              <a:gd name="connsiteY44" fmla="*/ 5993451 h 5993451"/>
              <a:gd name="connsiteX45" fmla="*/ 1096883 w 11204722"/>
              <a:gd name="connsiteY45" fmla="*/ 5993451 h 5993451"/>
              <a:gd name="connsiteX46" fmla="*/ 843303 w 11204722"/>
              <a:gd name="connsiteY46" fmla="*/ 5993451 h 5993451"/>
              <a:gd name="connsiteX47" fmla="*/ 589722 w 11204722"/>
              <a:gd name="connsiteY47" fmla="*/ 5993451 h 5993451"/>
              <a:gd name="connsiteX48" fmla="*/ 0 w 11204722"/>
              <a:gd name="connsiteY48" fmla="*/ 5993451 h 5993451"/>
              <a:gd name="connsiteX49" fmla="*/ 0 w 11204722"/>
              <a:gd name="connsiteY49" fmla="*/ 5454040 h 5993451"/>
              <a:gd name="connsiteX50" fmla="*/ 0 w 11204722"/>
              <a:gd name="connsiteY50" fmla="*/ 4854695 h 5993451"/>
              <a:gd name="connsiteX51" fmla="*/ 0 w 11204722"/>
              <a:gd name="connsiteY51" fmla="*/ 4255350 h 5993451"/>
              <a:gd name="connsiteX52" fmla="*/ 0 w 11204722"/>
              <a:gd name="connsiteY52" fmla="*/ 3835809 h 5993451"/>
              <a:gd name="connsiteX53" fmla="*/ 0 w 11204722"/>
              <a:gd name="connsiteY53" fmla="*/ 3176529 h 5993451"/>
              <a:gd name="connsiteX54" fmla="*/ 0 w 11204722"/>
              <a:gd name="connsiteY54" fmla="*/ 2637118 h 5993451"/>
              <a:gd name="connsiteX55" fmla="*/ 0 w 11204722"/>
              <a:gd name="connsiteY55" fmla="*/ 1977839 h 5993451"/>
              <a:gd name="connsiteX56" fmla="*/ 0 w 11204722"/>
              <a:gd name="connsiteY56" fmla="*/ 1378494 h 5993451"/>
              <a:gd name="connsiteX57" fmla="*/ 0 w 11204722"/>
              <a:gd name="connsiteY57" fmla="*/ 899018 h 5993451"/>
              <a:gd name="connsiteX58" fmla="*/ 0 w 11204722"/>
              <a:gd name="connsiteY58" fmla="*/ 0 h 5993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1204722" h="5993451" fill="none" extrusionOk="0">
                <a:moveTo>
                  <a:pt x="0" y="0"/>
                </a:moveTo>
                <a:cubicBezTo>
                  <a:pt x="54479" y="-27918"/>
                  <a:pt x="195610" y="28675"/>
                  <a:pt x="253581" y="0"/>
                </a:cubicBezTo>
                <a:cubicBezTo>
                  <a:pt x="311552" y="-28675"/>
                  <a:pt x="583003" y="29871"/>
                  <a:pt x="731256" y="0"/>
                </a:cubicBezTo>
                <a:cubicBezTo>
                  <a:pt x="879509" y="-29871"/>
                  <a:pt x="1308090" y="88278"/>
                  <a:pt x="1545072" y="0"/>
                </a:cubicBezTo>
                <a:cubicBezTo>
                  <a:pt x="1782054" y="-88278"/>
                  <a:pt x="1924747" y="38058"/>
                  <a:pt x="2022747" y="0"/>
                </a:cubicBezTo>
                <a:cubicBezTo>
                  <a:pt x="2120747" y="-38058"/>
                  <a:pt x="2522230" y="15422"/>
                  <a:pt x="2724517" y="0"/>
                </a:cubicBezTo>
                <a:cubicBezTo>
                  <a:pt x="2926804" y="-15422"/>
                  <a:pt x="3078159" y="34266"/>
                  <a:pt x="3202192" y="0"/>
                </a:cubicBezTo>
                <a:cubicBezTo>
                  <a:pt x="3326225" y="-34266"/>
                  <a:pt x="3595296" y="66301"/>
                  <a:pt x="3791914" y="0"/>
                </a:cubicBezTo>
                <a:cubicBezTo>
                  <a:pt x="3988532" y="-66301"/>
                  <a:pt x="4168623" y="35444"/>
                  <a:pt x="4269589" y="0"/>
                </a:cubicBezTo>
                <a:cubicBezTo>
                  <a:pt x="4370555" y="-35444"/>
                  <a:pt x="4546057" y="18365"/>
                  <a:pt x="4635217" y="0"/>
                </a:cubicBezTo>
                <a:cubicBezTo>
                  <a:pt x="4724377" y="-18365"/>
                  <a:pt x="4941433" y="46626"/>
                  <a:pt x="5224939" y="0"/>
                </a:cubicBezTo>
                <a:cubicBezTo>
                  <a:pt x="5508445" y="-46626"/>
                  <a:pt x="5549165" y="39509"/>
                  <a:pt x="5702614" y="0"/>
                </a:cubicBezTo>
                <a:cubicBezTo>
                  <a:pt x="5856064" y="-39509"/>
                  <a:pt x="6244440" y="64268"/>
                  <a:pt x="6516430" y="0"/>
                </a:cubicBezTo>
                <a:cubicBezTo>
                  <a:pt x="6788420" y="-64268"/>
                  <a:pt x="6873016" y="38501"/>
                  <a:pt x="6994105" y="0"/>
                </a:cubicBezTo>
                <a:cubicBezTo>
                  <a:pt x="7115194" y="-38501"/>
                  <a:pt x="7488706" y="56967"/>
                  <a:pt x="7695875" y="0"/>
                </a:cubicBezTo>
                <a:cubicBezTo>
                  <a:pt x="7903044" y="-56967"/>
                  <a:pt x="8038952" y="21753"/>
                  <a:pt x="8285597" y="0"/>
                </a:cubicBezTo>
                <a:cubicBezTo>
                  <a:pt x="8532242" y="-21753"/>
                  <a:pt x="8681614" y="71898"/>
                  <a:pt x="8987366" y="0"/>
                </a:cubicBezTo>
                <a:cubicBezTo>
                  <a:pt x="9293118" y="-71898"/>
                  <a:pt x="9545112" y="40216"/>
                  <a:pt x="9801183" y="0"/>
                </a:cubicBezTo>
                <a:cubicBezTo>
                  <a:pt x="10057254" y="-40216"/>
                  <a:pt x="9975568" y="26458"/>
                  <a:pt x="10054764" y="0"/>
                </a:cubicBezTo>
                <a:cubicBezTo>
                  <a:pt x="10133960" y="-26458"/>
                  <a:pt x="10775468" y="33748"/>
                  <a:pt x="11204722" y="0"/>
                </a:cubicBezTo>
                <a:cubicBezTo>
                  <a:pt x="11228458" y="199302"/>
                  <a:pt x="11178986" y="506943"/>
                  <a:pt x="11204722" y="659280"/>
                </a:cubicBezTo>
                <a:cubicBezTo>
                  <a:pt x="11230458" y="811617"/>
                  <a:pt x="11194603" y="870795"/>
                  <a:pt x="11204722" y="1078821"/>
                </a:cubicBezTo>
                <a:cubicBezTo>
                  <a:pt x="11214841" y="1286847"/>
                  <a:pt x="11165302" y="1449455"/>
                  <a:pt x="11204722" y="1558297"/>
                </a:cubicBezTo>
                <a:cubicBezTo>
                  <a:pt x="11244142" y="1667139"/>
                  <a:pt x="11151435" y="1847365"/>
                  <a:pt x="11204722" y="2097708"/>
                </a:cubicBezTo>
                <a:cubicBezTo>
                  <a:pt x="11258009" y="2348051"/>
                  <a:pt x="11169277" y="2379481"/>
                  <a:pt x="11204722" y="2637118"/>
                </a:cubicBezTo>
                <a:cubicBezTo>
                  <a:pt x="11240167" y="2894755"/>
                  <a:pt x="11158338" y="2871375"/>
                  <a:pt x="11204722" y="3056660"/>
                </a:cubicBezTo>
                <a:cubicBezTo>
                  <a:pt x="11251106" y="3241945"/>
                  <a:pt x="11128577" y="3402733"/>
                  <a:pt x="11204722" y="3715940"/>
                </a:cubicBezTo>
                <a:cubicBezTo>
                  <a:pt x="11280867" y="4029147"/>
                  <a:pt x="11152245" y="4039649"/>
                  <a:pt x="11204722" y="4315285"/>
                </a:cubicBezTo>
                <a:cubicBezTo>
                  <a:pt x="11257199" y="4590921"/>
                  <a:pt x="11197956" y="4572209"/>
                  <a:pt x="11204722" y="4794761"/>
                </a:cubicBezTo>
                <a:cubicBezTo>
                  <a:pt x="11211488" y="5017313"/>
                  <a:pt x="11080375" y="5657011"/>
                  <a:pt x="11204722" y="5993451"/>
                </a:cubicBezTo>
                <a:cubicBezTo>
                  <a:pt x="11058099" y="6030072"/>
                  <a:pt x="10937654" y="5970701"/>
                  <a:pt x="10839094" y="5993451"/>
                </a:cubicBezTo>
                <a:cubicBezTo>
                  <a:pt x="10740534" y="6016201"/>
                  <a:pt x="10379879" y="5946473"/>
                  <a:pt x="10137325" y="5993451"/>
                </a:cubicBezTo>
                <a:cubicBezTo>
                  <a:pt x="9894771" y="6040429"/>
                  <a:pt x="9932321" y="5983571"/>
                  <a:pt x="9771697" y="5993451"/>
                </a:cubicBezTo>
                <a:cubicBezTo>
                  <a:pt x="9611073" y="6003331"/>
                  <a:pt x="9335870" y="5988816"/>
                  <a:pt x="8957880" y="5993451"/>
                </a:cubicBezTo>
                <a:cubicBezTo>
                  <a:pt x="8579890" y="5998086"/>
                  <a:pt x="8428216" y="5941948"/>
                  <a:pt x="8256111" y="5993451"/>
                </a:cubicBezTo>
                <a:cubicBezTo>
                  <a:pt x="8084006" y="6044954"/>
                  <a:pt x="7884402" y="5921758"/>
                  <a:pt x="7554342" y="5993451"/>
                </a:cubicBezTo>
                <a:cubicBezTo>
                  <a:pt x="7224282" y="6065144"/>
                  <a:pt x="7053872" y="5945676"/>
                  <a:pt x="6852572" y="5993451"/>
                </a:cubicBezTo>
                <a:cubicBezTo>
                  <a:pt x="6651272" y="6041226"/>
                  <a:pt x="6485771" y="5915695"/>
                  <a:pt x="6150803" y="5993451"/>
                </a:cubicBezTo>
                <a:cubicBezTo>
                  <a:pt x="5815835" y="6071207"/>
                  <a:pt x="5945884" y="5967509"/>
                  <a:pt x="5785175" y="5993451"/>
                </a:cubicBezTo>
                <a:cubicBezTo>
                  <a:pt x="5624466" y="6019393"/>
                  <a:pt x="5362700" y="5898219"/>
                  <a:pt x="4971358" y="5993451"/>
                </a:cubicBezTo>
                <a:cubicBezTo>
                  <a:pt x="4580016" y="6088683"/>
                  <a:pt x="4608805" y="5960885"/>
                  <a:pt x="4381636" y="5993451"/>
                </a:cubicBezTo>
                <a:cubicBezTo>
                  <a:pt x="4154467" y="6026017"/>
                  <a:pt x="3770749" y="5920703"/>
                  <a:pt x="3567819" y="5993451"/>
                </a:cubicBezTo>
                <a:cubicBezTo>
                  <a:pt x="3364889" y="6066199"/>
                  <a:pt x="3104728" y="5948540"/>
                  <a:pt x="2978097" y="5993451"/>
                </a:cubicBezTo>
                <a:cubicBezTo>
                  <a:pt x="2851466" y="6038362"/>
                  <a:pt x="2364886" y="5937666"/>
                  <a:pt x="2164281" y="5993451"/>
                </a:cubicBezTo>
                <a:cubicBezTo>
                  <a:pt x="1963676" y="6049236"/>
                  <a:pt x="1942691" y="5978625"/>
                  <a:pt x="1798653" y="5993451"/>
                </a:cubicBezTo>
                <a:cubicBezTo>
                  <a:pt x="1654615" y="6008277"/>
                  <a:pt x="1361236" y="5967884"/>
                  <a:pt x="1096883" y="5993451"/>
                </a:cubicBezTo>
                <a:cubicBezTo>
                  <a:pt x="832530" y="6019018"/>
                  <a:pt x="939136" y="5981902"/>
                  <a:pt x="843303" y="5993451"/>
                </a:cubicBezTo>
                <a:cubicBezTo>
                  <a:pt x="747470" y="6005000"/>
                  <a:pt x="650430" y="5968886"/>
                  <a:pt x="589722" y="5993451"/>
                </a:cubicBezTo>
                <a:cubicBezTo>
                  <a:pt x="529014" y="6018016"/>
                  <a:pt x="205869" y="5938831"/>
                  <a:pt x="0" y="5993451"/>
                </a:cubicBezTo>
                <a:cubicBezTo>
                  <a:pt x="-31561" y="5736708"/>
                  <a:pt x="16792" y="5691798"/>
                  <a:pt x="0" y="5454040"/>
                </a:cubicBezTo>
                <a:cubicBezTo>
                  <a:pt x="-16792" y="5216282"/>
                  <a:pt x="70041" y="5039735"/>
                  <a:pt x="0" y="4854695"/>
                </a:cubicBezTo>
                <a:cubicBezTo>
                  <a:pt x="-70041" y="4669655"/>
                  <a:pt x="54468" y="4467376"/>
                  <a:pt x="0" y="4255350"/>
                </a:cubicBezTo>
                <a:cubicBezTo>
                  <a:pt x="-54468" y="4043325"/>
                  <a:pt x="41189" y="3984331"/>
                  <a:pt x="0" y="3835809"/>
                </a:cubicBezTo>
                <a:cubicBezTo>
                  <a:pt x="-41189" y="3687287"/>
                  <a:pt x="9593" y="3391792"/>
                  <a:pt x="0" y="3176529"/>
                </a:cubicBezTo>
                <a:cubicBezTo>
                  <a:pt x="-9593" y="2961266"/>
                  <a:pt x="31694" y="2797274"/>
                  <a:pt x="0" y="2637118"/>
                </a:cubicBezTo>
                <a:cubicBezTo>
                  <a:pt x="-31694" y="2476962"/>
                  <a:pt x="2233" y="2180003"/>
                  <a:pt x="0" y="1977839"/>
                </a:cubicBezTo>
                <a:cubicBezTo>
                  <a:pt x="-2233" y="1775675"/>
                  <a:pt x="22685" y="1524110"/>
                  <a:pt x="0" y="1378494"/>
                </a:cubicBezTo>
                <a:cubicBezTo>
                  <a:pt x="-22685" y="1232879"/>
                  <a:pt x="14843" y="1088482"/>
                  <a:pt x="0" y="899018"/>
                </a:cubicBezTo>
                <a:cubicBezTo>
                  <a:pt x="-14843" y="709554"/>
                  <a:pt x="36214" y="348029"/>
                  <a:pt x="0" y="0"/>
                </a:cubicBezTo>
                <a:close/>
              </a:path>
              <a:path w="11204722" h="5993451" stroke="0" extrusionOk="0">
                <a:moveTo>
                  <a:pt x="0" y="0"/>
                </a:moveTo>
                <a:cubicBezTo>
                  <a:pt x="96646" y="-26179"/>
                  <a:pt x="162616" y="11288"/>
                  <a:pt x="253581" y="0"/>
                </a:cubicBezTo>
                <a:cubicBezTo>
                  <a:pt x="344546" y="-11288"/>
                  <a:pt x="394168" y="8468"/>
                  <a:pt x="507161" y="0"/>
                </a:cubicBezTo>
                <a:cubicBezTo>
                  <a:pt x="620154" y="-8468"/>
                  <a:pt x="769034" y="314"/>
                  <a:pt x="984836" y="0"/>
                </a:cubicBezTo>
                <a:cubicBezTo>
                  <a:pt x="1200638" y="-314"/>
                  <a:pt x="1303730" y="10589"/>
                  <a:pt x="1462511" y="0"/>
                </a:cubicBezTo>
                <a:cubicBezTo>
                  <a:pt x="1621293" y="-10589"/>
                  <a:pt x="1971233" y="19345"/>
                  <a:pt x="2164281" y="0"/>
                </a:cubicBezTo>
                <a:cubicBezTo>
                  <a:pt x="2357329" y="-19345"/>
                  <a:pt x="2488191" y="43499"/>
                  <a:pt x="2641956" y="0"/>
                </a:cubicBezTo>
                <a:cubicBezTo>
                  <a:pt x="2795722" y="-43499"/>
                  <a:pt x="2855471" y="11943"/>
                  <a:pt x="3007583" y="0"/>
                </a:cubicBezTo>
                <a:cubicBezTo>
                  <a:pt x="3159695" y="-11943"/>
                  <a:pt x="3170334" y="5747"/>
                  <a:pt x="3261164" y="0"/>
                </a:cubicBezTo>
                <a:cubicBezTo>
                  <a:pt x="3351994" y="-5747"/>
                  <a:pt x="3392701" y="9820"/>
                  <a:pt x="3514744" y="0"/>
                </a:cubicBezTo>
                <a:cubicBezTo>
                  <a:pt x="3636787" y="-9820"/>
                  <a:pt x="4018146" y="16054"/>
                  <a:pt x="4328561" y="0"/>
                </a:cubicBezTo>
                <a:cubicBezTo>
                  <a:pt x="4638976" y="-16054"/>
                  <a:pt x="4823582" y="47534"/>
                  <a:pt x="5142378" y="0"/>
                </a:cubicBezTo>
                <a:cubicBezTo>
                  <a:pt x="5461174" y="-47534"/>
                  <a:pt x="5327809" y="38679"/>
                  <a:pt x="5508005" y="0"/>
                </a:cubicBezTo>
                <a:cubicBezTo>
                  <a:pt x="5688201" y="-38679"/>
                  <a:pt x="5816345" y="12302"/>
                  <a:pt x="5985680" y="0"/>
                </a:cubicBezTo>
                <a:cubicBezTo>
                  <a:pt x="6155016" y="-12302"/>
                  <a:pt x="6272014" y="49796"/>
                  <a:pt x="6463355" y="0"/>
                </a:cubicBezTo>
                <a:cubicBezTo>
                  <a:pt x="6654697" y="-49796"/>
                  <a:pt x="6877557" y="32553"/>
                  <a:pt x="7165125" y="0"/>
                </a:cubicBezTo>
                <a:cubicBezTo>
                  <a:pt x="7452693" y="-32553"/>
                  <a:pt x="7525703" y="38705"/>
                  <a:pt x="7866894" y="0"/>
                </a:cubicBezTo>
                <a:cubicBezTo>
                  <a:pt x="8208085" y="-38705"/>
                  <a:pt x="8373312" y="30689"/>
                  <a:pt x="8568664" y="0"/>
                </a:cubicBezTo>
                <a:cubicBezTo>
                  <a:pt x="8764016" y="-30689"/>
                  <a:pt x="8906487" y="21070"/>
                  <a:pt x="9046339" y="0"/>
                </a:cubicBezTo>
                <a:cubicBezTo>
                  <a:pt x="9186191" y="-21070"/>
                  <a:pt x="9487961" y="73529"/>
                  <a:pt x="9748108" y="0"/>
                </a:cubicBezTo>
                <a:cubicBezTo>
                  <a:pt x="10008255" y="-73529"/>
                  <a:pt x="10108135" y="65834"/>
                  <a:pt x="10337830" y="0"/>
                </a:cubicBezTo>
                <a:cubicBezTo>
                  <a:pt x="10567525" y="-65834"/>
                  <a:pt x="10525830" y="30346"/>
                  <a:pt x="10591411" y="0"/>
                </a:cubicBezTo>
                <a:cubicBezTo>
                  <a:pt x="10656992" y="-30346"/>
                  <a:pt x="11006262" y="8435"/>
                  <a:pt x="11204722" y="0"/>
                </a:cubicBezTo>
                <a:cubicBezTo>
                  <a:pt x="11219353" y="247878"/>
                  <a:pt x="11162719" y="459201"/>
                  <a:pt x="11204722" y="599345"/>
                </a:cubicBezTo>
                <a:cubicBezTo>
                  <a:pt x="11246725" y="739490"/>
                  <a:pt x="11189817" y="978649"/>
                  <a:pt x="11204722" y="1318559"/>
                </a:cubicBezTo>
                <a:cubicBezTo>
                  <a:pt x="11219627" y="1658469"/>
                  <a:pt x="11166078" y="1755640"/>
                  <a:pt x="11204722" y="1977839"/>
                </a:cubicBezTo>
                <a:cubicBezTo>
                  <a:pt x="11243366" y="2200038"/>
                  <a:pt x="11185973" y="2233740"/>
                  <a:pt x="11204722" y="2457315"/>
                </a:cubicBezTo>
                <a:cubicBezTo>
                  <a:pt x="11223471" y="2680890"/>
                  <a:pt x="11185170" y="2747051"/>
                  <a:pt x="11204722" y="2876856"/>
                </a:cubicBezTo>
                <a:cubicBezTo>
                  <a:pt x="11224274" y="3006661"/>
                  <a:pt x="11169753" y="3272153"/>
                  <a:pt x="11204722" y="3476202"/>
                </a:cubicBezTo>
                <a:cubicBezTo>
                  <a:pt x="11239691" y="3680251"/>
                  <a:pt x="11170416" y="3692691"/>
                  <a:pt x="11204722" y="3895743"/>
                </a:cubicBezTo>
                <a:cubicBezTo>
                  <a:pt x="11239028" y="4098795"/>
                  <a:pt x="11130669" y="4460973"/>
                  <a:pt x="11204722" y="4614957"/>
                </a:cubicBezTo>
                <a:cubicBezTo>
                  <a:pt x="11278775" y="4768941"/>
                  <a:pt x="11180253" y="5036491"/>
                  <a:pt x="11204722" y="5214302"/>
                </a:cubicBezTo>
                <a:cubicBezTo>
                  <a:pt x="11229191" y="5392114"/>
                  <a:pt x="11180465" y="5701681"/>
                  <a:pt x="11204722" y="5993451"/>
                </a:cubicBezTo>
                <a:cubicBezTo>
                  <a:pt x="11107064" y="6026927"/>
                  <a:pt x="10924234" y="5969951"/>
                  <a:pt x="10839094" y="5993451"/>
                </a:cubicBezTo>
                <a:cubicBezTo>
                  <a:pt x="10753954" y="6016951"/>
                  <a:pt x="10357552" y="5943484"/>
                  <a:pt x="10025278" y="5993451"/>
                </a:cubicBezTo>
                <a:cubicBezTo>
                  <a:pt x="9693004" y="6043418"/>
                  <a:pt x="9657957" y="5952499"/>
                  <a:pt x="9547603" y="5993451"/>
                </a:cubicBezTo>
                <a:cubicBezTo>
                  <a:pt x="9437249" y="6034403"/>
                  <a:pt x="9053961" y="5918092"/>
                  <a:pt x="8733786" y="5993451"/>
                </a:cubicBezTo>
                <a:cubicBezTo>
                  <a:pt x="8413611" y="6068810"/>
                  <a:pt x="8169595" y="5948289"/>
                  <a:pt x="7919969" y="5993451"/>
                </a:cubicBezTo>
                <a:cubicBezTo>
                  <a:pt x="7670343" y="6038613"/>
                  <a:pt x="7583780" y="5941298"/>
                  <a:pt x="7442294" y="5993451"/>
                </a:cubicBezTo>
                <a:cubicBezTo>
                  <a:pt x="7300808" y="6045604"/>
                  <a:pt x="6815383" y="5975419"/>
                  <a:pt x="6628478" y="5993451"/>
                </a:cubicBezTo>
                <a:cubicBezTo>
                  <a:pt x="6441573" y="6011483"/>
                  <a:pt x="6260955" y="5941010"/>
                  <a:pt x="6150803" y="5993451"/>
                </a:cubicBezTo>
                <a:cubicBezTo>
                  <a:pt x="6040652" y="6045892"/>
                  <a:pt x="5758163" y="5931963"/>
                  <a:pt x="5561080" y="5993451"/>
                </a:cubicBezTo>
                <a:cubicBezTo>
                  <a:pt x="5363997" y="6054939"/>
                  <a:pt x="5201276" y="5984462"/>
                  <a:pt x="5083405" y="5993451"/>
                </a:cubicBezTo>
                <a:cubicBezTo>
                  <a:pt x="4965535" y="6002440"/>
                  <a:pt x="4816547" y="5949277"/>
                  <a:pt x="4605730" y="5993451"/>
                </a:cubicBezTo>
                <a:cubicBezTo>
                  <a:pt x="4394913" y="6037625"/>
                  <a:pt x="4238111" y="5972132"/>
                  <a:pt x="3903961" y="5993451"/>
                </a:cubicBezTo>
                <a:cubicBezTo>
                  <a:pt x="3569811" y="6014770"/>
                  <a:pt x="3702109" y="5992026"/>
                  <a:pt x="3650380" y="5993451"/>
                </a:cubicBezTo>
                <a:cubicBezTo>
                  <a:pt x="3598651" y="5994876"/>
                  <a:pt x="3243438" y="5913210"/>
                  <a:pt x="2836564" y="5993451"/>
                </a:cubicBezTo>
                <a:cubicBezTo>
                  <a:pt x="2429690" y="6073692"/>
                  <a:pt x="2449904" y="5941195"/>
                  <a:pt x="2246842" y="5993451"/>
                </a:cubicBezTo>
                <a:cubicBezTo>
                  <a:pt x="2043780" y="6045707"/>
                  <a:pt x="2070351" y="5963145"/>
                  <a:pt x="1993261" y="5993451"/>
                </a:cubicBezTo>
                <a:cubicBezTo>
                  <a:pt x="1916171" y="6023757"/>
                  <a:pt x="1654702" y="5975831"/>
                  <a:pt x="1403539" y="5993451"/>
                </a:cubicBezTo>
                <a:cubicBezTo>
                  <a:pt x="1152376" y="6011071"/>
                  <a:pt x="1062260" y="5953055"/>
                  <a:pt x="813817" y="5993451"/>
                </a:cubicBezTo>
                <a:cubicBezTo>
                  <a:pt x="565374" y="6033847"/>
                  <a:pt x="299429" y="5976701"/>
                  <a:pt x="0" y="5993451"/>
                </a:cubicBezTo>
                <a:cubicBezTo>
                  <a:pt x="-23577" y="5820259"/>
                  <a:pt x="53894" y="5545010"/>
                  <a:pt x="0" y="5394106"/>
                </a:cubicBezTo>
                <a:cubicBezTo>
                  <a:pt x="-53894" y="5243203"/>
                  <a:pt x="53612" y="4978133"/>
                  <a:pt x="0" y="4734826"/>
                </a:cubicBezTo>
                <a:cubicBezTo>
                  <a:pt x="-53612" y="4491519"/>
                  <a:pt x="50655" y="4481711"/>
                  <a:pt x="0" y="4255350"/>
                </a:cubicBezTo>
                <a:cubicBezTo>
                  <a:pt x="-50655" y="4028989"/>
                  <a:pt x="50529" y="3853649"/>
                  <a:pt x="0" y="3715940"/>
                </a:cubicBezTo>
                <a:cubicBezTo>
                  <a:pt x="-50529" y="3578231"/>
                  <a:pt x="28254" y="3415710"/>
                  <a:pt x="0" y="3236464"/>
                </a:cubicBezTo>
                <a:cubicBezTo>
                  <a:pt x="-28254" y="3057218"/>
                  <a:pt x="27929" y="3019230"/>
                  <a:pt x="0" y="2816922"/>
                </a:cubicBezTo>
                <a:cubicBezTo>
                  <a:pt x="-27929" y="2614614"/>
                  <a:pt x="6823" y="2571648"/>
                  <a:pt x="0" y="2397380"/>
                </a:cubicBezTo>
                <a:cubicBezTo>
                  <a:pt x="-6823" y="2223112"/>
                  <a:pt x="56500" y="1989712"/>
                  <a:pt x="0" y="1678166"/>
                </a:cubicBezTo>
                <a:cubicBezTo>
                  <a:pt x="-56500" y="1366620"/>
                  <a:pt x="16710" y="1330785"/>
                  <a:pt x="0" y="1078821"/>
                </a:cubicBezTo>
                <a:cubicBezTo>
                  <a:pt x="-16710" y="826858"/>
                  <a:pt x="63839" y="236519"/>
                  <a:pt x="0" y="0"/>
                </a:cubicBezTo>
                <a:close/>
              </a:path>
            </a:pathLst>
          </a:custGeom>
          <a:gradFill>
            <a:gsLst>
              <a:gs pos="0">
                <a:schemeClr val="accent4">
                  <a:lumMod val="110000"/>
                  <a:satMod val="105000"/>
                  <a:tint val="67000"/>
                </a:schemeClr>
              </a:gs>
              <a:gs pos="32000">
                <a:schemeClr val="accent4">
                  <a:lumMod val="105000"/>
                  <a:satMod val="103000"/>
                  <a:tint val="73000"/>
                </a:schemeClr>
              </a:gs>
              <a:gs pos="91000">
                <a:schemeClr val="accent4">
                  <a:lumMod val="105000"/>
                  <a:satMod val="109000"/>
                  <a:tint val="81000"/>
                </a:schemeClr>
              </a:gs>
            </a:gsLst>
          </a:gradFill>
          <a:ln cmpd="dbl">
            <a:extLst>
              <a:ext uri="{C807C97D-BFC1-408E-A445-0C87EB9F89A2}">
                <ask:lineSketchStyleProps xmlns:ask="http://schemas.microsoft.com/office/drawing/2018/sketchyshapes" sd="1317555181">
                  <a:prstGeom prst="rect">
                    <a:avLst/>
                  </a:prstGeom>
                  <ask:type>
                    <ask:lineSketchScribble/>
                  </ask:type>
                </ask:lineSketchStyleProps>
              </a:ext>
            </a:extLst>
          </a:ln>
          <a:effectLst>
            <a:glow rad="228600">
              <a:schemeClr val="accent2">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19" name="Picture 18">
            <a:extLst>
              <a:ext uri="{FF2B5EF4-FFF2-40B4-BE49-F238E27FC236}">
                <a16:creationId xmlns:a16="http://schemas.microsoft.com/office/drawing/2014/main" id="{E00CB87B-040C-164B-8B7C-813DDD8F7F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1439" y="399413"/>
            <a:ext cx="1390962" cy="1390962"/>
          </a:xfrm>
          <a:prstGeom prst="rect">
            <a:avLst/>
          </a:prstGeom>
        </p:spPr>
      </p:pic>
      <p:pic>
        <p:nvPicPr>
          <p:cNvPr id="21" name="Picture 20">
            <a:extLst>
              <a:ext uri="{FF2B5EF4-FFF2-40B4-BE49-F238E27FC236}">
                <a16:creationId xmlns:a16="http://schemas.microsoft.com/office/drawing/2014/main" id="{C51CB55B-5E4B-D588-E959-A7CCBA2154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639" y="5156199"/>
            <a:ext cx="1061641" cy="1061641"/>
          </a:xfrm>
          <a:prstGeom prst="rect">
            <a:avLst/>
          </a:prstGeom>
          <a:ln>
            <a:noFill/>
          </a:ln>
          <a:effectLst>
            <a:outerShdw blurRad="292100" dist="139700" dir="2700000" algn="tl" rotWithShape="0">
              <a:srgbClr val="333333">
                <a:alpha val="65000"/>
              </a:srgbClr>
            </a:outerShdw>
          </a:effectLst>
        </p:spPr>
      </p:pic>
      <p:sp>
        <p:nvSpPr>
          <p:cNvPr id="23" name="TextBox 22">
            <a:extLst>
              <a:ext uri="{FF2B5EF4-FFF2-40B4-BE49-F238E27FC236}">
                <a16:creationId xmlns:a16="http://schemas.microsoft.com/office/drawing/2014/main" id="{02DFAA9E-6178-CF31-488E-4863E4B2005C}"/>
              </a:ext>
            </a:extLst>
          </p:cNvPr>
          <p:cNvSpPr txBox="1"/>
          <p:nvPr/>
        </p:nvSpPr>
        <p:spPr>
          <a:xfrm>
            <a:off x="4754881" y="951530"/>
            <a:ext cx="5643158" cy="523220"/>
          </a:xfrm>
          <a:prstGeom prst="rect">
            <a:avLst/>
          </a:prstGeom>
          <a:noFill/>
        </p:spPr>
        <p:txBody>
          <a:bodyPr wrap="square" rtlCol="0">
            <a:spAutoFit/>
          </a:bodyPr>
          <a:lstStyle/>
          <a:p>
            <a:pPr algn="r"/>
            <a:r>
              <a:rPr lang="en-US" sz="2800" b="1" dirty="0">
                <a:solidFill>
                  <a:schemeClr val="accent2">
                    <a:lumMod val="75000"/>
                  </a:schemeClr>
                </a:solidFill>
                <a:cs typeface="LMU Kamran" panose="00000400000000000000" pitchFamily="2" charset="-78"/>
              </a:rPr>
              <a:t>CERN</a:t>
            </a:r>
            <a:r>
              <a:rPr lang="en-US" sz="2800" b="1" dirty="0">
                <a:cs typeface="LMU Kamran" panose="00000400000000000000" pitchFamily="2" charset="-78"/>
              </a:rPr>
              <a:t> </a:t>
            </a:r>
            <a:r>
              <a:rPr lang="fa-IR" sz="2800" b="1" dirty="0">
                <a:cs typeface="LMU Kamran" panose="00000400000000000000" pitchFamily="2" charset="-78"/>
              </a:rPr>
              <a:t>درسال ۱۹۸۹ در دل آزمایشگاه‌های پیشرفته سازمان</a:t>
            </a:r>
            <a:endParaRPr lang="en-US" sz="2800" b="1" dirty="0">
              <a:cs typeface="LMU Kamran" panose="00000400000000000000" pitchFamily="2" charset="-78"/>
            </a:endParaRPr>
          </a:p>
        </p:txBody>
      </p:sp>
      <p:sp>
        <p:nvSpPr>
          <p:cNvPr id="25" name="TextBox 24">
            <a:extLst>
              <a:ext uri="{FF2B5EF4-FFF2-40B4-BE49-F238E27FC236}">
                <a16:creationId xmlns:a16="http://schemas.microsoft.com/office/drawing/2014/main" id="{A0B7D188-24BC-37EF-D074-F6A14E1EBB75}"/>
              </a:ext>
            </a:extLst>
          </p:cNvPr>
          <p:cNvSpPr txBox="1"/>
          <p:nvPr/>
        </p:nvSpPr>
        <p:spPr>
          <a:xfrm>
            <a:off x="1328459" y="1574727"/>
            <a:ext cx="9869719" cy="3970318"/>
          </a:xfrm>
          <a:prstGeom prst="rect">
            <a:avLst/>
          </a:prstGeom>
          <a:noFill/>
        </p:spPr>
        <p:txBody>
          <a:bodyPr wrap="square" rtlCol="0">
            <a:spAutoFit/>
          </a:bodyPr>
          <a:lstStyle/>
          <a:p>
            <a:pPr algn="r"/>
            <a:r>
              <a:rPr lang="fa-IR" sz="2800" b="1" dirty="0">
                <a:cs typeface="LMU Kamran" panose="00000400000000000000" pitchFamily="2" charset="-78"/>
              </a:rPr>
              <a:t>گروهی از فیزیک دانان با سرو صدای زیادی در حال خوردن صبحانه بودند.</a:t>
            </a:r>
          </a:p>
          <a:p>
            <a:pPr algn="r"/>
            <a:r>
              <a:rPr lang="fa-IR" sz="2800" b="1" dirty="0">
                <a:cs typeface="LMU Kamran" panose="00000400000000000000" pitchFamily="2" charset="-78"/>
              </a:rPr>
              <a:t> و بوی خوش بیکن سرخ شده و تخم مرغ در فضا پیچیده بود.وهمه درحال خوردن صبحانه لذیذشون بودن و وسط ردوبدل کردن نمکدون بین همدیگه راجب معادلات پیچیده فیزیکی و نظریه های کوانتومی وذرات بنیادی صحبت می کردند، در این میان، تیم برنزـ لی با یک فنجان قهوه تلخ و پیپی که در گوشه لبش جا خشک کرده بود و غذایی که دست نخورده مانده بود در حال فکر کردن بود.</a:t>
            </a:r>
            <a:endParaRPr lang="en-US" sz="2800" b="1" dirty="0">
              <a:cs typeface="LMU Kamran" panose="00000400000000000000" pitchFamily="2" charset="-78"/>
            </a:endParaRPr>
          </a:p>
          <a:p>
            <a:pPr algn="r"/>
            <a:r>
              <a:rPr lang="fa-IR" sz="2800" b="1" dirty="0">
                <a:cs typeface="LMU Kamran" panose="00000400000000000000" pitchFamily="2" charset="-78"/>
              </a:rPr>
              <a:t>بعد از سر کشیدن فنجون قهوه اش با لبخند روبه فیزیک دانان گرسنه که با دهن پر نظریه هایه هم رو نمک پاشی می‌کردند اذعان کرد: "</a:t>
            </a:r>
            <a:r>
              <a:rPr lang="fa-IR" sz="2800" b="1" dirty="0">
                <a:solidFill>
                  <a:schemeClr val="accent2">
                    <a:lumMod val="75000"/>
                  </a:schemeClr>
                </a:solidFill>
                <a:cs typeface="LMU Kamran" panose="00000400000000000000" pitchFamily="2" charset="-78"/>
              </a:rPr>
              <a:t>چرا ما نمی‌تونیم اطلاعات رو به سادگی به اشتراک بگذاریم؟</a:t>
            </a:r>
            <a:r>
              <a:rPr lang="fa-IR" sz="2800" b="1" dirty="0">
                <a:cs typeface="LMU Kamran" panose="00000400000000000000" pitchFamily="2" charset="-78"/>
              </a:rPr>
              <a:t>".</a:t>
            </a:r>
          </a:p>
          <a:p>
            <a:pPr algn="r"/>
            <a:r>
              <a:rPr lang="fa-IR" sz="2800" b="1" dirty="0">
                <a:cs typeface="LMU Kamran" panose="00000400000000000000" pitchFamily="2" charset="-78"/>
              </a:rPr>
              <a:t>وقتی همه ی فیزیک دانان دست از جویدن غذاشون برداشتن، مغزها شروع به جویدن افکار اونها کردن و اینطوری شد که در این کانون علمی، آینده ای نوین برای ارتباط بشر متولد شد.</a:t>
            </a:r>
            <a:endParaRPr lang="en-US" sz="2800" b="1" dirty="0">
              <a:cs typeface="LMU Kamran" panose="00000400000000000000" pitchFamily="2" charset="-78"/>
            </a:endParaRPr>
          </a:p>
        </p:txBody>
      </p:sp>
      <p:pic>
        <p:nvPicPr>
          <p:cNvPr id="28" name="Picture 27">
            <a:extLst>
              <a:ext uri="{FF2B5EF4-FFF2-40B4-BE49-F238E27FC236}">
                <a16:creationId xmlns:a16="http://schemas.microsoft.com/office/drawing/2014/main" id="{019A5A53-C16F-E6F5-F811-BC3DEE706A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317826">
            <a:off x="4225362" y="1500668"/>
            <a:ext cx="620958" cy="620958"/>
          </a:xfrm>
          <a:prstGeom prst="rect">
            <a:avLst/>
          </a:prstGeom>
        </p:spPr>
      </p:pic>
      <p:pic>
        <p:nvPicPr>
          <p:cNvPr id="34" name="Picture 33">
            <a:extLst>
              <a:ext uri="{FF2B5EF4-FFF2-40B4-BE49-F238E27FC236}">
                <a16:creationId xmlns:a16="http://schemas.microsoft.com/office/drawing/2014/main" id="{96BBFEE2-FC36-FC62-7117-C2D979EAE4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11740" y="3297016"/>
            <a:ext cx="525740" cy="525740"/>
          </a:xfrm>
          <a:prstGeom prst="rect">
            <a:avLst/>
          </a:prstGeom>
        </p:spPr>
      </p:pic>
    </p:spTree>
    <p:extLst>
      <p:ext uri="{BB962C8B-B14F-4D97-AF65-F5344CB8AC3E}">
        <p14:creationId xmlns:p14="http://schemas.microsoft.com/office/powerpoint/2010/main" val="3866697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D397"/>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5DAEC38-E22A-4C04-A913-CCD60DE9445B}"/>
              </a:ext>
            </a:extLst>
          </p:cNvPr>
          <p:cNvSpPr/>
          <p:nvPr/>
        </p:nvSpPr>
        <p:spPr>
          <a:xfrm>
            <a:off x="447040" y="407348"/>
            <a:ext cx="11297920" cy="6043303"/>
          </a:xfrm>
          <a:custGeom>
            <a:avLst/>
            <a:gdLst>
              <a:gd name="connsiteX0" fmla="*/ 0 w 11297920"/>
              <a:gd name="connsiteY0" fmla="*/ 0 h 6043303"/>
              <a:gd name="connsiteX1" fmla="*/ 255690 w 11297920"/>
              <a:gd name="connsiteY1" fmla="*/ 0 h 6043303"/>
              <a:gd name="connsiteX2" fmla="*/ 737338 w 11297920"/>
              <a:gd name="connsiteY2" fmla="*/ 0 h 6043303"/>
              <a:gd name="connsiteX3" fmla="*/ 1331965 w 11297920"/>
              <a:gd name="connsiteY3" fmla="*/ 0 h 6043303"/>
              <a:gd name="connsiteX4" fmla="*/ 1813613 w 11297920"/>
              <a:gd name="connsiteY4" fmla="*/ 0 h 6043303"/>
              <a:gd name="connsiteX5" fmla="*/ 2182282 w 11297920"/>
              <a:gd name="connsiteY5" fmla="*/ 0 h 6043303"/>
              <a:gd name="connsiteX6" fmla="*/ 2776910 w 11297920"/>
              <a:gd name="connsiteY6" fmla="*/ 0 h 6043303"/>
              <a:gd name="connsiteX7" fmla="*/ 3258558 w 11297920"/>
              <a:gd name="connsiteY7" fmla="*/ 0 h 6043303"/>
              <a:gd name="connsiteX8" fmla="*/ 4079144 w 11297920"/>
              <a:gd name="connsiteY8" fmla="*/ 0 h 6043303"/>
              <a:gd name="connsiteX9" fmla="*/ 4560792 w 11297920"/>
              <a:gd name="connsiteY9" fmla="*/ 0 h 6043303"/>
              <a:gd name="connsiteX10" fmla="*/ 5268398 w 11297920"/>
              <a:gd name="connsiteY10" fmla="*/ 0 h 6043303"/>
              <a:gd name="connsiteX11" fmla="*/ 5863026 w 11297920"/>
              <a:gd name="connsiteY11" fmla="*/ 0 h 6043303"/>
              <a:gd name="connsiteX12" fmla="*/ 6570632 w 11297920"/>
              <a:gd name="connsiteY12" fmla="*/ 0 h 6043303"/>
              <a:gd name="connsiteX13" fmla="*/ 7391218 w 11297920"/>
              <a:gd name="connsiteY13" fmla="*/ 0 h 6043303"/>
              <a:gd name="connsiteX14" fmla="*/ 7646908 w 11297920"/>
              <a:gd name="connsiteY14" fmla="*/ 0 h 6043303"/>
              <a:gd name="connsiteX15" fmla="*/ 8354515 w 11297920"/>
              <a:gd name="connsiteY15" fmla="*/ 0 h 6043303"/>
              <a:gd name="connsiteX16" fmla="*/ 9062121 w 11297920"/>
              <a:gd name="connsiteY16" fmla="*/ 0 h 6043303"/>
              <a:gd name="connsiteX17" fmla="*/ 9656748 w 11297920"/>
              <a:gd name="connsiteY17" fmla="*/ 0 h 6043303"/>
              <a:gd name="connsiteX18" fmla="*/ 10138397 w 11297920"/>
              <a:gd name="connsiteY18" fmla="*/ 0 h 6043303"/>
              <a:gd name="connsiteX19" fmla="*/ 10394086 w 11297920"/>
              <a:gd name="connsiteY19" fmla="*/ 0 h 6043303"/>
              <a:gd name="connsiteX20" fmla="*/ 11297920 w 11297920"/>
              <a:gd name="connsiteY20" fmla="*/ 0 h 6043303"/>
              <a:gd name="connsiteX21" fmla="*/ 11297920 w 11297920"/>
              <a:gd name="connsiteY21" fmla="*/ 488958 h 6043303"/>
              <a:gd name="connsiteX22" fmla="*/ 11297920 w 11297920"/>
              <a:gd name="connsiteY22" fmla="*/ 1098782 h 6043303"/>
              <a:gd name="connsiteX23" fmla="*/ 11297920 w 11297920"/>
              <a:gd name="connsiteY23" fmla="*/ 1648174 h 6043303"/>
              <a:gd name="connsiteX24" fmla="*/ 11297920 w 11297920"/>
              <a:gd name="connsiteY24" fmla="*/ 2076699 h 6043303"/>
              <a:gd name="connsiteX25" fmla="*/ 11297920 w 11297920"/>
              <a:gd name="connsiteY25" fmla="*/ 2746956 h 6043303"/>
              <a:gd name="connsiteX26" fmla="*/ 11297920 w 11297920"/>
              <a:gd name="connsiteY26" fmla="*/ 3175481 h 6043303"/>
              <a:gd name="connsiteX27" fmla="*/ 11297920 w 11297920"/>
              <a:gd name="connsiteY27" fmla="*/ 3724872 h 6043303"/>
              <a:gd name="connsiteX28" fmla="*/ 11297920 w 11297920"/>
              <a:gd name="connsiteY28" fmla="*/ 4153397 h 6043303"/>
              <a:gd name="connsiteX29" fmla="*/ 11297920 w 11297920"/>
              <a:gd name="connsiteY29" fmla="*/ 4702789 h 6043303"/>
              <a:gd name="connsiteX30" fmla="*/ 11297920 w 11297920"/>
              <a:gd name="connsiteY30" fmla="*/ 5191747 h 6043303"/>
              <a:gd name="connsiteX31" fmla="*/ 11297920 w 11297920"/>
              <a:gd name="connsiteY31" fmla="*/ 6043303 h 6043303"/>
              <a:gd name="connsiteX32" fmla="*/ 11042230 w 11297920"/>
              <a:gd name="connsiteY32" fmla="*/ 6043303 h 6043303"/>
              <a:gd name="connsiteX33" fmla="*/ 10334624 w 11297920"/>
              <a:gd name="connsiteY33" fmla="*/ 6043303 h 6043303"/>
              <a:gd name="connsiteX34" fmla="*/ 9965955 w 11297920"/>
              <a:gd name="connsiteY34" fmla="*/ 6043303 h 6043303"/>
              <a:gd name="connsiteX35" fmla="*/ 9145369 w 11297920"/>
              <a:gd name="connsiteY35" fmla="*/ 6043303 h 6043303"/>
              <a:gd name="connsiteX36" fmla="*/ 8550742 w 11297920"/>
              <a:gd name="connsiteY36" fmla="*/ 6043303 h 6043303"/>
              <a:gd name="connsiteX37" fmla="*/ 7730156 w 11297920"/>
              <a:gd name="connsiteY37" fmla="*/ 6043303 h 6043303"/>
              <a:gd name="connsiteX38" fmla="*/ 7135528 w 11297920"/>
              <a:gd name="connsiteY38" fmla="*/ 6043303 h 6043303"/>
              <a:gd name="connsiteX39" fmla="*/ 6314943 w 11297920"/>
              <a:gd name="connsiteY39" fmla="*/ 6043303 h 6043303"/>
              <a:gd name="connsiteX40" fmla="*/ 5946274 w 11297920"/>
              <a:gd name="connsiteY40" fmla="*/ 6043303 h 6043303"/>
              <a:gd name="connsiteX41" fmla="*/ 5238667 w 11297920"/>
              <a:gd name="connsiteY41" fmla="*/ 6043303 h 6043303"/>
              <a:gd name="connsiteX42" fmla="*/ 4982977 w 11297920"/>
              <a:gd name="connsiteY42" fmla="*/ 6043303 h 6043303"/>
              <a:gd name="connsiteX43" fmla="*/ 4727288 w 11297920"/>
              <a:gd name="connsiteY43" fmla="*/ 6043303 h 6043303"/>
              <a:gd name="connsiteX44" fmla="*/ 4132660 w 11297920"/>
              <a:gd name="connsiteY44" fmla="*/ 6043303 h 6043303"/>
              <a:gd name="connsiteX45" fmla="*/ 3651012 w 11297920"/>
              <a:gd name="connsiteY45" fmla="*/ 6043303 h 6043303"/>
              <a:gd name="connsiteX46" fmla="*/ 3395322 w 11297920"/>
              <a:gd name="connsiteY46" fmla="*/ 6043303 h 6043303"/>
              <a:gd name="connsiteX47" fmla="*/ 2687716 w 11297920"/>
              <a:gd name="connsiteY47" fmla="*/ 6043303 h 6043303"/>
              <a:gd name="connsiteX48" fmla="*/ 1980109 w 11297920"/>
              <a:gd name="connsiteY48" fmla="*/ 6043303 h 6043303"/>
              <a:gd name="connsiteX49" fmla="*/ 1385482 w 11297920"/>
              <a:gd name="connsiteY49" fmla="*/ 6043303 h 6043303"/>
              <a:gd name="connsiteX50" fmla="*/ 564896 w 11297920"/>
              <a:gd name="connsiteY50" fmla="*/ 6043303 h 6043303"/>
              <a:gd name="connsiteX51" fmla="*/ 0 w 11297920"/>
              <a:gd name="connsiteY51" fmla="*/ 6043303 h 6043303"/>
              <a:gd name="connsiteX52" fmla="*/ 0 w 11297920"/>
              <a:gd name="connsiteY52" fmla="*/ 5554345 h 6043303"/>
              <a:gd name="connsiteX53" fmla="*/ 0 w 11297920"/>
              <a:gd name="connsiteY53" fmla="*/ 5125820 h 6043303"/>
              <a:gd name="connsiteX54" fmla="*/ 0 w 11297920"/>
              <a:gd name="connsiteY54" fmla="*/ 4515996 h 6043303"/>
              <a:gd name="connsiteX55" fmla="*/ 0 w 11297920"/>
              <a:gd name="connsiteY55" fmla="*/ 4087470 h 6043303"/>
              <a:gd name="connsiteX56" fmla="*/ 0 w 11297920"/>
              <a:gd name="connsiteY56" fmla="*/ 3658945 h 6043303"/>
              <a:gd name="connsiteX57" fmla="*/ 0 w 11297920"/>
              <a:gd name="connsiteY57" fmla="*/ 3049121 h 6043303"/>
              <a:gd name="connsiteX58" fmla="*/ 0 w 11297920"/>
              <a:gd name="connsiteY58" fmla="*/ 2560163 h 6043303"/>
              <a:gd name="connsiteX59" fmla="*/ 0 w 11297920"/>
              <a:gd name="connsiteY59" fmla="*/ 2010772 h 6043303"/>
              <a:gd name="connsiteX60" fmla="*/ 0 w 11297920"/>
              <a:gd name="connsiteY60" fmla="*/ 1521814 h 6043303"/>
              <a:gd name="connsiteX61" fmla="*/ 0 w 11297920"/>
              <a:gd name="connsiteY61" fmla="*/ 1032855 h 6043303"/>
              <a:gd name="connsiteX62" fmla="*/ 0 w 11297920"/>
              <a:gd name="connsiteY62" fmla="*/ 0 h 60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1297920" h="6043303" fill="none" extrusionOk="0">
                <a:moveTo>
                  <a:pt x="0" y="0"/>
                </a:moveTo>
                <a:cubicBezTo>
                  <a:pt x="123134" y="-14038"/>
                  <a:pt x="132675" y="23925"/>
                  <a:pt x="255690" y="0"/>
                </a:cubicBezTo>
                <a:cubicBezTo>
                  <a:pt x="378705" y="-23925"/>
                  <a:pt x="543305" y="53039"/>
                  <a:pt x="737338" y="0"/>
                </a:cubicBezTo>
                <a:cubicBezTo>
                  <a:pt x="931371" y="-53039"/>
                  <a:pt x="1135569" y="64538"/>
                  <a:pt x="1331965" y="0"/>
                </a:cubicBezTo>
                <a:cubicBezTo>
                  <a:pt x="1528361" y="-64538"/>
                  <a:pt x="1689517" y="72"/>
                  <a:pt x="1813613" y="0"/>
                </a:cubicBezTo>
                <a:cubicBezTo>
                  <a:pt x="1937709" y="-72"/>
                  <a:pt x="2036265" y="3911"/>
                  <a:pt x="2182282" y="0"/>
                </a:cubicBezTo>
                <a:cubicBezTo>
                  <a:pt x="2328299" y="-3911"/>
                  <a:pt x="2618539" y="16298"/>
                  <a:pt x="2776910" y="0"/>
                </a:cubicBezTo>
                <a:cubicBezTo>
                  <a:pt x="2935281" y="-16298"/>
                  <a:pt x="3107211" y="48464"/>
                  <a:pt x="3258558" y="0"/>
                </a:cubicBezTo>
                <a:cubicBezTo>
                  <a:pt x="3409905" y="-48464"/>
                  <a:pt x="3815918" y="22280"/>
                  <a:pt x="4079144" y="0"/>
                </a:cubicBezTo>
                <a:cubicBezTo>
                  <a:pt x="4342370" y="-22280"/>
                  <a:pt x="4440846" y="22479"/>
                  <a:pt x="4560792" y="0"/>
                </a:cubicBezTo>
                <a:cubicBezTo>
                  <a:pt x="4680738" y="-22479"/>
                  <a:pt x="5022669" y="40212"/>
                  <a:pt x="5268398" y="0"/>
                </a:cubicBezTo>
                <a:cubicBezTo>
                  <a:pt x="5514127" y="-40212"/>
                  <a:pt x="5737138" y="14085"/>
                  <a:pt x="5863026" y="0"/>
                </a:cubicBezTo>
                <a:cubicBezTo>
                  <a:pt x="5988914" y="-14085"/>
                  <a:pt x="6263864" y="49614"/>
                  <a:pt x="6570632" y="0"/>
                </a:cubicBezTo>
                <a:cubicBezTo>
                  <a:pt x="6877400" y="-49614"/>
                  <a:pt x="7222016" y="25703"/>
                  <a:pt x="7391218" y="0"/>
                </a:cubicBezTo>
                <a:cubicBezTo>
                  <a:pt x="7560420" y="-25703"/>
                  <a:pt x="7583809" y="25746"/>
                  <a:pt x="7646908" y="0"/>
                </a:cubicBezTo>
                <a:cubicBezTo>
                  <a:pt x="7710007" y="-25746"/>
                  <a:pt x="8195121" y="63166"/>
                  <a:pt x="8354515" y="0"/>
                </a:cubicBezTo>
                <a:cubicBezTo>
                  <a:pt x="8513909" y="-63166"/>
                  <a:pt x="8847039" y="41478"/>
                  <a:pt x="9062121" y="0"/>
                </a:cubicBezTo>
                <a:cubicBezTo>
                  <a:pt x="9277203" y="-41478"/>
                  <a:pt x="9528452" y="28065"/>
                  <a:pt x="9656748" y="0"/>
                </a:cubicBezTo>
                <a:cubicBezTo>
                  <a:pt x="9785044" y="-28065"/>
                  <a:pt x="9999451" y="15534"/>
                  <a:pt x="10138397" y="0"/>
                </a:cubicBezTo>
                <a:cubicBezTo>
                  <a:pt x="10277343" y="-15534"/>
                  <a:pt x="10272766" y="6697"/>
                  <a:pt x="10394086" y="0"/>
                </a:cubicBezTo>
                <a:cubicBezTo>
                  <a:pt x="10515406" y="-6697"/>
                  <a:pt x="10927055" y="76261"/>
                  <a:pt x="11297920" y="0"/>
                </a:cubicBezTo>
                <a:cubicBezTo>
                  <a:pt x="11348674" y="153811"/>
                  <a:pt x="11260134" y="361984"/>
                  <a:pt x="11297920" y="488958"/>
                </a:cubicBezTo>
                <a:cubicBezTo>
                  <a:pt x="11335706" y="615932"/>
                  <a:pt x="11275005" y="961750"/>
                  <a:pt x="11297920" y="1098782"/>
                </a:cubicBezTo>
                <a:cubicBezTo>
                  <a:pt x="11320835" y="1235814"/>
                  <a:pt x="11297562" y="1424314"/>
                  <a:pt x="11297920" y="1648174"/>
                </a:cubicBezTo>
                <a:cubicBezTo>
                  <a:pt x="11298278" y="1872034"/>
                  <a:pt x="11276416" y="1896877"/>
                  <a:pt x="11297920" y="2076699"/>
                </a:cubicBezTo>
                <a:cubicBezTo>
                  <a:pt x="11319424" y="2256522"/>
                  <a:pt x="11275719" y="2470059"/>
                  <a:pt x="11297920" y="2746956"/>
                </a:cubicBezTo>
                <a:cubicBezTo>
                  <a:pt x="11320121" y="3023853"/>
                  <a:pt x="11277426" y="3089637"/>
                  <a:pt x="11297920" y="3175481"/>
                </a:cubicBezTo>
                <a:cubicBezTo>
                  <a:pt x="11318414" y="3261326"/>
                  <a:pt x="11280968" y="3534720"/>
                  <a:pt x="11297920" y="3724872"/>
                </a:cubicBezTo>
                <a:cubicBezTo>
                  <a:pt x="11314872" y="3915024"/>
                  <a:pt x="11264127" y="3957968"/>
                  <a:pt x="11297920" y="4153397"/>
                </a:cubicBezTo>
                <a:cubicBezTo>
                  <a:pt x="11331713" y="4348827"/>
                  <a:pt x="11246670" y="4428194"/>
                  <a:pt x="11297920" y="4702789"/>
                </a:cubicBezTo>
                <a:cubicBezTo>
                  <a:pt x="11349170" y="4977384"/>
                  <a:pt x="11247351" y="4976889"/>
                  <a:pt x="11297920" y="5191747"/>
                </a:cubicBezTo>
                <a:cubicBezTo>
                  <a:pt x="11348489" y="5406605"/>
                  <a:pt x="11242272" y="5815607"/>
                  <a:pt x="11297920" y="6043303"/>
                </a:cubicBezTo>
                <a:cubicBezTo>
                  <a:pt x="11226341" y="6070822"/>
                  <a:pt x="11123926" y="6038121"/>
                  <a:pt x="11042230" y="6043303"/>
                </a:cubicBezTo>
                <a:cubicBezTo>
                  <a:pt x="10960534" y="6048485"/>
                  <a:pt x="10606197" y="6029758"/>
                  <a:pt x="10334624" y="6043303"/>
                </a:cubicBezTo>
                <a:cubicBezTo>
                  <a:pt x="10063051" y="6056848"/>
                  <a:pt x="10143897" y="6024016"/>
                  <a:pt x="9965955" y="6043303"/>
                </a:cubicBezTo>
                <a:cubicBezTo>
                  <a:pt x="9788013" y="6062590"/>
                  <a:pt x="9444759" y="6006905"/>
                  <a:pt x="9145369" y="6043303"/>
                </a:cubicBezTo>
                <a:cubicBezTo>
                  <a:pt x="8845979" y="6079701"/>
                  <a:pt x="8678552" y="5993058"/>
                  <a:pt x="8550742" y="6043303"/>
                </a:cubicBezTo>
                <a:cubicBezTo>
                  <a:pt x="8422932" y="6093548"/>
                  <a:pt x="8129493" y="6013701"/>
                  <a:pt x="7730156" y="6043303"/>
                </a:cubicBezTo>
                <a:cubicBezTo>
                  <a:pt x="7330819" y="6072905"/>
                  <a:pt x="7304012" y="6035638"/>
                  <a:pt x="7135528" y="6043303"/>
                </a:cubicBezTo>
                <a:cubicBezTo>
                  <a:pt x="6967044" y="6050968"/>
                  <a:pt x="6550926" y="5951828"/>
                  <a:pt x="6314943" y="6043303"/>
                </a:cubicBezTo>
                <a:cubicBezTo>
                  <a:pt x="6078961" y="6134778"/>
                  <a:pt x="6039768" y="6024962"/>
                  <a:pt x="5946274" y="6043303"/>
                </a:cubicBezTo>
                <a:cubicBezTo>
                  <a:pt x="5852780" y="6061644"/>
                  <a:pt x="5385317" y="5987466"/>
                  <a:pt x="5238667" y="6043303"/>
                </a:cubicBezTo>
                <a:cubicBezTo>
                  <a:pt x="5092017" y="6099140"/>
                  <a:pt x="5102464" y="6014990"/>
                  <a:pt x="4982977" y="6043303"/>
                </a:cubicBezTo>
                <a:cubicBezTo>
                  <a:pt x="4863490" y="6071616"/>
                  <a:pt x="4816654" y="6013038"/>
                  <a:pt x="4727288" y="6043303"/>
                </a:cubicBezTo>
                <a:cubicBezTo>
                  <a:pt x="4637922" y="6073568"/>
                  <a:pt x="4361346" y="6019950"/>
                  <a:pt x="4132660" y="6043303"/>
                </a:cubicBezTo>
                <a:cubicBezTo>
                  <a:pt x="3903974" y="6066656"/>
                  <a:pt x="3798151" y="6034634"/>
                  <a:pt x="3651012" y="6043303"/>
                </a:cubicBezTo>
                <a:cubicBezTo>
                  <a:pt x="3503873" y="6051972"/>
                  <a:pt x="3455099" y="6036328"/>
                  <a:pt x="3395322" y="6043303"/>
                </a:cubicBezTo>
                <a:cubicBezTo>
                  <a:pt x="3335545" y="6050278"/>
                  <a:pt x="2901717" y="5972138"/>
                  <a:pt x="2687716" y="6043303"/>
                </a:cubicBezTo>
                <a:cubicBezTo>
                  <a:pt x="2473715" y="6114468"/>
                  <a:pt x="2288603" y="5995513"/>
                  <a:pt x="1980109" y="6043303"/>
                </a:cubicBezTo>
                <a:cubicBezTo>
                  <a:pt x="1671615" y="6091093"/>
                  <a:pt x="1519821" y="5975167"/>
                  <a:pt x="1385482" y="6043303"/>
                </a:cubicBezTo>
                <a:cubicBezTo>
                  <a:pt x="1251143" y="6111439"/>
                  <a:pt x="756165" y="6000452"/>
                  <a:pt x="564896" y="6043303"/>
                </a:cubicBezTo>
                <a:cubicBezTo>
                  <a:pt x="373627" y="6086154"/>
                  <a:pt x="156936" y="6012434"/>
                  <a:pt x="0" y="6043303"/>
                </a:cubicBezTo>
                <a:cubicBezTo>
                  <a:pt x="-25898" y="5916732"/>
                  <a:pt x="42325" y="5714255"/>
                  <a:pt x="0" y="5554345"/>
                </a:cubicBezTo>
                <a:cubicBezTo>
                  <a:pt x="-42325" y="5394435"/>
                  <a:pt x="14471" y="5273452"/>
                  <a:pt x="0" y="5125820"/>
                </a:cubicBezTo>
                <a:cubicBezTo>
                  <a:pt x="-14471" y="4978188"/>
                  <a:pt x="37903" y="4753114"/>
                  <a:pt x="0" y="4515996"/>
                </a:cubicBezTo>
                <a:cubicBezTo>
                  <a:pt x="-37903" y="4278878"/>
                  <a:pt x="24104" y="4234460"/>
                  <a:pt x="0" y="4087470"/>
                </a:cubicBezTo>
                <a:cubicBezTo>
                  <a:pt x="-24104" y="3940480"/>
                  <a:pt x="1978" y="3854728"/>
                  <a:pt x="0" y="3658945"/>
                </a:cubicBezTo>
                <a:cubicBezTo>
                  <a:pt x="-1978" y="3463163"/>
                  <a:pt x="9701" y="3184039"/>
                  <a:pt x="0" y="3049121"/>
                </a:cubicBezTo>
                <a:cubicBezTo>
                  <a:pt x="-9701" y="2914203"/>
                  <a:pt x="3012" y="2681563"/>
                  <a:pt x="0" y="2560163"/>
                </a:cubicBezTo>
                <a:cubicBezTo>
                  <a:pt x="-3012" y="2438763"/>
                  <a:pt x="56129" y="2129686"/>
                  <a:pt x="0" y="2010772"/>
                </a:cubicBezTo>
                <a:cubicBezTo>
                  <a:pt x="-56129" y="1891858"/>
                  <a:pt x="6742" y="1665024"/>
                  <a:pt x="0" y="1521814"/>
                </a:cubicBezTo>
                <a:cubicBezTo>
                  <a:pt x="-6742" y="1378604"/>
                  <a:pt x="8399" y="1196806"/>
                  <a:pt x="0" y="1032855"/>
                </a:cubicBezTo>
                <a:cubicBezTo>
                  <a:pt x="-8399" y="868904"/>
                  <a:pt x="122469" y="464634"/>
                  <a:pt x="0" y="0"/>
                </a:cubicBezTo>
                <a:close/>
              </a:path>
              <a:path w="11297920" h="6043303" stroke="0" extrusionOk="0">
                <a:moveTo>
                  <a:pt x="0" y="0"/>
                </a:moveTo>
                <a:cubicBezTo>
                  <a:pt x="111318" y="-20242"/>
                  <a:pt x="144029" y="9766"/>
                  <a:pt x="255690" y="0"/>
                </a:cubicBezTo>
                <a:cubicBezTo>
                  <a:pt x="367351" y="-9766"/>
                  <a:pt x="384432" y="2925"/>
                  <a:pt x="511380" y="0"/>
                </a:cubicBezTo>
                <a:cubicBezTo>
                  <a:pt x="638328" y="-2925"/>
                  <a:pt x="892368" y="15385"/>
                  <a:pt x="993028" y="0"/>
                </a:cubicBezTo>
                <a:cubicBezTo>
                  <a:pt x="1093688" y="-15385"/>
                  <a:pt x="1261203" y="4365"/>
                  <a:pt x="1474676" y="0"/>
                </a:cubicBezTo>
                <a:cubicBezTo>
                  <a:pt x="1688149" y="-4365"/>
                  <a:pt x="1929671" y="60512"/>
                  <a:pt x="2182282" y="0"/>
                </a:cubicBezTo>
                <a:cubicBezTo>
                  <a:pt x="2434893" y="-60512"/>
                  <a:pt x="2463550" y="49423"/>
                  <a:pt x="2663931" y="0"/>
                </a:cubicBezTo>
                <a:cubicBezTo>
                  <a:pt x="2864312" y="-49423"/>
                  <a:pt x="2926995" y="34248"/>
                  <a:pt x="3032600" y="0"/>
                </a:cubicBezTo>
                <a:cubicBezTo>
                  <a:pt x="3138205" y="-34248"/>
                  <a:pt x="3222363" y="22620"/>
                  <a:pt x="3288289" y="0"/>
                </a:cubicBezTo>
                <a:cubicBezTo>
                  <a:pt x="3354215" y="-22620"/>
                  <a:pt x="3478827" y="202"/>
                  <a:pt x="3543979" y="0"/>
                </a:cubicBezTo>
                <a:cubicBezTo>
                  <a:pt x="3609131" y="-202"/>
                  <a:pt x="4103322" y="93884"/>
                  <a:pt x="4364565" y="0"/>
                </a:cubicBezTo>
                <a:cubicBezTo>
                  <a:pt x="4625808" y="-93884"/>
                  <a:pt x="5000816" y="44784"/>
                  <a:pt x="5185151" y="0"/>
                </a:cubicBezTo>
                <a:cubicBezTo>
                  <a:pt x="5369486" y="-44784"/>
                  <a:pt x="5472957" y="19805"/>
                  <a:pt x="5553820" y="0"/>
                </a:cubicBezTo>
                <a:cubicBezTo>
                  <a:pt x="5634683" y="-19805"/>
                  <a:pt x="5922169" y="15007"/>
                  <a:pt x="6035468" y="0"/>
                </a:cubicBezTo>
                <a:cubicBezTo>
                  <a:pt x="6148767" y="-15007"/>
                  <a:pt x="6367097" y="19151"/>
                  <a:pt x="6517116" y="0"/>
                </a:cubicBezTo>
                <a:cubicBezTo>
                  <a:pt x="6667135" y="-19151"/>
                  <a:pt x="7059098" y="49453"/>
                  <a:pt x="7224723" y="0"/>
                </a:cubicBezTo>
                <a:cubicBezTo>
                  <a:pt x="7390348" y="-49453"/>
                  <a:pt x="7696006" y="68653"/>
                  <a:pt x="7932329" y="0"/>
                </a:cubicBezTo>
                <a:cubicBezTo>
                  <a:pt x="8168652" y="-68653"/>
                  <a:pt x="8320920" y="25883"/>
                  <a:pt x="8639936" y="0"/>
                </a:cubicBezTo>
                <a:cubicBezTo>
                  <a:pt x="8958952" y="-25883"/>
                  <a:pt x="9016741" y="41438"/>
                  <a:pt x="9121584" y="0"/>
                </a:cubicBezTo>
                <a:cubicBezTo>
                  <a:pt x="9226427" y="-41438"/>
                  <a:pt x="9536869" y="52032"/>
                  <a:pt x="9829190" y="0"/>
                </a:cubicBezTo>
                <a:cubicBezTo>
                  <a:pt x="10121511" y="-52032"/>
                  <a:pt x="10268445" y="56366"/>
                  <a:pt x="10423818" y="0"/>
                </a:cubicBezTo>
                <a:cubicBezTo>
                  <a:pt x="10579191" y="-56366"/>
                  <a:pt x="10565434" y="3005"/>
                  <a:pt x="10679508" y="0"/>
                </a:cubicBezTo>
                <a:cubicBezTo>
                  <a:pt x="10793582" y="-3005"/>
                  <a:pt x="11044685" y="18718"/>
                  <a:pt x="11297920" y="0"/>
                </a:cubicBezTo>
                <a:cubicBezTo>
                  <a:pt x="11330261" y="151502"/>
                  <a:pt x="11254062" y="297924"/>
                  <a:pt x="11297920" y="549391"/>
                </a:cubicBezTo>
                <a:cubicBezTo>
                  <a:pt x="11341778" y="800858"/>
                  <a:pt x="11251299" y="949234"/>
                  <a:pt x="11297920" y="1219648"/>
                </a:cubicBezTo>
                <a:cubicBezTo>
                  <a:pt x="11344541" y="1490062"/>
                  <a:pt x="11239805" y="1568893"/>
                  <a:pt x="11297920" y="1829473"/>
                </a:cubicBezTo>
                <a:cubicBezTo>
                  <a:pt x="11356035" y="2090053"/>
                  <a:pt x="11254346" y="2168885"/>
                  <a:pt x="11297920" y="2257998"/>
                </a:cubicBezTo>
                <a:cubicBezTo>
                  <a:pt x="11341494" y="2347112"/>
                  <a:pt x="11263958" y="2510630"/>
                  <a:pt x="11297920" y="2626090"/>
                </a:cubicBezTo>
                <a:cubicBezTo>
                  <a:pt x="11331882" y="2741550"/>
                  <a:pt x="11246122" y="2935374"/>
                  <a:pt x="11297920" y="3175481"/>
                </a:cubicBezTo>
                <a:cubicBezTo>
                  <a:pt x="11349718" y="3415588"/>
                  <a:pt x="11265656" y="3393972"/>
                  <a:pt x="11297920" y="3543573"/>
                </a:cubicBezTo>
                <a:cubicBezTo>
                  <a:pt x="11330184" y="3693174"/>
                  <a:pt x="11266205" y="4027804"/>
                  <a:pt x="11297920" y="4213830"/>
                </a:cubicBezTo>
                <a:cubicBezTo>
                  <a:pt x="11329635" y="4399856"/>
                  <a:pt x="11245211" y="4620107"/>
                  <a:pt x="11297920" y="4763222"/>
                </a:cubicBezTo>
                <a:cubicBezTo>
                  <a:pt x="11350629" y="4906337"/>
                  <a:pt x="11242622" y="5122885"/>
                  <a:pt x="11297920" y="5433479"/>
                </a:cubicBezTo>
                <a:cubicBezTo>
                  <a:pt x="11353218" y="5744073"/>
                  <a:pt x="11263963" y="5829728"/>
                  <a:pt x="11297920" y="6043303"/>
                </a:cubicBezTo>
                <a:cubicBezTo>
                  <a:pt x="11026754" y="6098449"/>
                  <a:pt x="11000168" y="5993225"/>
                  <a:pt x="10703293" y="6043303"/>
                </a:cubicBezTo>
                <a:cubicBezTo>
                  <a:pt x="10406418" y="6093381"/>
                  <a:pt x="10397119" y="6041640"/>
                  <a:pt x="10221644" y="6043303"/>
                </a:cubicBezTo>
                <a:cubicBezTo>
                  <a:pt x="10046169" y="6044966"/>
                  <a:pt x="9635813" y="5951880"/>
                  <a:pt x="9401059" y="6043303"/>
                </a:cubicBezTo>
                <a:cubicBezTo>
                  <a:pt x="9166306" y="6134726"/>
                  <a:pt x="8909565" y="6023751"/>
                  <a:pt x="8580473" y="6043303"/>
                </a:cubicBezTo>
                <a:cubicBezTo>
                  <a:pt x="8251381" y="6062855"/>
                  <a:pt x="8339387" y="5998893"/>
                  <a:pt x="8098825" y="6043303"/>
                </a:cubicBezTo>
                <a:cubicBezTo>
                  <a:pt x="7858263" y="6087713"/>
                  <a:pt x="7512755" y="5989391"/>
                  <a:pt x="7278239" y="6043303"/>
                </a:cubicBezTo>
                <a:cubicBezTo>
                  <a:pt x="7043723" y="6097215"/>
                  <a:pt x="6937126" y="6018667"/>
                  <a:pt x="6796591" y="6043303"/>
                </a:cubicBezTo>
                <a:cubicBezTo>
                  <a:pt x="6656056" y="6067939"/>
                  <a:pt x="6378543" y="6020087"/>
                  <a:pt x="6201963" y="6043303"/>
                </a:cubicBezTo>
                <a:cubicBezTo>
                  <a:pt x="6025383" y="6066519"/>
                  <a:pt x="5891786" y="6035094"/>
                  <a:pt x="5720315" y="6043303"/>
                </a:cubicBezTo>
                <a:cubicBezTo>
                  <a:pt x="5548844" y="6051512"/>
                  <a:pt x="5453347" y="6037989"/>
                  <a:pt x="5238667" y="6043303"/>
                </a:cubicBezTo>
                <a:cubicBezTo>
                  <a:pt x="5023987" y="6048617"/>
                  <a:pt x="4681296" y="6014676"/>
                  <a:pt x="4531061" y="6043303"/>
                </a:cubicBezTo>
                <a:cubicBezTo>
                  <a:pt x="4380826" y="6071930"/>
                  <a:pt x="4399057" y="6015016"/>
                  <a:pt x="4275371" y="6043303"/>
                </a:cubicBezTo>
                <a:cubicBezTo>
                  <a:pt x="4151685" y="6071590"/>
                  <a:pt x="3668959" y="5976000"/>
                  <a:pt x="3454785" y="6043303"/>
                </a:cubicBezTo>
                <a:cubicBezTo>
                  <a:pt x="3240611" y="6110606"/>
                  <a:pt x="3105220" y="6002199"/>
                  <a:pt x="2860158" y="6043303"/>
                </a:cubicBezTo>
                <a:cubicBezTo>
                  <a:pt x="2615096" y="6084407"/>
                  <a:pt x="2658184" y="6038218"/>
                  <a:pt x="2604468" y="6043303"/>
                </a:cubicBezTo>
                <a:cubicBezTo>
                  <a:pt x="2550752" y="6048388"/>
                  <a:pt x="2199184" y="6043150"/>
                  <a:pt x="2009841" y="6043303"/>
                </a:cubicBezTo>
                <a:cubicBezTo>
                  <a:pt x="1820498" y="6043456"/>
                  <a:pt x="1624078" y="5999599"/>
                  <a:pt x="1415213" y="6043303"/>
                </a:cubicBezTo>
                <a:cubicBezTo>
                  <a:pt x="1206348" y="6087007"/>
                  <a:pt x="789470" y="6033049"/>
                  <a:pt x="594627" y="6043303"/>
                </a:cubicBezTo>
                <a:cubicBezTo>
                  <a:pt x="399784" y="6053557"/>
                  <a:pt x="166676" y="6036969"/>
                  <a:pt x="0" y="6043303"/>
                </a:cubicBezTo>
                <a:cubicBezTo>
                  <a:pt x="-43105" y="5953487"/>
                  <a:pt x="21711" y="5795145"/>
                  <a:pt x="0" y="5675211"/>
                </a:cubicBezTo>
                <a:cubicBezTo>
                  <a:pt x="-21711" y="5555277"/>
                  <a:pt x="29803" y="5445551"/>
                  <a:pt x="0" y="5246686"/>
                </a:cubicBezTo>
                <a:cubicBezTo>
                  <a:pt x="-29803" y="5047822"/>
                  <a:pt x="46399" y="4876143"/>
                  <a:pt x="0" y="4757728"/>
                </a:cubicBezTo>
                <a:cubicBezTo>
                  <a:pt x="-46399" y="4639313"/>
                  <a:pt x="33184" y="4519427"/>
                  <a:pt x="0" y="4329203"/>
                </a:cubicBezTo>
                <a:cubicBezTo>
                  <a:pt x="-33184" y="4138980"/>
                  <a:pt x="9558" y="4123248"/>
                  <a:pt x="0" y="3961110"/>
                </a:cubicBezTo>
                <a:cubicBezTo>
                  <a:pt x="-9558" y="3798972"/>
                  <a:pt x="7141" y="3698072"/>
                  <a:pt x="0" y="3593018"/>
                </a:cubicBezTo>
                <a:cubicBezTo>
                  <a:pt x="-7141" y="3487964"/>
                  <a:pt x="47775" y="3058652"/>
                  <a:pt x="0" y="2922761"/>
                </a:cubicBezTo>
                <a:cubicBezTo>
                  <a:pt x="-47775" y="2786870"/>
                  <a:pt x="35176" y="2523070"/>
                  <a:pt x="0" y="2373370"/>
                </a:cubicBezTo>
                <a:cubicBezTo>
                  <a:pt x="-35176" y="2223670"/>
                  <a:pt x="25418" y="2083643"/>
                  <a:pt x="0" y="1823979"/>
                </a:cubicBezTo>
                <a:cubicBezTo>
                  <a:pt x="-25418" y="1564315"/>
                  <a:pt x="12598" y="1546185"/>
                  <a:pt x="0" y="1455887"/>
                </a:cubicBezTo>
                <a:cubicBezTo>
                  <a:pt x="-12598" y="1365589"/>
                  <a:pt x="36272" y="1264881"/>
                  <a:pt x="0" y="1087795"/>
                </a:cubicBezTo>
                <a:cubicBezTo>
                  <a:pt x="-36272" y="910709"/>
                  <a:pt x="24759" y="768871"/>
                  <a:pt x="0" y="598836"/>
                </a:cubicBezTo>
                <a:cubicBezTo>
                  <a:pt x="-24759" y="428801"/>
                  <a:pt x="37008" y="253295"/>
                  <a:pt x="0" y="0"/>
                </a:cubicBezTo>
                <a:close/>
              </a:path>
            </a:pathLst>
          </a:custGeom>
          <a:gradFill>
            <a:gsLst>
              <a:gs pos="0">
                <a:schemeClr val="accent4">
                  <a:lumMod val="110000"/>
                  <a:satMod val="105000"/>
                  <a:tint val="67000"/>
                </a:schemeClr>
              </a:gs>
              <a:gs pos="32000">
                <a:schemeClr val="accent4">
                  <a:lumMod val="105000"/>
                  <a:satMod val="103000"/>
                  <a:tint val="73000"/>
                </a:schemeClr>
              </a:gs>
              <a:gs pos="91000">
                <a:schemeClr val="accent4">
                  <a:lumMod val="105000"/>
                  <a:satMod val="109000"/>
                  <a:tint val="81000"/>
                </a:schemeClr>
              </a:gs>
            </a:gsLst>
          </a:gradFill>
          <a:ln cmpd="dbl">
            <a:extLst>
              <a:ext uri="{C807C97D-BFC1-408E-A445-0C87EB9F89A2}">
                <ask:lineSketchStyleProps xmlns:ask="http://schemas.microsoft.com/office/drawing/2018/sketchyshapes" sd="1317555181">
                  <a:prstGeom prst="rect">
                    <a:avLst/>
                  </a:prstGeom>
                  <ask:type>
                    <ask:lineSketchScribble/>
                  </ask:type>
                </ask:lineSketchStyleProps>
              </a:ext>
            </a:extLst>
          </a:ln>
          <a:effectLst>
            <a:glow rad="228600">
              <a:schemeClr val="accent2">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2025827E-3CF6-DA2A-4813-FA5F1AE3A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3779" y="4657643"/>
            <a:ext cx="995600" cy="995600"/>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4ADCDA9C-7A78-1F1F-7A9F-5F4637BF1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9799" y="518239"/>
            <a:ext cx="1021001" cy="1021001"/>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A95EB0C4-CD2D-1679-1051-0FA3FF54ADB3}"/>
              </a:ext>
            </a:extLst>
          </p:cNvPr>
          <p:cNvSpPr txBox="1"/>
          <p:nvPr/>
        </p:nvSpPr>
        <p:spPr>
          <a:xfrm>
            <a:off x="812800" y="885515"/>
            <a:ext cx="9550400" cy="3970318"/>
          </a:xfrm>
          <a:prstGeom prst="rect">
            <a:avLst/>
          </a:prstGeom>
          <a:noFill/>
        </p:spPr>
        <p:txBody>
          <a:bodyPr wrap="square" rtlCol="0">
            <a:spAutoFit/>
          </a:bodyPr>
          <a:lstStyle/>
          <a:p>
            <a:pPr algn="r"/>
            <a:r>
              <a:rPr lang="fa-IR" sz="2800" b="1" dirty="0">
                <a:cs typeface="LMU Kamran" panose="00000400000000000000" pitchFamily="2" charset="-78"/>
              </a:rPr>
              <a:t>این طوری بود که برای بهبود ارتباط و سهولت برای درمیون گذاشتن مقاله ها وتحقیقات مفید خودشون دررابطه با انواع تخم مرغ ها وهمچنین نظریات فیزیک کوانتومی یه زبان برنامه نویسی طراحی کردند.</a:t>
            </a:r>
          </a:p>
          <a:p>
            <a:pPr algn="r"/>
            <a:r>
              <a:rPr lang="fa-IR" sz="2800" b="1" dirty="0">
                <a:cs typeface="LMU Kamran" panose="00000400000000000000" pitchFamily="2" charset="-78"/>
              </a:rPr>
              <a:t>طرح هایه اولیه از این زبان برنامه نوسی رو ارائه داده بودند ولی به اندازه ی کافی خوب نبود این بود که برای بهتر کردن این زبان حدود </a:t>
            </a:r>
            <a:r>
              <a:rPr lang="fa-IR" sz="2800" b="1" dirty="0">
                <a:solidFill>
                  <a:schemeClr val="accent2">
                    <a:lumMod val="75000"/>
                  </a:schemeClr>
                </a:solidFill>
                <a:cs typeface="LMU Kamran" panose="00000400000000000000" pitchFamily="2" charset="-78"/>
              </a:rPr>
              <a:t>ده سال </a:t>
            </a:r>
            <a:r>
              <a:rPr lang="fa-IR" sz="2800" b="1" dirty="0">
                <a:cs typeface="LMU Kamran" panose="00000400000000000000" pitchFamily="2" charset="-78"/>
              </a:rPr>
              <a:t>زمان گذاشتند تا این بچه قد بکشه وآماده ی شکوفا شدن بشه.</a:t>
            </a:r>
          </a:p>
          <a:p>
            <a:pPr algn="r"/>
            <a:r>
              <a:rPr lang="fa-IR" sz="2800" b="1" dirty="0">
                <a:cs typeface="LMU Kamran" panose="00000400000000000000" pitchFamily="2" charset="-78"/>
              </a:rPr>
              <a:t>بعد از این بچه ی فیزیک دانان ما بزرگ و بزرگ تر و بهتر و بهتر می شد تا هم بتونه دوستای خوبی پیداکنه هم بتونه به دوست دارانش کمک بکنه.</a:t>
            </a:r>
          </a:p>
          <a:p>
            <a:pPr algn="r"/>
            <a:r>
              <a:rPr lang="fa-IR" sz="2800" b="1" dirty="0">
                <a:cs typeface="LMU Kamran" panose="00000400000000000000" pitchFamily="2" charset="-78"/>
              </a:rPr>
              <a:t>بچه ما اوایل خیلی دوست نداشت که تغییر بکنه ولی خب رقبایه زیادی داشت که باید با اونها مسابقه می داد بنابرئین فیزکدان ها روزها وشب ها تلاش کردند و درنهایت با معرفی </a:t>
            </a:r>
            <a:r>
              <a:rPr lang="fa-IR" sz="2800" b="1" dirty="0">
                <a:solidFill>
                  <a:schemeClr val="accent2">
                    <a:lumMod val="75000"/>
                  </a:schemeClr>
                </a:solidFill>
                <a:cs typeface="LMU Kamran" panose="00000400000000000000" pitchFamily="2" charset="-78"/>
              </a:rPr>
              <a:t>نسخه پنجم </a:t>
            </a:r>
            <a:r>
              <a:rPr lang="fa-IR" sz="2800" b="1" dirty="0">
                <a:cs typeface="LMU Kamran" panose="00000400000000000000" pitchFamily="2" charset="-78"/>
              </a:rPr>
              <a:t>از این زبان برنامه نویسی دوست داران بچشون رو خوشحال کردند.</a:t>
            </a:r>
          </a:p>
        </p:txBody>
      </p:sp>
      <p:sp>
        <p:nvSpPr>
          <p:cNvPr id="14" name="TextBox 13">
            <a:extLst>
              <a:ext uri="{FF2B5EF4-FFF2-40B4-BE49-F238E27FC236}">
                <a16:creationId xmlns:a16="http://schemas.microsoft.com/office/drawing/2014/main" id="{7FDC77C2-6B11-AD4A-36A1-EB4DBF947A90}"/>
              </a:ext>
            </a:extLst>
          </p:cNvPr>
          <p:cNvSpPr txBox="1"/>
          <p:nvPr/>
        </p:nvSpPr>
        <p:spPr>
          <a:xfrm>
            <a:off x="1626851" y="5072390"/>
            <a:ext cx="9106330" cy="523220"/>
          </a:xfrm>
          <a:prstGeom prst="rect">
            <a:avLst/>
          </a:prstGeom>
          <a:noFill/>
        </p:spPr>
        <p:txBody>
          <a:bodyPr wrap="square" rtlCol="0">
            <a:spAutoFit/>
          </a:bodyPr>
          <a:lstStyle/>
          <a:p>
            <a:pPr algn="r"/>
            <a:r>
              <a:rPr lang="en-US" sz="2800" dirty="0">
                <a:latin typeface="Khandevane" panose="02000506000000020002" pitchFamily="2" charset="-78"/>
                <a:cs typeface="Khandevane" panose="02000506000000020002" pitchFamily="2" charset="-78"/>
              </a:rPr>
              <a:t> </a:t>
            </a:r>
            <a:r>
              <a:rPr lang="fa-IR" sz="2800" dirty="0">
                <a:latin typeface="Khandevane" panose="02000506000000020002" pitchFamily="2" charset="-78"/>
                <a:cs typeface="Khandevane" panose="02000506000000020002" pitchFamily="2" charset="-78"/>
              </a:rPr>
              <a:t> هستم </a:t>
            </a:r>
            <a:r>
              <a:rPr lang="en-US" sz="2800" dirty="0">
                <a:solidFill>
                  <a:schemeClr val="accent2">
                    <a:lumMod val="75000"/>
                  </a:schemeClr>
                </a:solidFill>
                <a:latin typeface="Khandevane" panose="02000506000000020002" pitchFamily="2" charset="-78"/>
                <a:cs typeface="Khandevane" panose="02000506000000020002" pitchFamily="2" charset="-78"/>
              </a:rPr>
              <a:t>HTML5</a:t>
            </a:r>
            <a:r>
              <a:rPr lang="fa-IR" sz="2800" dirty="0">
                <a:latin typeface="Khandevane" panose="02000506000000020002" pitchFamily="2" charset="-78"/>
                <a:cs typeface="Khandevane" panose="02000506000000020002" pitchFamily="2" charset="-78"/>
              </a:rPr>
              <a:t> معروف به</a:t>
            </a:r>
            <a:r>
              <a:rPr lang="en-US" sz="2800" dirty="0">
                <a:latin typeface="Khandevane" panose="02000506000000020002" pitchFamily="2" charset="-78"/>
                <a:cs typeface="Khandevane" panose="02000506000000020002" pitchFamily="2" charset="-78"/>
              </a:rPr>
              <a:t>(Hypertext Markup Language)</a:t>
            </a:r>
            <a:r>
              <a:rPr lang="fa-IR" sz="2800" dirty="0">
                <a:latin typeface="Khandevane" panose="02000506000000020002" pitchFamily="2" charset="-78"/>
                <a:cs typeface="Khandevane" panose="02000506000000020002" pitchFamily="2" charset="-78"/>
              </a:rPr>
              <a:t>سلام من </a:t>
            </a:r>
            <a:r>
              <a:rPr lang="en-US" sz="2800" dirty="0">
                <a:latin typeface="Khandevane" panose="02000506000000020002" pitchFamily="2" charset="-78"/>
                <a:cs typeface="Khandevane" panose="02000506000000020002" pitchFamily="2" charset="-78"/>
              </a:rPr>
              <a:t> </a:t>
            </a:r>
          </a:p>
        </p:txBody>
      </p:sp>
      <p:sp>
        <p:nvSpPr>
          <p:cNvPr id="15" name="TextBox 14">
            <a:extLst>
              <a:ext uri="{FF2B5EF4-FFF2-40B4-BE49-F238E27FC236}">
                <a16:creationId xmlns:a16="http://schemas.microsoft.com/office/drawing/2014/main" id="{90479FE8-F57A-2AEE-AAC0-769154426E2B}"/>
              </a:ext>
            </a:extLst>
          </p:cNvPr>
          <p:cNvSpPr txBox="1"/>
          <p:nvPr/>
        </p:nvSpPr>
        <p:spPr>
          <a:xfrm>
            <a:off x="5084221" y="5774100"/>
            <a:ext cx="5648960" cy="523220"/>
          </a:xfrm>
          <a:prstGeom prst="rect">
            <a:avLst/>
          </a:prstGeom>
          <a:noFill/>
        </p:spPr>
        <p:txBody>
          <a:bodyPr wrap="square" rtlCol="0">
            <a:spAutoFit/>
          </a:bodyPr>
          <a:lstStyle/>
          <a:p>
            <a:pPr algn="r"/>
            <a:r>
              <a:rPr lang="fa-IR" sz="2800" dirty="0">
                <a:latin typeface="Khandevane" panose="02000506000000020002" pitchFamily="2" charset="-78"/>
                <a:cs typeface="Khandevane" panose="02000506000000020002" pitchFamily="2" charset="-78"/>
              </a:rPr>
              <a:t>دوست داری با من دوست بشی؟؟</a:t>
            </a:r>
            <a:endParaRPr lang="en-US" sz="2800" dirty="0">
              <a:latin typeface="Khandevane" panose="02000506000000020002" pitchFamily="2" charset="-78"/>
              <a:cs typeface="Khandevane" panose="02000506000000020002" pitchFamily="2" charset="-78"/>
            </a:endParaRPr>
          </a:p>
        </p:txBody>
      </p:sp>
    </p:spTree>
    <p:extLst>
      <p:ext uri="{BB962C8B-B14F-4D97-AF65-F5344CB8AC3E}">
        <p14:creationId xmlns:p14="http://schemas.microsoft.com/office/powerpoint/2010/main" val="2210130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D397"/>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CA5476-7C16-F461-8615-5B430376B0E5}"/>
              </a:ext>
            </a:extLst>
          </p:cNvPr>
          <p:cNvSpPr/>
          <p:nvPr/>
        </p:nvSpPr>
        <p:spPr>
          <a:xfrm>
            <a:off x="447040" y="407348"/>
            <a:ext cx="11297920" cy="6043303"/>
          </a:xfrm>
          <a:custGeom>
            <a:avLst/>
            <a:gdLst>
              <a:gd name="connsiteX0" fmla="*/ 0 w 11297920"/>
              <a:gd name="connsiteY0" fmla="*/ 0 h 6043303"/>
              <a:gd name="connsiteX1" fmla="*/ 255690 w 11297920"/>
              <a:gd name="connsiteY1" fmla="*/ 0 h 6043303"/>
              <a:gd name="connsiteX2" fmla="*/ 737338 w 11297920"/>
              <a:gd name="connsiteY2" fmla="*/ 0 h 6043303"/>
              <a:gd name="connsiteX3" fmla="*/ 1331965 w 11297920"/>
              <a:gd name="connsiteY3" fmla="*/ 0 h 6043303"/>
              <a:gd name="connsiteX4" fmla="*/ 1813613 w 11297920"/>
              <a:gd name="connsiteY4" fmla="*/ 0 h 6043303"/>
              <a:gd name="connsiteX5" fmla="*/ 2182282 w 11297920"/>
              <a:gd name="connsiteY5" fmla="*/ 0 h 6043303"/>
              <a:gd name="connsiteX6" fmla="*/ 2776910 w 11297920"/>
              <a:gd name="connsiteY6" fmla="*/ 0 h 6043303"/>
              <a:gd name="connsiteX7" fmla="*/ 3258558 w 11297920"/>
              <a:gd name="connsiteY7" fmla="*/ 0 h 6043303"/>
              <a:gd name="connsiteX8" fmla="*/ 4079144 w 11297920"/>
              <a:gd name="connsiteY8" fmla="*/ 0 h 6043303"/>
              <a:gd name="connsiteX9" fmla="*/ 4560792 w 11297920"/>
              <a:gd name="connsiteY9" fmla="*/ 0 h 6043303"/>
              <a:gd name="connsiteX10" fmla="*/ 5268398 w 11297920"/>
              <a:gd name="connsiteY10" fmla="*/ 0 h 6043303"/>
              <a:gd name="connsiteX11" fmla="*/ 5863026 w 11297920"/>
              <a:gd name="connsiteY11" fmla="*/ 0 h 6043303"/>
              <a:gd name="connsiteX12" fmla="*/ 6570632 w 11297920"/>
              <a:gd name="connsiteY12" fmla="*/ 0 h 6043303"/>
              <a:gd name="connsiteX13" fmla="*/ 7391218 w 11297920"/>
              <a:gd name="connsiteY13" fmla="*/ 0 h 6043303"/>
              <a:gd name="connsiteX14" fmla="*/ 7646908 w 11297920"/>
              <a:gd name="connsiteY14" fmla="*/ 0 h 6043303"/>
              <a:gd name="connsiteX15" fmla="*/ 8354515 w 11297920"/>
              <a:gd name="connsiteY15" fmla="*/ 0 h 6043303"/>
              <a:gd name="connsiteX16" fmla="*/ 9062121 w 11297920"/>
              <a:gd name="connsiteY16" fmla="*/ 0 h 6043303"/>
              <a:gd name="connsiteX17" fmla="*/ 9656748 w 11297920"/>
              <a:gd name="connsiteY17" fmla="*/ 0 h 6043303"/>
              <a:gd name="connsiteX18" fmla="*/ 10138397 w 11297920"/>
              <a:gd name="connsiteY18" fmla="*/ 0 h 6043303"/>
              <a:gd name="connsiteX19" fmla="*/ 10394086 w 11297920"/>
              <a:gd name="connsiteY19" fmla="*/ 0 h 6043303"/>
              <a:gd name="connsiteX20" fmla="*/ 11297920 w 11297920"/>
              <a:gd name="connsiteY20" fmla="*/ 0 h 6043303"/>
              <a:gd name="connsiteX21" fmla="*/ 11297920 w 11297920"/>
              <a:gd name="connsiteY21" fmla="*/ 488958 h 6043303"/>
              <a:gd name="connsiteX22" fmla="*/ 11297920 w 11297920"/>
              <a:gd name="connsiteY22" fmla="*/ 1098782 h 6043303"/>
              <a:gd name="connsiteX23" fmla="*/ 11297920 w 11297920"/>
              <a:gd name="connsiteY23" fmla="*/ 1648174 h 6043303"/>
              <a:gd name="connsiteX24" fmla="*/ 11297920 w 11297920"/>
              <a:gd name="connsiteY24" fmla="*/ 2076699 h 6043303"/>
              <a:gd name="connsiteX25" fmla="*/ 11297920 w 11297920"/>
              <a:gd name="connsiteY25" fmla="*/ 2746956 h 6043303"/>
              <a:gd name="connsiteX26" fmla="*/ 11297920 w 11297920"/>
              <a:gd name="connsiteY26" fmla="*/ 3175481 h 6043303"/>
              <a:gd name="connsiteX27" fmla="*/ 11297920 w 11297920"/>
              <a:gd name="connsiteY27" fmla="*/ 3724872 h 6043303"/>
              <a:gd name="connsiteX28" fmla="*/ 11297920 w 11297920"/>
              <a:gd name="connsiteY28" fmla="*/ 4153397 h 6043303"/>
              <a:gd name="connsiteX29" fmla="*/ 11297920 w 11297920"/>
              <a:gd name="connsiteY29" fmla="*/ 4702789 h 6043303"/>
              <a:gd name="connsiteX30" fmla="*/ 11297920 w 11297920"/>
              <a:gd name="connsiteY30" fmla="*/ 5191747 h 6043303"/>
              <a:gd name="connsiteX31" fmla="*/ 11297920 w 11297920"/>
              <a:gd name="connsiteY31" fmla="*/ 6043303 h 6043303"/>
              <a:gd name="connsiteX32" fmla="*/ 11042230 w 11297920"/>
              <a:gd name="connsiteY32" fmla="*/ 6043303 h 6043303"/>
              <a:gd name="connsiteX33" fmla="*/ 10334624 w 11297920"/>
              <a:gd name="connsiteY33" fmla="*/ 6043303 h 6043303"/>
              <a:gd name="connsiteX34" fmla="*/ 9965955 w 11297920"/>
              <a:gd name="connsiteY34" fmla="*/ 6043303 h 6043303"/>
              <a:gd name="connsiteX35" fmla="*/ 9145369 w 11297920"/>
              <a:gd name="connsiteY35" fmla="*/ 6043303 h 6043303"/>
              <a:gd name="connsiteX36" fmla="*/ 8550742 w 11297920"/>
              <a:gd name="connsiteY36" fmla="*/ 6043303 h 6043303"/>
              <a:gd name="connsiteX37" fmla="*/ 7730156 w 11297920"/>
              <a:gd name="connsiteY37" fmla="*/ 6043303 h 6043303"/>
              <a:gd name="connsiteX38" fmla="*/ 7135528 w 11297920"/>
              <a:gd name="connsiteY38" fmla="*/ 6043303 h 6043303"/>
              <a:gd name="connsiteX39" fmla="*/ 6314943 w 11297920"/>
              <a:gd name="connsiteY39" fmla="*/ 6043303 h 6043303"/>
              <a:gd name="connsiteX40" fmla="*/ 5946274 w 11297920"/>
              <a:gd name="connsiteY40" fmla="*/ 6043303 h 6043303"/>
              <a:gd name="connsiteX41" fmla="*/ 5238667 w 11297920"/>
              <a:gd name="connsiteY41" fmla="*/ 6043303 h 6043303"/>
              <a:gd name="connsiteX42" fmla="*/ 4982977 w 11297920"/>
              <a:gd name="connsiteY42" fmla="*/ 6043303 h 6043303"/>
              <a:gd name="connsiteX43" fmla="*/ 4727288 w 11297920"/>
              <a:gd name="connsiteY43" fmla="*/ 6043303 h 6043303"/>
              <a:gd name="connsiteX44" fmla="*/ 4132660 w 11297920"/>
              <a:gd name="connsiteY44" fmla="*/ 6043303 h 6043303"/>
              <a:gd name="connsiteX45" fmla="*/ 3651012 w 11297920"/>
              <a:gd name="connsiteY45" fmla="*/ 6043303 h 6043303"/>
              <a:gd name="connsiteX46" fmla="*/ 3395322 w 11297920"/>
              <a:gd name="connsiteY46" fmla="*/ 6043303 h 6043303"/>
              <a:gd name="connsiteX47" fmla="*/ 2687716 w 11297920"/>
              <a:gd name="connsiteY47" fmla="*/ 6043303 h 6043303"/>
              <a:gd name="connsiteX48" fmla="*/ 1980109 w 11297920"/>
              <a:gd name="connsiteY48" fmla="*/ 6043303 h 6043303"/>
              <a:gd name="connsiteX49" fmla="*/ 1385482 w 11297920"/>
              <a:gd name="connsiteY49" fmla="*/ 6043303 h 6043303"/>
              <a:gd name="connsiteX50" fmla="*/ 564896 w 11297920"/>
              <a:gd name="connsiteY50" fmla="*/ 6043303 h 6043303"/>
              <a:gd name="connsiteX51" fmla="*/ 0 w 11297920"/>
              <a:gd name="connsiteY51" fmla="*/ 6043303 h 6043303"/>
              <a:gd name="connsiteX52" fmla="*/ 0 w 11297920"/>
              <a:gd name="connsiteY52" fmla="*/ 5554345 h 6043303"/>
              <a:gd name="connsiteX53" fmla="*/ 0 w 11297920"/>
              <a:gd name="connsiteY53" fmla="*/ 5125820 h 6043303"/>
              <a:gd name="connsiteX54" fmla="*/ 0 w 11297920"/>
              <a:gd name="connsiteY54" fmla="*/ 4515996 h 6043303"/>
              <a:gd name="connsiteX55" fmla="*/ 0 w 11297920"/>
              <a:gd name="connsiteY55" fmla="*/ 4087470 h 6043303"/>
              <a:gd name="connsiteX56" fmla="*/ 0 w 11297920"/>
              <a:gd name="connsiteY56" fmla="*/ 3658945 h 6043303"/>
              <a:gd name="connsiteX57" fmla="*/ 0 w 11297920"/>
              <a:gd name="connsiteY57" fmla="*/ 3049121 h 6043303"/>
              <a:gd name="connsiteX58" fmla="*/ 0 w 11297920"/>
              <a:gd name="connsiteY58" fmla="*/ 2560163 h 6043303"/>
              <a:gd name="connsiteX59" fmla="*/ 0 w 11297920"/>
              <a:gd name="connsiteY59" fmla="*/ 2010772 h 6043303"/>
              <a:gd name="connsiteX60" fmla="*/ 0 w 11297920"/>
              <a:gd name="connsiteY60" fmla="*/ 1521814 h 6043303"/>
              <a:gd name="connsiteX61" fmla="*/ 0 w 11297920"/>
              <a:gd name="connsiteY61" fmla="*/ 1032855 h 6043303"/>
              <a:gd name="connsiteX62" fmla="*/ 0 w 11297920"/>
              <a:gd name="connsiteY62" fmla="*/ 0 h 60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1297920" h="6043303" fill="none" extrusionOk="0">
                <a:moveTo>
                  <a:pt x="0" y="0"/>
                </a:moveTo>
                <a:cubicBezTo>
                  <a:pt x="123134" y="-14038"/>
                  <a:pt x="132675" y="23925"/>
                  <a:pt x="255690" y="0"/>
                </a:cubicBezTo>
                <a:cubicBezTo>
                  <a:pt x="378705" y="-23925"/>
                  <a:pt x="543305" y="53039"/>
                  <a:pt x="737338" y="0"/>
                </a:cubicBezTo>
                <a:cubicBezTo>
                  <a:pt x="931371" y="-53039"/>
                  <a:pt x="1135569" y="64538"/>
                  <a:pt x="1331965" y="0"/>
                </a:cubicBezTo>
                <a:cubicBezTo>
                  <a:pt x="1528361" y="-64538"/>
                  <a:pt x="1689517" y="72"/>
                  <a:pt x="1813613" y="0"/>
                </a:cubicBezTo>
                <a:cubicBezTo>
                  <a:pt x="1937709" y="-72"/>
                  <a:pt x="2036265" y="3911"/>
                  <a:pt x="2182282" y="0"/>
                </a:cubicBezTo>
                <a:cubicBezTo>
                  <a:pt x="2328299" y="-3911"/>
                  <a:pt x="2618539" y="16298"/>
                  <a:pt x="2776910" y="0"/>
                </a:cubicBezTo>
                <a:cubicBezTo>
                  <a:pt x="2935281" y="-16298"/>
                  <a:pt x="3107211" y="48464"/>
                  <a:pt x="3258558" y="0"/>
                </a:cubicBezTo>
                <a:cubicBezTo>
                  <a:pt x="3409905" y="-48464"/>
                  <a:pt x="3815918" y="22280"/>
                  <a:pt x="4079144" y="0"/>
                </a:cubicBezTo>
                <a:cubicBezTo>
                  <a:pt x="4342370" y="-22280"/>
                  <a:pt x="4440846" y="22479"/>
                  <a:pt x="4560792" y="0"/>
                </a:cubicBezTo>
                <a:cubicBezTo>
                  <a:pt x="4680738" y="-22479"/>
                  <a:pt x="5022669" y="40212"/>
                  <a:pt x="5268398" y="0"/>
                </a:cubicBezTo>
                <a:cubicBezTo>
                  <a:pt x="5514127" y="-40212"/>
                  <a:pt x="5737138" y="14085"/>
                  <a:pt x="5863026" y="0"/>
                </a:cubicBezTo>
                <a:cubicBezTo>
                  <a:pt x="5988914" y="-14085"/>
                  <a:pt x="6263864" y="49614"/>
                  <a:pt x="6570632" y="0"/>
                </a:cubicBezTo>
                <a:cubicBezTo>
                  <a:pt x="6877400" y="-49614"/>
                  <a:pt x="7222016" y="25703"/>
                  <a:pt x="7391218" y="0"/>
                </a:cubicBezTo>
                <a:cubicBezTo>
                  <a:pt x="7560420" y="-25703"/>
                  <a:pt x="7583809" y="25746"/>
                  <a:pt x="7646908" y="0"/>
                </a:cubicBezTo>
                <a:cubicBezTo>
                  <a:pt x="7710007" y="-25746"/>
                  <a:pt x="8195121" y="63166"/>
                  <a:pt x="8354515" y="0"/>
                </a:cubicBezTo>
                <a:cubicBezTo>
                  <a:pt x="8513909" y="-63166"/>
                  <a:pt x="8847039" y="41478"/>
                  <a:pt x="9062121" y="0"/>
                </a:cubicBezTo>
                <a:cubicBezTo>
                  <a:pt x="9277203" y="-41478"/>
                  <a:pt x="9528452" y="28065"/>
                  <a:pt x="9656748" y="0"/>
                </a:cubicBezTo>
                <a:cubicBezTo>
                  <a:pt x="9785044" y="-28065"/>
                  <a:pt x="9999451" y="15534"/>
                  <a:pt x="10138397" y="0"/>
                </a:cubicBezTo>
                <a:cubicBezTo>
                  <a:pt x="10277343" y="-15534"/>
                  <a:pt x="10272766" y="6697"/>
                  <a:pt x="10394086" y="0"/>
                </a:cubicBezTo>
                <a:cubicBezTo>
                  <a:pt x="10515406" y="-6697"/>
                  <a:pt x="10927055" y="76261"/>
                  <a:pt x="11297920" y="0"/>
                </a:cubicBezTo>
                <a:cubicBezTo>
                  <a:pt x="11348674" y="153811"/>
                  <a:pt x="11260134" y="361984"/>
                  <a:pt x="11297920" y="488958"/>
                </a:cubicBezTo>
                <a:cubicBezTo>
                  <a:pt x="11335706" y="615932"/>
                  <a:pt x="11275005" y="961750"/>
                  <a:pt x="11297920" y="1098782"/>
                </a:cubicBezTo>
                <a:cubicBezTo>
                  <a:pt x="11320835" y="1235814"/>
                  <a:pt x="11297562" y="1424314"/>
                  <a:pt x="11297920" y="1648174"/>
                </a:cubicBezTo>
                <a:cubicBezTo>
                  <a:pt x="11298278" y="1872034"/>
                  <a:pt x="11276416" y="1896877"/>
                  <a:pt x="11297920" y="2076699"/>
                </a:cubicBezTo>
                <a:cubicBezTo>
                  <a:pt x="11319424" y="2256522"/>
                  <a:pt x="11275719" y="2470059"/>
                  <a:pt x="11297920" y="2746956"/>
                </a:cubicBezTo>
                <a:cubicBezTo>
                  <a:pt x="11320121" y="3023853"/>
                  <a:pt x="11277426" y="3089637"/>
                  <a:pt x="11297920" y="3175481"/>
                </a:cubicBezTo>
                <a:cubicBezTo>
                  <a:pt x="11318414" y="3261326"/>
                  <a:pt x="11280968" y="3534720"/>
                  <a:pt x="11297920" y="3724872"/>
                </a:cubicBezTo>
                <a:cubicBezTo>
                  <a:pt x="11314872" y="3915024"/>
                  <a:pt x="11264127" y="3957968"/>
                  <a:pt x="11297920" y="4153397"/>
                </a:cubicBezTo>
                <a:cubicBezTo>
                  <a:pt x="11331713" y="4348827"/>
                  <a:pt x="11246670" y="4428194"/>
                  <a:pt x="11297920" y="4702789"/>
                </a:cubicBezTo>
                <a:cubicBezTo>
                  <a:pt x="11349170" y="4977384"/>
                  <a:pt x="11247351" y="4976889"/>
                  <a:pt x="11297920" y="5191747"/>
                </a:cubicBezTo>
                <a:cubicBezTo>
                  <a:pt x="11348489" y="5406605"/>
                  <a:pt x="11242272" y="5815607"/>
                  <a:pt x="11297920" y="6043303"/>
                </a:cubicBezTo>
                <a:cubicBezTo>
                  <a:pt x="11226341" y="6070822"/>
                  <a:pt x="11123926" y="6038121"/>
                  <a:pt x="11042230" y="6043303"/>
                </a:cubicBezTo>
                <a:cubicBezTo>
                  <a:pt x="10960534" y="6048485"/>
                  <a:pt x="10606197" y="6029758"/>
                  <a:pt x="10334624" y="6043303"/>
                </a:cubicBezTo>
                <a:cubicBezTo>
                  <a:pt x="10063051" y="6056848"/>
                  <a:pt x="10143897" y="6024016"/>
                  <a:pt x="9965955" y="6043303"/>
                </a:cubicBezTo>
                <a:cubicBezTo>
                  <a:pt x="9788013" y="6062590"/>
                  <a:pt x="9444759" y="6006905"/>
                  <a:pt x="9145369" y="6043303"/>
                </a:cubicBezTo>
                <a:cubicBezTo>
                  <a:pt x="8845979" y="6079701"/>
                  <a:pt x="8678552" y="5993058"/>
                  <a:pt x="8550742" y="6043303"/>
                </a:cubicBezTo>
                <a:cubicBezTo>
                  <a:pt x="8422932" y="6093548"/>
                  <a:pt x="8129493" y="6013701"/>
                  <a:pt x="7730156" y="6043303"/>
                </a:cubicBezTo>
                <a:cubicBezTo>
                  <a:pt x="7330819" y="6072905"/>
                  <a:pt x="7304012" y="6035638"/>
                  <a:pt x="7135528" y="6043303"/>
                </a:cubicBezTo>
                <a:cubicBezTo>
                  <a:pt x="6967044" y="6050968"/>
                  <a:pt x="6550926" y="5951828"/>
                  <a:pt x="6314943" y="6043303"/>
                </a:cubicBezTo>
                <a:cubicBezTo>
                  <a:pt x="6078961" y="6134778"/>
                  <a:pt x="6039768" y="6024962"/>
                  <a:pt x="5946274" y="6043303"/>
                </a:cubicBezTo>
                <a:cubicBezTo>
                  <a:pt x="5852780" y="6061644"/>
                  <a:pt x="5385317" y="5987466"/>
                  <a:pt x="5238667" y="6043303"/>
                </a:cubicBezTo>
                <a:cubicBezTo>
                  <a:pt x="5092017" y="6099140"/>
                  <a:pt x="5102464" y="6014990"/>
                  <a:pt x="4982977" y="6043303"/>
                </a:cubicBezTo>
                <a:cubicBezTo>
                  <a:pt x="4863490" y="6071616"/>
                  <a:pt x="4816654" y="6013038"/>
                  <a:pt x="4727288" y="6043303"/>
                </a:cubicBezTo>
                <a:cubicBezTo>
                  <a:pt x="4637922" y="6073568"/>
                  <a:pt x="4361346" y="6019950"/>
                  <a:pt x="4132660" y="6043303"/>
                </a:cubicBezTo>
                <a:cubicBezTo>
                  <a:pt x="3903974" y="6066656"/>
                  <a:pt x="3798151" y="6034634"/>
                  <a:pt x="3651012" y="6043303"/>
                </a:cubicBezTo>
                <a:cubicBezTo>
                  <a:pt x="3503873" y="6051972"/>
                  <a:pt x="3455099" y="6036328"/>
                  <a:pt x="3395322" y="6043303"/>
                </a:cubicBezTo>
                <a:cubicBezTo>
                  <a:pt x="3335545" y="6050278"/>
                  <a:pt x="2901717" y="5972138"/>
                  <a:pt x="2687716" y="6043303"/>
                </a:cubicBezTo>
                <a:cubicBezTo>
                  <a:pt x="2473715" y="6114468"/>
                  <a:pt x="2288603" y="5995513"/>
                  <a:pt x="1980109" y="6043303"/>
                </a:cubicBezTo>
                <a:cubicBezTo>
                  <a:pt x="1671615" y="6091093"/>
                  <a:pt x="1519821" y="5975167"/>
                  <a:pt x="1385482" y="6043303"/>
                </a:cubicBezTo>
                <a:cubicBezTo>
                  <a:pt x="1251143" y="6111439"/>
                  <a:pt x="756165" y="6000452"/>
                  <a:pt x="564896" y="6043303"/>
                </a:cubicBezTo>
                <a:cubicBezTo>
                  <a:pt x="373627" y="6086154"/>
                  <a:pt x="156936" y="6012434"/>
                  <a:pt x="0" y="6043303"/>
                </a:cubicBezTo>
                <a:cubicBezTo>
                  <a:pt x="-25898" y="5916732"/>
                  <a:pt x="42325" y="5714255"/>
                  <a:pt x="0" y="5554345"/>
                </a:cubicBezTo>
                <a:cubicBezTo>
                  <a:pt x="-42325" y="5394435"/>
                  <a:pt x="14471" y="5273452"/>
                  <a:pt x="0" y="5125820"/>
                </a:cubicBezTo>
                <a:cubicBezTo>
                  <a:pt x="-14471" y="4978188"/>
                  <a:pt x="37903" y="4753114"/>
                  <a:pt x="0" y="4515996"/>
                </a:cubicBezTo>
                <a:cubicBezTo>
                  <a:pt x="-37903" y="4278878"/>
                  <a:pt x="24104" y="4234460"/>
                  <a:pt x="0" y="4087470"/>
                </a:cubicBezTo>
                <a:cubicBezTo>
                  <a:pt x="-24104" y="3940480"/>
                  <a:pt x="1978" y="3854728"/>
                  <a:pt x="0" y="3658945"/>
                </a:cubicBezTo>
                <a:cubicBezTo>
                  <a:pt x="-1978" y="3463163"/>
                  <a:pt x="9701" y="3184039"/>
                  <a:pt x="0" y="3049121"/>
                </a:cubicBezTo>
                <a:cubicBezTo>
                  <a:pt x="-9701" y="2914203"/>
                  <a:pt x="3012" y="2681563"/>
                  <a:pt x="0" y="2560163"/>
                </a:cubicBezTo>
                <a:cubicBezTo>
                  <a:pt x="-3012" y="2438763"/>
                  <a:pt x="56129" y="2129686"/>
                  <a:pt x="0" y="2010772"/>
                </a:cubicBezTo>
                <a:cubicBezTo>
                  <a:pt x="-56129" y="1891858"/>
                  <a:pt x="6742" y="1665024"/>
                  <a:pt x="0" y="1521814"/>
                </a:cubicBezTo>
                <a:cubicBezTo>
                  <a:pt x="-6742" y="1378604"/>
                  <a:pt x="8399" y="1196806"/>
                  <a:pt x="0" y="1032855"/>
                </a:cubicBezTo>
                <a:cubicBezTo>
                  <a:pt x="-8399" y="868904"/>
                  <a:pt x="122469" y="464634"/>
                  <a:pt x="0" y="0"/>
                </a:cubicBezTo>
                <a:close/>
              </a:path>
              <a:path w="11297920" h="6043303" stroke="0" extrusionOk="0">
                <a:moveTo>
                  <a:pt x="0" y="0"/>
                </a:moveTo>
                <a:cubicBezTo>
                  <a:pt x="111318" y="-20242"/>
                  <a:pt x="144029" y="9766"/>
                  <a:pt x="255690" y="0"/>
                </a:cubicBezTo>
                <a:cubicBezTo>
                  <a:pt x="367351" y="-9766"/>
                  <a:pt x="384432" y="2925"/>
                  <a:pt x="511380" y="0"/>
                </a:cubicBezTo>
                <a:cubicBezTo>
                  <a:pt x="638328" y="-2925"/>
                  <a:pt x="892368" y="15385"/>
                  <a:pt x="993028" y="0"/>
                </a:cubicBezTo>
                <a:cubicBezTo>
                  <a:pt x="1093688" y="-15385"/>
                  <a:pt x="1261203" y="4365"/>
                  <a:pt x="1474676" y="0"/>
                </a:cubicBezTo>
                <a:cubicBezTo>
                  <a:pt x="1688149" y="-4365"/>
                  <a:pt x="1929671" y="60512"/>
                  <a:pt x="2182282" y="0"/>
                </a:cubicBezTo>
                <a:cubicBezTo>
                  <a:pt x="2434893" y="-60512"/>
                  <a:pt x="2463550" y="49423"/>
                  <a:pt x="2663931" y="0"/>
                </a:cubicBezTo>
                <a:cubicBezTo>
                  <a:pt x="2864312" y="-49423"/>
                  <a:pt x="2926995" y="34248"/>
                  <a:pt x="3032600" y="0"/>
                </a:cubicBezTo>
                <a:cubicBezTo>
                  <a:pt x="3138205" y="-34248"/>
                  <a:pt x="3222363" y="22620"/>
                  <a:pt x="3288289" y="0"/>
                </a:cubicBezTo>
                <a:cubicBezTo>
                  <a:pt x="3354215" y="-22620"/>
                  <a:pt x="3478827" y="202"/>
                  <a:pt x="3543979" y="0"/>
                </a:cubicBezTo>
                <a:cubicBezTo>
                  <a:pt x="3609131" y="-202"/>
                  <a:pt x="4103322" y="93884"/>
                  <a:pt x="4364565" y="0"/>
                </a:cubicBezTo>
                <a:cubicBezTo>
                  <a:pt x="4625808" y="-93884"/>
                  <a:pt x="5000816" y="44784"/>
                  <a:pt x="5185151" y="0"/>
                </a:cubicBezTo>
                <a:cubicBezTo>
                  <a:pt x="5369486" y="-44784"/>
                  <a:pt x="5472957" y="19805"/>
                  <a:pt x="5553820" y="0"/>
                </a:cubicBezTo>
                <a:cubicBezTo>
                  <a:pt x="5634683" y="-19805"/>
                  <a:pt x="5922169" y="15007"/>
                  <a:pt x="6035468" y="0"/>
                </a:cubicBezTo>
                <a:cubicBezTo>
                  <a:pt x="6148767" y="-15007"/>
                  <a:pt x="6367097" y="19151"/>
                  <a:pt x="6517116" y="0"/>
                </a:cubicBezTo>
                <a:cubicBezTo>
                  <a:pt x="6667135" y="-19151"/>
                  <a:pt x="7059098" y="49453"/>
                  <a:pt x="7224723" y="0"/>
                </a:cubicBezTo>
                <a:cubicBezTo>
                  <a:pt x="7390348" y="-49453"/>
                  <a:pt x="7696006" y="68653"/>
                  <a:pt x="7932329" y="0"/>
                </a:cubicBezTo>
                <a:cubicBezTo>
                  <a:pt x="8168652" y="-68653"/>
                  <a:pt x="8320920" y="25883"/>
                  <a:pt x="8639936" y="0"/>
                </a:cubicBezTo>
                <a:cubicBezTo>
                  <a:pt x="8958952" y="-25883"/>
                  <a:pt x="9016741" y="41438"/>
                  <a:pt x="9121584" y="0"/>
                </a:cubicBezTo>
                <a:cubicBezTo>
                  <a:pt x="9226427" y="-41438"/>
                  <a:pt x="9536869" y="52032"/>
                  <a:pt x="9829190" y="0"/>
                </a:cubicBezTo>
                <a:cubicBezTo>
                  <a:pt x="10121511" y="-52032"/>
                  <a:pt x="10268445" y="56366"/>
                  <a:pt x="10423818" y="0"/>
                </a:cubicBezTo>
                <a:cubicBezTo>
                  <a:pt x="10579191" y="-56366"/>
                  <a:pt x="10565434" y="3005"/>
                  <a:pt x="10679508" y="0"/>
                </a:cubicBezTo>
                <a:cubicBezTo>
                  <a:pt x="10793582" y="-3005"/>
                  <a:pt x="11044685" y="18718"/>
                  <a:pt x="11297920" y="0"/>
                </a:cubicBezTo>
                <a:cubicBezTo>
                  <a:pt x="11330261" y="151502"/>
                  <a:pt x="11254062" y="297924"/>
                  <a:pt x="11297920" y="549391"/>
                </a:cubicBezTo>
                <a:cubicBezTo>
                  <a:pt x="11341778" y="800858"/>
                  <a:pt x="11251299" y="949234"/>
                  <a:pt x="11297920" y="1219648"/>
                </a:cubicBezTo>
                <a:cubicBezTo>
                  <a:pt x="11344541" y="1490062"/>
                  <a:pt x="11239805" y="1568893"/>
                  <a:pt x="11297920" y="1829473"/>
                </a:cubicBezTo>
                <a:cubicBezTo>
                  <a:pt x="11356035" y="2090053"/>
                  <a:pt x="11254346" y="2168885"/>
                  <a:pt x="11297920" y="2257998"/>
                </a:cubicBezTo>
                <a:cubicBezTo>
                  <a:pt x="11341494" y="2347112"/>
                  <a:pt x="11263958" y="2510630"/>
                  <a:pt x="11297920" y="2626090"/>
                </a:cubicBezTo>
                <a:cubicBezTo>
                  <a:pt x="11331882" y="2741550"/>
                  <a:pt x="11246122" y="2935374"/>
                  <a:pt x="11297920" y="3175481"/>
                </a:cubicBezTo>
                <a:cubicBezTo>
                  <a:pt x="11349718" y="3415588"/>
                  <a:pt x="11265656" y="3393972"/>
                  <a:pt x="11297920" y="3543573"/>
                </a:cubicBezTo>
                <a:cubicBezTo>
                  <a:pt x="11330184" y="3693174"/>
                  <a:pt x="11266205" y="4027804"/>
                  <a:pt x="11297920" y="4213830"/>
                </a:cubicBezTo>
                <a:cubicBezTo>
                  <a:pt x="11329635" y="4399856"/>
                  <a:pt x="11245211" y="4620107"/>
                  <a:pt x="11297920" y="4763222"/>
                </a:cubicBezTo>
                <a:cubicBezTo>
                  <a:pt x="11350629" y="4906337"/>
                  <a:pt x="11242622" y="5122885"/>
                  <a:pt x="11297920" y="5433479"/>
                </a:cubicBezTo>
                <a:cubicBezTo>
                  <a:pt x="11353218" y="5744073"/>
                  <a:pt x="11263963" y="5829728"/>
                  <a:pt x="11297920" y="6043303"/>
                </a:cubicBezTo>
                <a:cubicBezTo>
                  <a:pt x="11026754" y="6098449"/>
                  <a:pt x="11000168" y="5993225"/>
                  <a:pt x="10703293" y="6043303"/>
                </a:cubicBezTo>
                <a:cubicBezTo>
                  <a:pt x="10406418" y="6093381"/>
                  <a:pt x="10397119" y="6041640"/>
                  <a:pt x="10221644" y="6043303"/>
                </a:cubicBezTo>
                <a:cubicBezTo>
                  <a:pt x="10046169" y="6044966"/>
                  <a:pt x="9635813" y="5951880"/>
                  <a:pt x="9401059" y="6043303"/>
                </a:cubicBezTo>
                <a:cubicBezTo>
                  <a:pt x="9166306" y="6134726"/>
                  <a:pt x="8909565" y="6023751"/>
                  <a:pt x="8580473" y="6043303"/>
                </a:cubicBezTo>
                <a:cubicBezTo>
                  <a:pt x="8251381" y="6062855"/>
                  <a:pt x="8339387" y="5998893"/>
                  <a:pt x="8098825" y="6043303"/>
                </a:cubicBezTo>
                <a:cubicBezTo>
                  <a:pt x="7858263" y="6087713"/>
                  <a:pt x="7512755" y="5989391"/>
                  <a:pt x="7278239" y="6043303"/>
                </a:cubicBezTo>
                <a:cubicBezTo>
                  <a:pt x="7043723" y="6097215"/>
                  <a:pt x="6937126" y="6018667"/>
                  <a:pt x="6796591" y="6043303"/>
                </a:cubicBezTo>
                <a:cubicBezTo>
                  <a:pt x="6656056" y="6067939"/>
                  <a:pt x="6378543" y="6020087"/>
                  <a:pt x="6201963" y="6043303"/>
                </a:cubicBezTo>
                <a:cubicBezTo>
                  <a:pt x="6025383" y="6066519"/>
                  <a:pt x="5891786" y="6035094"/>
                  <a:pt x="5720315" y="6043303"/>
                </a:cubicBezTo>
                <a:cubicBezTo>
                  <a:pt x="5548844" y="6051512"/>
                  <a:pt x="5453347" y="6037989"/>
                  <a:pt x="5238667" y="6043303"/>
                </a:cubicBezTo>
                <a:cubicBezTo>
                  <a:pt x="5023987" y="6048617"/>
                  <a:pt x="4681296" y="6014676"/>
                  <a:pt x="4531061" y="6043303"/>
                </a:cubicBezTo>
                <a:cubicBezTo>
                  <a:pt x="4380826" y="6071930"/>
                  <a:pt x="4399057" y="6015016"/>
                  <a:pt x="4275371" y="6043303"/>
                </a:cubicBezTo>
                <a:cubicBezTo>
                  <a:pt x="4151685" y="6071590"/>
                  <a:pt x="3668959" y="5976000"/>
                  <a:pt x="3454785" y="6043303"/>
                </a:cubicBezTo>
                <a:cubicBezTo>
                  <a:pt x="3240611" y="6110606"/>
                  <a:pt x="3105220" y="6002199"/>
                  <a:pt x="2860158" y="6043303"/>
                </a:cubicBezTo>
                <a:cubicBezTo>
                  <a:pt x="2615096" y="6084407"/>
                  <a:pt x="2658184" y="6038218"/>
                  <a:pt x="2604468" y="6043303"/>
                </a:cubicBezTo>
                <a:cubicBezTo>
                  <a:pt x="2550752" y="6048388"/>
                  <a:pt x="2199184" y="6043150"/>
                  <a:pt x="2009841" y="6043303"/>
                </a:cubicBezTo>
                <a:cubicBezTo>
                  <a:pt x="1820498" y="6043456"/>
                  <a:pt x="1624078" y="5999599"/>
                  <a:pt x="1415213" y="6043303"/>
                </a:cubicBezTo>
                <a:cubicBezTo>
                  <a:pt x="1206348" y="6087007"/>
                  <a:pt x="789470" y="6033049"/>
                  <a:pt x="594627" y="6043303"/>
                </a:cubicBezTo>
                <a:cubicBezTo>
                  <a:pt x="399784" y="6053557"/>
                  <a:pt x="166676" y="6036969"/>
                  <a:pt x="0" y="6043303"/>
                </a:cubicBezTo>
                <a:cubicBezTo>
                  <a:pt x="-43105" y="5953487"/>
                  <a:pt x="21711" y="5795145"/>
                  <a:pt x="0" y="5675211"/>
                </a:cubicBezTo>
                <a:cubicBezTo>
                  <a:pt x="-21711" y="5555277"/>
                  <a:pt x="29803" y="5445551"/>
                  <a:pt x="0" y="5246686"/>
                </a:cubicBezTo>
                <a:cubicBezTo>
                  <a:pt x="-29803" y="5047822"/>
                  <a:pt x="46399" y="4876143"/>
                  <a:pt x="0" y="4757728"/>
                </a:cubicBezTo>
                <a:cubicBezTo>
                  <a:pt x="-46399" y="4639313"/>
                  <a:pt x="33184" y="4519427"/>
                  <a:pt x="0" y="4329203"/>
                </a:cubicBezTo>
                <a:cubicBezTo>
                  <a:pt x="-33184" y="4138980"/>
                  <a:pt x="9558" y="4123248"/>
                  <a:pt x="0" y="3961110"/>
                </a:cubicBezTo>
                <a:cubicBezTo>
                  <a:pt x="-9558" y="3798972"/>
                  <a:pt x="7141" y="3698072"/>
                  <a:pt x="0" y="3593018"/>
                </a:cubicBezTo>
                <a:cubicBezTo>
                  <a:pt x="-7141" y="3487964"/>
                  <a:pt x="47775" y="3058652"/>
                  <a:pt x="0" y="2922761"/>
                </a:cubicBezTo>
                <a:cubicBezTo>
                  <a:pt x="-47775" y="2786870"/>
                  <a:pt x="35176" y="2523070"/>
                  <a:pt x="0" y="2373370"/>
                </a:cubicBezTo>
                <a:cubicBezTo>
                  <a:pt x="-35176" y="2223670"/>
                  <a:pt x="25418" y="2083643"/>
                  <a:pt x="0" y="1823979"/>
                </a:cubicBezTo>
                <a:cubicBezTo>
                  <a:pt x="-25418" y="1564315"/>
                  <a:pt x="12598" y="1546185"/>
                  <a:pt x="0" y="1455887"/>
                </a:cubicBezTo>
                <a:cubicBezTo>
                  <a:pt x="-12598" y="1365589"/>
                  <a:pt x="36272" y="1264881"/>
                  <a:pt x="0" y="1087795"/>
                </a:cubicBezTo>
                <a:cubicBezTo>
                  <a:pt x="-36272" y="910709"/>
                  <a:pt x="24759" y="768871"/>
                  <a:pt x="0" y="598836"/>
                </a:cubicBezTo>
                <a:cubicBezTo>
                  <a:pt x="-24759" y="428801"/>
                  <a:pt x="37008" y="253295"/>
                  <a:pt x="0" y="0"/>
                </a:cubicBezTo>
                <a:close/>
              </a:path>
            </a:pathLst>
          </a:custGeom>
          <a:gradFill>
            <a:gsLst>
              <a:gs pos="0">
                <a:schemeClr val="accent4">
                  <a:lumMod val="110000"/>
                  <a:satMod val="105000"/>
                  <a:tint val="67000"/>
                </a:schemeClr>
              </a:gs>
              <a:gs pos="32000">
                <a:schemeClr val="accent4">
                  <a:lumMod val="105000"/>
                  <a:satMod val="103000"/>
                  <a:tint val="73000"/>
                </a:schemeClr>
              </a:gs>
              <a:gs pos="91000">
                <a:schemeClr val="accent4">
                  <a:lumMod val="105000"/>
                  <a:satMod val="109000"/>
                  <a:tint val="81000"/>
                </a:schemeClr>
              </a:gs>
            </a:gsLst>
          </a:gradFill>
          <a:ln cmpd="dbl">
            <a:extLst>
              <a:ext uri="{C807C97D-BFC1-408E-A445-0C87EB9F89A2}">
                <ask:lineSketchStyleProps xmlns:ask="http://schemas.microsoft.com/office/drawing/2018/sketchyshapes" sd="1317555181">
                  <a:prstGeom prst="rect">
                    <a:avLst/>
                  </a:prstGeom>
                  <ask:type>
                    <ask:lineSketchScribble/>
                  </ask:type>
                </ask:lineSketchStyleProps>
              </a:ext>
            </a:extLst>
          </a:ln>
          <a:effectLst>
            <a:glow rad="228600">
              <a:schemeClr val="accent2">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5" name="TextBox 4">
            <a:extLst>
              <a:ext uri="{FF2B5EF4-FFF2-40B4-BE49-F238E27FC236}">
                <a16:creationId xmlns:a16="http://schemas.microsoft.com/office/drawing/2014/main" id="{B3DF1211-E01D-BACC-9E13-B37DFBB903DC}"/>
              </a:ext>
            </a:extLst>
          </p:cNvPr>
          <p:cNvSpPr txBox="1"/>
          <p:nvPr/>
        </p:nvSpPr>
        <p:spPr>
          <a:xfrm>
            <a:off x="8023459" y="726342"/>
            <a:ext cx="2716325" cy="523220"/>
          </a:xfrm>
          <a:prstGeom prst="rect">
            <a:avLst/>
          </a:prstGeom>
          <a:noFill/>
        </p:spPr>
        <p:txBody>
          <a:bodyPr wrap="square" rtlCol="0">
            <a:spAutoFit/>
          </a:bodyPr>
          <a:lstStyle/>
          <a:p>
            <a:pPr algn="r"/>
            <a:r>
              <a:rPr lang="fa-IR" sz="2800" dirty="0">
                <a:latin typeface="Khandevane" panose="02000506000000020002" pitchFamily="2" charset="-78"/>
                <a:cs typeface="Khandevane" panose="02000506000000020002" pitchFamily="2" charset="-78"/>
              </a:rPr>
              <a:t>مراحل رشد من:</a:t>
            </a:r>
            <a:endParaRPr lang="en-US" sz="2800" dirty="0">
              <a:latin typeface="Khandevane" panose="02000506000000020002" pitchFamily="2" charset="-78"/>
              <a:cs typeface="Khandevane" panose="02000506000000020002" pitchFamily="2" charset="-78"/>
            </a:endParaRPr>
          </a:p>
        </p:txBody>
      </p:sp>
      <p:pic>
        <p:nvPicPr>
          <p:cNvPr id="7" name="Picture 6">
            <a:extLst>
              <a:ext uri="{FF2B5EF4-FFF2-40B4-BE49-F238E27FC236}">
                <a16:creationId xmlns:a16="http://schemas.microsoft.com/office/drawing/2014/main" id="{BB8CB9A6-F46B-CE49-64D8-87D77C6B02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9784" y="521695"/>
            <a:ext cx="883841" cy="88384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AFB6D92A-B32D-45EB-3EA7-60A925E3E378}"/>
              </a:ext>
            </a:extLst>
          </p:cNvPr>
          <p:cNvSpPr txBox="1"/>
          <p:nvPr/>
        </p:nvSpPr>
        <p:spPr>
          <a:xfrm>
            <a:off x="848985" y="1463039"/>
            <a:ext cx="10332720" cy="4401205"/>
          </a:xfrm>
          <a:prstGeom prst="rect">
            <a:avLst/>
          </a:prstGeom>
          <a:noFill/>
        </p:spPr>
        <p:txBody>
          <a:bodyPr wrap="square" rtlCol="0">
            <a:spAutoFit/>
          </a:bodyPr>
          <a:lstStyle/>
          <a:p>
            <a:pPr algn="r"/>
            <a:r>
              <a:rPr lang="en-US" sz="2800" dirty="0">
                <a:solidFill>
                  <a:schemeClr val="accent2">
                    <a:lumMod val="50000"/>
                  </a:schemeClr>
                </a:solidFill>
                <a:latin typeface="Khandevane" panose="02000506000000020002" pitchFamily="2" charset="-78"/>
                <a:cs typeface="Khandevane" panose="02000506000000020002" pitchFamily="2" charset="-78"/>
              </a:rPr>
              <a:t>:</a:t>
            </a:r>
            <a:r>
              <a:rPr lang="fa-IR" sz="2800" dirty="0">
                <a:solidFill>
                  <a:schemeClr val="accent2">
                    <a:lumMod val="50000"/>
                  </a:schemeClr>
                </a:solidFill>
                <a:latin typeface="Khandevane" panose="02000506000000020002" pitchFamily="2" charset="-78"/>
                <a:cs typeface="Khandevane" panose="02000506000000020002" pitchFamily="2" charset="-78"/>
              </a:rPr>
              <a:t> </a:t>
            </a:r>
            <a:r>
              <a:rPr lang="en-US" sz="2800" dirty="0">
                <a:solidFill>
                  <a:schemeClr val="accent2">
                    <a:lumMod val="50000"/>
                  </a:schemeClr>
                </a:solidFill>
                <a:latin typeface="Khandevane" panose="02000506000000020002" pitchFamily="2" charset="-78"/>
                <a:cs typeface="Khandevane" panose="02000506000000020002" pitchFamily="2" charset="-78"/>
              </a:rPr>
              <a:t>(1991)HTML</a:t>
            </a:r>
            <a:endParaRPr lang="fa-IR" sz="2400" b="1" dirty="0">
              <a:cs typeface="LMU Kamran" panose="00000400000000000000" pitchFamily="2" charset="-78"/>
            </a:endParaRPr>
          </a:p>
          <a:p>
            <a:pPr algn="r"/>
            <a:r>
              <a:rPr lang="fa-IR" sz="2400" b="1" dirty="0">
                <a:cs typeface="LMU Kamran" panose="00000400000000000000" pitchFamily="2" charset="-78"/>
              </a:rPr>
              <a:t>توسط تیم توسعه یافت. هدف اصلی آن ساختاردهی به مستندات </a:t>
            </a:r>
          </a:p>
          <a:p>
            <a:pPr algn="r"/>
            <a:r>
              <a:rPr lang="fa-IR" sz="2400" b="1" dirty="0">
                <a:cs typeface="LMU Kamran" panose="00000400000000000000" pitchFamily="2" charset="-78"/>
              </a:rPr>
              <a:t>علمی و اشتراک گذاری اطلاعات بود.</a:t>
            </a:r>
          </a:p>
          <a:p>
            <a:pPr algn="r"/>
            <a:r>
              <a:rPr lang="fa-IR" sz="2400" b="1" dirty="0">
                <a:cs typeface="LMU Kamran" panose="00000400000000000000" pitchFamily="2" charset="-78"/>
              </a:rPr>
              <a:t> اولین نسخه ویژگی های بسیار ابتدایی داشت و تنها شامل تگ های ساده برای متن، پیوندها و تصاویر بود.</a:t>
            </a:r>
          </a:p>
          <a:p>
            <a:pPr algn="r"/>
            <a:r>
              <a:rPr lang="fa-IR" sz="2800" dirty="0">
                <a:solidFill>
                  <a:schemeClr val="accent2">
                    <a:lumMod val="50000"/>
                  </a:schemeClr>
                </a:solidFill>
                <a:latin typeface="Khandevane" panose="02000506000000020002" pitchFamily="2" charset="-78"/>
                <a:cs typeface="Khandevane" panose="02000506000000020002" pitchFamily="2" charset="-78"/>
              </a:rPr>
              <a:t>:</a:t>
            </a:r>
            <a:r>
              <a:rPr lang="en-US" sz="2800" dirty="0">
                <a:solidFill>
                  <a:schemeClr val="accent2">
                    <a:lumMod val="50000"/>
                  </a:schemeClr>
                </a:solidFill>
                <a:latin typeface="Khandevane" panose="02000506000000020002" pitchFamily="2" charset="-78"/>
                <a:cs typeface="Khandevane" panose="02000506000000020002" pitchFamily="2" charset="-78"/>
              </a:rPr>
              <a:t>(1995) HTML 2.0</a:t>
            </a:r>
            <a:endParaRPr lang="fa-IR" sz="2800" dirty="0">
              <a:solidFill>
                <a:schemeClr val="accent2">
                  <a:lumMod val="50000"/>
                </a:schemeClr>
              </a:solidFill>
              <a:latin typeface="Khandevane" panose="02000506000000020002" pitchFamily="2" charset="-78"/>
              <a:cs typeface="Khandevane" panose="02000506000000020002" pitchFamily="2" charset="-78"/>
            </a:endParaRPr>
          </a:p>
          <a:p>
            <a:pPr algn="r"/>
            <a:r>
              <a:rPr lang="fa-IR" sz="2400" b="1" dirty="0">
                <a:cs typeface="LMU Kamran" panose="00000400000000000000" pitchFamily="2" charset="-78"/>
              </a:rPr>
              <a:t> کمک کرد وشامل امکاناتی مثل جداول بود.</a:t>
            </a:r>
            <a:r>
              <a:rPr lang="en-US" sz="2400" b="1" dirty="0">
                <a:cs typeface="LMU Kamran" panose="00000400000000000000" pitchFamily="2" charset="-78"/>
              </a:rPr>
              <a:t>SEO</a:t>
            </a:r>
            <a:r>
              <a:rPr lang="fa-IR" sz="2400" b="1" dirty="0">
                <a:cs typeface="LMU Kamran" panose="00000400000000000000" pitchFamily="2" charset="-78"/>
              </a:rPr>
              <a:t> این نسخه به جمع آوری ویژگی ها و</a:t>
            </a:r>
            <a:r>
              <a:rPr lang="en-US" sz="2400" b="1" dirty="0">
                <a:cs typeface="LMU Kamran" panose="00000400000000000000" pitchFamily="2" charset="-78"/>
              </a:rPr>
              <a:t> </a:t>
            </a:r>
          </a:p>
          <a:p>
            <a:pPr algn="r"/>
            <a:r>
              <a:rPr lang="fa-IR" sz="2800" dirty="0">
                <a:solidFill>
                  <a:schemeClr val="accent2">
                    <a:lumMod val="50000"/>
                  </a:schemeClr>
                </a:solidFill>
                <a:latin typeface="Khandevane" panose="02000506000000020002" pitchFamily="2" charset="-78"/>
                <a:cs typeface="Khandevane" panose="02000506000000020002" pitchFamily="2" charset="-78"/>
              </a:rPr>
              <a:t>:</a:t>
            </a:r>
            <a:r>
              <a:rPr lang="en-US" sz="2800" dirty="0">
                <a:solidFill>
                  <a:schemeClr val="accent2">
                    <a:lumMod val="50000"/>
                  </a:schemeClr>
                </a:solidFill>
                <a:latin typeface="Khandevane" panose="02000506000000020002" pitchFamily="2" charset="-78"/>
                <a:cs typeface="Khandevane" panose="02000506000000020002" pitchFamily="2" charset="-78"/>
              </a:rPr>
              <a:t>(1999) HTML 4.01</a:t>
            </a:r>
            <a:endParaRPr lang="fa-IR" dirty="0"/>
          </a:p>
          <a:p>
            <a:pPr algn="r"/>
            <a:r>
              <a:rPr lang="fa-IR" sz="2400" b="1" dirty="0">
                <a:cs typeface="LMU Kamran" panose="00000400000000000000" pitchFamily="2" charset="-78"/>
              </a:rPr>
              <a:t>ارتقا حجم وقابلیت ها با اضافه شدن تگ های جدید وبهبود نحوه نمایش.</a:t>
            </a:r>
          </a:p>
          <a:p>
            <a:pPr algn="r"/>
            <a:r>
              <a:rPr lang="fa-IR" sz="2800" dirty="0">
                <a:solidFill>
                  <a:schemeClr val="accent2">
                    <a:lumMod val="50000"/>
                  </a:schemeClr>
                </a:solidFill>
                <a:latin typeface="Khandevane" panose="02000506000000020002" pitchFamily="2" charset="-78"/>
                <a:cs typeface="Khandevane" panose="02000506000000020002" pitchFamily="2" charset="-78"/>
              </a:rPr>
              <a:t>:</a:t>
            </a:r>
            <a:r>
              <a:rPr lang="en-US" sz="2800" dirty="0">
                <a:solidFill>
                  <a:schemeClr val="accent2">
                    <a:lumMod val="50000"/>
                  </a:schemeClr>
                </a:solidFill>
                <a:latin typeface="Khandevane" panose="02000506000000020002" pitchFamily="2" charset="-78"/>
                <a:cs typeface="Khandevane" panose="02000506000000020002" pitchFamily="2" charset="-78"/>
              </a:rPr>
              <a:t>(2014) HTML5</a:t>
            </a:r>
            <a:endParaRPr lang="fa-IR" sz="2800" dirty="0">
              <a:solidFill>
                <a:schemeClr val="accent2">
                  <a:lumMod val="50000"/>
                </a:schemeClr>
              </a:solidFill>
              <a:latin typeface="Khandevane" panose="02000506000000020002" pitchFamily="2" charset="-78"/>
              <a:cs typeface="Khandevane" panose="02000506000000020002" pitchFamily="2" charset="-78"/>
            </a:endParaRPr>
          </a:p>
          <a:p>
            <a:pPr algn="r"/>
            <a:r>
              <a:rPr lang="fa-IR" sz="2400" b="1" dirty="0">
                <a:cs typeface="LMU Kamran" panose="00000400000000000000" pitchFamily="2" charset="-78"/>
              </a:rPr>
              <a:t>نسخه ای کامل و مدرن که شمال ویژگی های نظیر ویدئو، صوت وبرنامه های وب پیشرفته بود.</a:t>
            </a:r>
          </a:p>
          <a:p>
            <a:pPr algn="r"/>
            <a:r>
              <a:rPr lang="fa-IR" sz="2400" b="1" dirty="0">
                <a:cs typeface="LMU Kamran" panose="00000400000000000000" pitchFamily="2" charset="-78"/>
              </a:rPr>
              <a:t>به توسعه دهندگان اجازه می دهد تا اپلیکشن های غنی تری ایجاد کنند و کارکرد های بیشتری بدون نیازبه پالگین های اضافی برقرار کنند.</a:t>
            </a:r>
          </a:p>
        </p:txBody>
      </p:sp>
      <p:sp>
        <p:nvSpPr>
          <p:cNvPr id="3" name="Oval 2">
            <a:extLst>
              <a:ext uri="{FF2B5EF4-FFF2-40B4-BE49-F238E27FC236}">
                <a16:creationId xmlns:a16="http://schemas.microsoft.com/office/drawing/2014/main" id="{48B6FD42-FB73-BB89-383E-3E1DF3161275}"/>
              </a:ext>
            </a:extLst>
          </p:cNvPr>
          <p:cNvSpPr/>
          <p:nvPr/>
        </p:nvSpPr>
        <p:spPr>
          <a:xfrm>
            <a:off x="11390805" y="1616808"/>
            <a:ext cx="145059" cy="145059"/>
          </a:xfrm>
          <a:prstGeom prst="ellipse">
            <a:avLst/>
          </a:prstGeom>
          <a:solidFill>
            <a:srgbClr val="843C0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EB9F497-0261-8560-239A-CA77D3534D87}"/>
              </a:ext>
            </a:extLst>
          </p:cNvPr>
          <p:cNvSpPr/>
          <p:nvPr/>
        </p:nvSpPr>
        <p:spPr>
          <a:xfrm>
            <a:off x="11390804" y="3185054"/>
            <a:ext cx="145059" cy="145059"/>
          </a:xfrm>
          <a:prstGeom prst="ellipse">
            <a:avLst/>
          </a:prstGeom>
          <a:solidFill>
            <a:srgbClr val="843C0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18C1DAF-EB3D-D640-C1DC-FFC5BF0D3269}"/>
              </a:ext>
            </a:extLst>
          </p:cNvPr>
          <p:cNvSpPr/>
          <p:nvPr/>
        </p:nvSpPr>
        <p:spPr>
          <a:xfrm>
            <a:off x="11373562" y="3934081"/>
            <a:ext cx="145059" cy="145059"/>
          </a:xfrm>
          <a:prstGeom prst="ellipse">
            <a:avLst/>
          </a:prstGeom>
          <a:solidFill>
            <a:srgbClr val="843C0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6C49419-ABE2-9067-EF60-6FAC1CCCBB6F}"/>
              </a:ext>
            </a:extLst>
          </p:cNvPr>
          <p:cNvSpPr/>
          <p:nvPr/>
        </p:nvSpPr>
        <p:spPr>
          <a:xfrm>
            <a:off x="11390803" y="4817922"/>
            <a:ext cx="145059" cy="145059"/>
          </a:xfrm>
          <a:prstGeom prst="ellipse">
            <a:avLst/>
          </a:prstGeom>
          <a:solidFill>
            <a:srgbClr val="843C0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58E5047-A925-2268-DDC0-67FA42B88A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985" y="3180103"/>
            <a:ext cx="2863811" cy="1704810"/>
          </a:xfrm>
          <a:prstGeom prst="roundRect">
            <a:avLst>
              <a:gd name="adj" fmla="val 16667"/>
            </a:avLst>
          </a:prstGeom>
          <a:ln>
            <a:noFill/>
          </a:ln>
          <a:effectLst>
            <a:glow rad="139700">
              <a:schemeClr val="accent2">
                <a:satMod val="175000"/>
                <a:alpha val="40000"/>
              </a:schemeClr>
            </a:glow>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prst="angle"/>
            <a:contourClr>
              <a:srgbClr val="969696"/>
            </a:contourClr>
          </a:sp3d>
        </p:spPr>
      </p:pic>
    </p:spTree>
    <p:extLst>
      <p:ext uri="{BB962C8B-B14F-4D97-AF65-F5344CB8AC3E}">
        <p14:creationId xmlns:p14="http://schemas.microsoft.com/office/powerpoint/2010/main" val="1240263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CE3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85EF7D-51AE-253F-E26B-AA117F4B0E47}"/>
              </a:ext>
            </a:extLst>
          </p:cNvPr>
          <p:cNvSpPr/>
          <p:nvPr/>
        </p:nvSpPr>
        <p:spPr>
          <a:xfrm>
            <a:off x="414020" y="403114"/>
            <a:ext cx="11297920" cy="6043303"/>
          </a:xfrm>
          <a:custGeom>
            <a:avLst/>
            <a:gdLst>
              <a:gd name="connsiteX0" fmla="*/ 0 w 11297920"/>
              <a:gd name="connsiteY0" fmla="*/ 0 h 6043303"/>
              <a:gd name="connsiteX1" fmla="*/ 255690 w 11297920"/>
              <a:gd name="connsiteY1" fmla="*/ 0 h 6043303"/>
              <a:gd name="connsiteX2" fmla="*/ 737338 w 11297920"/>
              <a:gd name="connsiteY2" fmla="*/ 0 h 6043303"/>
              <a:gd name="connsiteX3" fmla="*/ 1331965 w 11297920"/>
              <a:gd name="connsiteY3" fmla="*/ 0 h 6043303"/>
              <a:gd name="connsiteX4" fmla="*/ 1813613 w 11297920"/>
              <a:gd name="connsiteY4" fmla="*/ 0 h 6043303"/>
              <a:gd name="connsiteX5" fmla="*/ 2182282 w 11297920"/>
              <a:gd name="connsiteY5" fmla="*/ 0 h 6043303"/>
              <a:gd name="connsiteX6" fmla="*/ 2776910 w 11297920"/>
              <a:gd name="connsiteY6" fmla="*/ 0 h 6043303"/>
              <a:gd name="connsiteX7" fmla="*/ 3258558 w 11297920"/>
              <a:gd name="connsiteY7" fmla="*/ 0 h 6043303"/>
              <a:gd name="connsiteX8" fmla="*/ 4079144 w 11297920"/>
              <a:gd name="connsiteY8" fmla="*/ 0 h 6043303"/>
              <a:gd name="connsiteX9" fmla="*/ 4560792 w 11297920"/>
              <a:gd name="connsiteY9" fmla="*/ 0 h 6043303"/>
              <a:gd name="connsiteX10" fmla="*/ 5268398 w 11297920"/>
              <a:gd name="connsiteY10" fmla="*/ 0 h 6043303"/>
              <a:gd name="connsiteX11" fmla="*/ 5863026 w 11297920"/>
              <a:gd name="connsiteY11" fmla="*/ 0 h 6043303"/>
              <a:gd name="connsiteX12" fmla="*/ 6570632 w 11297920"/>
              <a:gd name="connsiteY12" fmla="*/ 0 h 6043303"/>
              <a:gd name="connsiteX13" fmla="*/ 7391218 w 11297920"/>
              <a:gd name="connsiteY13" fmla="*/ 0 h 6043303"/>
              <a:gd name="connsiteX14" fmla="*/ 7646908 w 11297920"/>
              <a:gd name="connsiteY14" fmla="*/ 0 h 6043303"/>
              <a:gd name="connsiteX15" fmla="*/ 8354515 w 11297920"/>
              <a:gd name="connsiteY15" fmla="*/ 0 h 6043303"/>
              <a:gd name="connsiteX16" fmla="*/ 9062121 w 11297920"/>
              <a:gd name="connsiteY16" fmla="*/ 0 h 6043303"/>
              <a:gd name="connsiteX17" fmla="*/ 9656748 w 11297920"/>
              <a:gd name="connsiteY17" fmla="*/ 0 h 6043303"/>
              <a:gd name="connsiteX18" fmla="*/ 10138397 w 11297920"/>
              <a:gd name="connsiteY18" fmla="*/ 0 h 6043303"/>
              <a:gd name="connsiteX19" fmla="*/ 10394086 w 11297920"/>
              <a:gd name="connsiteY19" fmla="*/ 0 h 6043303"/>
              <a:gd name="connsiteX20" fmla="*/ 11297920 w 11297920"/>
              <a:gd name="connsiteY20" fmla="*/ 0 h 6043303"/>
              <a:gd name="connsiteX21" fmla="*/ 11297920 w 11297920"/>
              <a:gd name="connsiteY21" fmla="*/ 488958 h 6043303"/>
              <a:gd name="connsiteX22" fmla="*/ 11297920 w 11297920"/>
              <a:gd name="connsiteY22" fmla="*/ 1098782 h 6043303"/>
              <a:gd name="connsiteX23" fmla="*/ 11297920 w 11297920"/>
              <a:gd name="connsiteY23" fmla="*/ 1648174 h 6043303"/>
              <a:gd name="connsiteX24" fmla="*/ 11297920 w 11297920"/>
              <a:gd name="connsiteY24" fmla="*/ 2076699 h 6043303"/>
              <a:gd name="connsiteX25" fmla="*/ 11297920 w 11297920"/>
              <a:gd name="connsiteY25" fmla="*/ 2746956 h 6043303"/>
              <a:gd name="connsiteX26" fmla="*/ 11297920 w 11297920"/>
              <a:gd name="connsiteY26" fmla="*/ 3175481 h 6043303"/>
              <a:gd name="connsiteX27" fmla="*/ 11297920 w 11297920"/>
              <a:gd name="connsiteY27" fmla="*/ 3724872 h 6043303"/>
              <a:gd name="connsiteX28" fmla="*/ 11297920 w 11297920"/>
              <a:gd name="connsiteY28" fmla="*/ 4153397 h 6043303"/>
              <a:gd name="connsiteX29" fmla="*/ 11297920 w 11297920"/>
              <a:gd name="connsiteY29" fmla="*/ 4702789 h 6043303"/>
              <a:gd name="connsiteX30" fmla="*/ 11297920 w 11297920"/>
              <a:gd name="connsiteY30" fmla="*/ 5191747 h 6043303"/>
              <a:gd name="connsiteX31" fmla="*/ 11297920 w 11297920"/>
              <a:gd name="connsiteY31" fmla="*/ 6043303 h 6043303"/>
              <a:gd name="connsiteX32" fmla="*/ 11042230 w 11297920"/>
              <a:gd name="connsiteY32" fmla="*/ 6043303 h 6043303"/>
              <a:gd name="connsiteX33" fmla="*/ 10334624 w 11297920"/>
              <a:gd name="connsiteY33" fmla="*/ 6043303 h 6043303"/>
              <a:gd name="connsiteX34" fmla="*/ 9965955 w 11297920"/>
              <a:gd name="connsiteY34" fmla="*/ 6043303 h 6043303"/>
              <a:gd name="connsiteX35" fmla="*/ 9145369 w 11297920"/>
              <a:gd name="connsiteY35" fmla="*/ 6043303 h 6043303"/>
              <a:gd name="connsiteX36" fmla="*/ 8550742 w 11297920"/>
              <a:gd name="connsiteY36" fmla="*/ 6043303 h 6043303"/>
              <a:gd name="connsiteX37" fmla="*/ 7730156 w 11297920"/>
              <a:gd name="connsiteY37" fmla="*/ 6043303 h 6043303"/>
              <a:gd name="connsiteX38" fmla="*/ 7135528 w 11297920"/>
              <a:gd name="connsiteY38" fmla="*/ 6043303 h 6043303"/>
              <a:gd name="connsiteX39" fmla="*/ 6314943 w 11297920"/>
              <a:gd name="connsiteY39" fmla="*/ 6043303 h 6043303"/>
              <a:gd name="connsiteX40" fmla="*/ 5946274 w 11297920"/>
              <a:gd name="connsiteY40" fmla="*/ 6043303 h 6043303"/>
              <a:gd name="connsiteX41" fmla="*/ 5238667 w 11297920"/>
              <a:gd name="connsiteY41" fmla="*/ 6043303 h 6043303"/>
              <a:gd name="connsiteX42" fmla="*/ 4982977 w 11297920"/>
              <a:gd name="connsiteY42" fmla="*/ 6043303 h 6043303"/>
              <a:gd name="connsiteX43" fmla="*/ 4727288 w 11297920"/>
              <a:gd name="connsiteY43" fmla="*/ 6043303 h 6043303"/>
              <a:gd name="connsiteX44" fmla="*/ 4132660 w 11297920"/>
              <a:gd name="connsiteY44" fmla="*/ 6043303 h 6043303"/>
              <a:gd name="connsiteX45" fmla="*/ 3651012 w 11297920"/>
              <a:gd name="connsiteY45" fmla="*/ 6043303 h 6043303"/>
              <a:gd name="connsiteX46" fmla="*/ 3395322 w 11297920"/>
              <a:gd name="connsiteY46" fmla="*/ 6043303 h 6043303"/>
              <a:gd name="connsiteX47" fmla="*/ 2687716 w 11297920"/>
              <a:gd name="connsiteY47" fmla="*/ 6043303 h 6043303"/>
              <a:gd name="connsiteX48" fmla="*/ 1980109 w 11297920"/>
              <a:gd name="connsiteY48" fmla="*/ 6043303 h 6043303"/>
              <a:gd name="connsiteX49" fmla="*/ 1385482 w 11297920"/>
              <a:gd name="connsiteY49" fmla="*/ 6043303 h 6043303"/>
              <a:gd name="connsiteX50" fmla="*/ 564896 w 11297920"/>
              <a:gd name="connsiteY50" fmla="*/ 6043303 h 6043303"/>
              <a:gd name="connsiteX51" fmla="*/ 0 w 11297920"/>
              <a:gd name="connsiteY51" fmla="*/ 6043303 h 6043303"/>
              <a:gd name="connsiteX52" fmla="*/ 0 w 11297920"/>
              <a:gd name="connsiteY52" fmla="*/ 5554345 h 6043303"/>
              <a:gd name="connsiteX53" fmla="*/ 0 w 11297920"/>
              <a:gd name="connsiteY53" fmla="*/ 5125820 h 6043303"/>
              <a:gd name="connsiteX54" fmla="*/ 0 w 11297920"/>
              <a:gd name="connsiteY54" fmla="*/ 4515996 h 6043303"/>
              <a:gd name="connsiteX55" fmla="*/ 0 w 11297920"/>
              <a:gd name="connsiteY55" fmla="*/ 4087470 h 6043303"/>
              <a:gd name="connsiteX56" fmla="*/ 0 w 11297920"/>
              <a:gd name="connsiteY56" fmla="*/ 3658945 h 6043303"/>
              <a:gd name="connsiteX57" fmla="*/ 0 w 11297920"/>
              <a:gd name="connsiteY57" fmla="*/ 3049121 h 6043303"/>
              <a:gd name="connsiteX58" fmla="*/ 0 w 11297920"/>
              <a:gd name="connsiteY58" fmla="*/ 2560163 h 6043303"/>
              <a:gd name="connsiteX59" fmla="*/ 0 w 11297920"/>
              <a:gd name="connsiteY59" fmla="*/ 2010772 h 6043303"/>
              <a:gd name="connsiteX60" fmla="*/ 0 w 11297920"/>
              <a:gd name="connsiteY60" fmla="*/ 1521814 h 6043303"/>
              <a:gd name="connsiteX61" fmla="*/ 0 w 11297920"/>
              <a:gd name="connsiteY61" fmla="*/ 1032855 h 6043303"/>
              <a:gd name="connsiteX62" fmla="*/ 0 w 11297920"/>
              <a:gd name="connsiteY62" fmla="*/ 0 h 60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1297920" h="6043303" fill="none" extrusionOk="0">
                <a:moveTo>
                  <a:pt x="0" y="0"/>
                </a:moveTo>
                <a:cubicBezTo>
                  <a:pt x="123134" y="-14038"/>
                  <a:pt x="132675" y="23925"/>
                  <a:pt x="255690" y="0"/>
                </a:cubicBezTo>
                <a:cubicBezTo>
                  <a:pt x="378705" y="-23925"/>
                  <a:pt x="543305" y="53039"/>
                  <a:pt x="737338" y="0"/>
                </a:cubicBezTo>
                <a:cubicBezTo>
                  <a:pt x="931371" y="-53039"/>
                  <a:pt x="1135569" y="64538"/>
                  <a:pt x="1331965" y="0"/>
                </a:cubicBezTo>
                <a:cubicBezTo>
                  <a:pt x="1528361" y="-64538"/>
                  <a:pt x="1689517" y="72"/>
                  <a:pt x="1813613" y="0"/>
                </a:cubicBezTo>
                <a:cubicBezTo>
                  <a:pt x="1937709" y="-72"/>
                  <a:pt x="2036265" y="3911"/>
                  <a:pt x="2182282" y="0"/>
                </a:cubicBezTo>
                <a:cubicBezTo>
                  <a:pt x="2328299" y="-3911"/>
                  <a:pt x="2618539" y="16298"/>
                  <a:pt x="2776910" y="0"/>
                </a:cubicBezTo>
                <a:cubicBezTo>
                  <a:pt x="2935281" y="-16298"/>
                  <a:pt x="3107211" y="48464"/>
                  <a:pt x="3258558" y="0"/>
                </a:cubicBezTo>
                <a:cubicBezTo>
                  <a:pt x="3409905" y="-48464"/>
                  <a:pt x="3815918" y="22280"/>
                  <a:pt x="4079144" y="0"/>
                </a:cubicBezTo>
                <a:cubicBezTo>
                  <a:pt x="4342370" y="-22280"/>
                  <a:pt x="4440846" y="22479"/>
                  <a:pt x="4560792" y="0"/>
                </a:cubicBezTo>
                <a:cubicBezTo>
                  <a:pt x="4680738" y="-22479"/>
                  <a:pt x="5022669" y="40212"/>
                  <a:pt x="5268398" y="0"/>
                </a:cubicBezTo>
                <a:cubicBezTo>
                  <a:pt x="5514127" y="-40212"/>
                  <a:pt x="5737138" y="14085"/>
                  <a:pt x="5863026" y="0"/>
                </a:cubicBezTo>
                <a:cubicBezTo>
                  <a:pt x="5988914" y="-14085"/>
                  <a:pt x="6263864" y="49614"/>
                  <a:pt x="6570632" y="0"/>
                </a:cubicBezTo>
                <a:cubicBezTo>
                  <a:pt x="6877400" y="-49614"/>
                  <a:pt x="7222016" y="25703"/>
                  <a:pt x="7391218" y="0"/>
                </a:cubicBezTo>
                <a:cubicBezTo>
                  <a:pt x="7560420" y="-25703"/>
                  <a:pt x="7583809" y="25746"/>
                  <a:pt x="7646908" y="0"/>
                </a:cubicBezTo>
                <a:cubicBezTo>
                  <a:pt x="7710007" y="-25746"/>
                  <a:pt x="8195121" y="63166"/>
                  <a:pt x="8354515" y="0"/>
                </a:cubicBezTo>
                <a:cubicBezTo>
                  <a:pt x="8513909" y="-63166"/>
                  <a:pt x="8847039" y="41478"/>
                  <a:pt x="9062121" y="0"/>
                </a:cubicBezTo>
                <a:cubicBezTo>
                  <a:pt x="9277203" y="-41478"/>
                  <a:pt x="9528452" y="28065"/>
                  <a:pt x="9656748" y="0"/>
                </a:cubicBezTo>
                <a:cubicBezTo>
                  <a:pt x="9785044" y="-28065"/>
                  <a:pt x="9999451" y="15534"/>
                  <a:pt x="10138397" y="0"/>
                </a:cubicBezTo>
                <a:cubicBezTo>
                  <a:pt x="10277343" y="-15534"/>
                  <a:pt x="10272766" y="6697"/>
                  <a:pt x="10394086" y="0"/>
                </a:cubicBezTo>
                <a:cubicBezTo>
                  <a:pt x="10515406" y="-6697"/>
                  <a:pt x="10927055" y="76261"/>
                  <a:pt x="11297920" y="0"/>
                </a:cubicBezTo>
                <a:cubicBezTo>
                  <a:pt x="11348674" y="153811"/>
                  <a:pt x="11260134" y="361984"/>
                  <a:pt x="11297920" y="488958"/>
                </a:cubicBezTo>
                <a:cubicBezTo>
                  <a:pt x="11335706" y="615932"/>
                  <a:pt x="11275005" y="961750"/>
                  <a:pt x="11297920" y="1098782"/>
                </a:cubicBezTo>
                <a:cubicBezTo>
                  <a:pt x="11320835" y="1235814"/>
                  <a:pt x="11297562" y="1424314"/>
                  <a:pt x="11297920" y="1648174"/>
                </a:cubicBezTo>
                <a:cubicBezTo>
                  <a:pt x="11298278" y="1872034"/>
                  <a:pt x="11276416" y="1896877"/>
                  <a:pt x="11297920" y="2076699"/>
                </a:cubicBezTo>
                <a:cubicBezTo>
                  <a:pt x="11319424" y="2256522"/>
                  <a:pt x="11275719" y="2470059"/>
                  <a:pt x="11297920" y="2746956"/>
                </a:cubicBezTo>
                <a:cubicBezTo>
                  <a:pt x="11320121" y="3023853"/>
                  <a:pt x="11277426" y="3089637"/>
                  <a:pt x="11297920" y="3175481"/>
                </a:cubicBezTo>
                <a:cubicBezTo>
                  <a:pt x="11318414" y="3261326"/>
                  <a:pt x="11280968" y="3534720"/>
                  <a:pt x="11297920" y="3724872"/>
                </a:cubicBezTo>
                <a:cubicBezTo>
                  <a:pt x="11314872" y="3915024"/>
                  <a:pt x="11264127" y="3957968"/>
                  <a:pt x="11297920" y="4153397"/>
                </a:cubicBezTo>
                <a:cubicBezTo>
                  <a:pt x="11331713" y="4348827"/>
                  <a:pt x="11246670" y="4428194"/>
                  <a:pt x="11297920" y="4702789"/>
                </a:cubicBezTo>
                <a:cubicBezTo>
                  <a:pt x="11349170" y="4977384"/>
                  <a:pt x="11247351" y="4976889"/>
                  <a:pt x="11297920" y="5191747"/>
                </a:cubicBezTo>
                <a:cubicBezTo>
                  <a:pt x="11348489" y="5406605"/>
                  <a:pt x="11242272" y="5815607"/>
                  <a:pt x="11297920" y="6043303"/>
                </a:cubicBezTo>
                <a:cubicBezTo>
                  <a:pt x="11226341" y="6070822"/>
                  <a:pt x="11123926" y="6038121"/>
                  <a:pt x="11042230" y="6043303"/>
                </a:cubicBezTo>
                <a:cubicBezTo>
                  <a:pt x="10960534" y="6048485"/>
                  <a:pt x="10606197" y="6029758"/>
                  <a:pt x="10334624" y="6043303"/>
                </a:cubicBezTo>
                <a:cubicBezTo>
                  <a:pt x="10063051" y="6056848"/>
                  <a:pt x="10143897" y="6024016"/>
                  <a:pt x="9965955" y="6043303"/>
                </a:cubicBezTo>
                <a:cubicBezTo>
                  <a:pt x="9788013" y="6062590"/>
                  <a:pt x="9444759" y="6006905"/>
                  <a:pt x="9145369" y="6043303"/>
                </a:cubicBezTo>
                <a:cubicBezTo>
                  <a:pt x="8845979" y="6079701"/>
                  <a:pt x="8678552" y="5993058"/>
                  <a:pt x="8550742" y="6043303"/>
                </a:cubicBezTo>
                <a:cubicBezTo>
                  <a:pt x="8422932" y="6093548"/>
                  <a:pt x="8129493" y="6013701"/>
                  <a:pt x="7730156" y="6043303"/>
                </a:cubicBezTo>
                <a:cubicBezTo>
                  <a:pt x="7330819" y="6072905"/>
                  <a:pt x="7304012" y="6035638"/>
                  <a:pt x="7135528" y="6043303"/>
                </a:cubicBezTo>
                <a:cubicBezTo>
                  <a:pt x="6967044" y="6050968"/>
                  <a:pt x="6550926" y="5951828"/>
                  <a:pt x="6314943" y="6043303"/>
                </a:cubicBezTo>
                <a:cubicBezTo>
                  <a:pt x="6078961" y="6134778"/>
                  <a:pt x="6039768" y="6024962"/>
                  <a:pt x="5946274" y="6043303"/>
                </a:cubicBezTo>
                <a:cubicBezTo>
                  <a:pt x="5852780" y="6061644"/>
                  <a:pt x="5385317" y="5987466"/>
                  <a:pt x="5238667" y="6043303"/>
                </a:cubicBezTo>
                <a:cubicBezTo>
                  <a:pt x="5092017" y="6099140"/>
                  <a:pt x="5102464" y="6014990"/>
                  <a:pt x="4982977" y="6043303"/>
                </a:cubicBezTo>
                <a:cubicBezTo>
                  <a:pt x="4863490" y="6071616"/>
                  <a:pt x="4816654" y="6013038"/>
                  <a:pt x="4727288" y="6043303"/>
                </a:cubicBezTo>
                <a:cubicBezTo>
                  <a:pt x="4637922" y="6073568"/>
                  <a:pt x="4361346" y="6019950"/>
                  <a:pt x="4132660" y="6043303"/>
                </a:cubicBezTo>
                <a:cubicBezTo>
                  <a:pt x="3903974" y="6066656"/>
                  <a:pt x="3798151" y="6034634"/>
                  <a:pt x="3651012" y="6043303"/>
                </a:cubicBezTo>
                <a:cubicBezTo>
                  <a:pt x="3503873" y="6051972"/>
                  <a:pt x="3455099" y="6036328"/>
                  <a:pt x="3395322" y="6043303"/>
                </a:cubicBezTo>
                <a:cubicBezTo>
                  <a:pt x="3335545" y="6050278"/>
                  <a:pt x="2901717" y="5972138"/>
                  <a:pt x="2687716" y="6043303"/>
                </a:cubicBezTo>
                <a:cubicBezTo>
                  <a:pt x="2473715" y="6114468"/>
                  <a:pt x="2288603" y="5995513"/>
                  <a:pt x="1980109" y="6043303"/>
                </a:cubicBezTo>
                <a:cubicBezTo>
                  <a:pt x="1671615" y="6091093"/>
                  <a:pt x="1519821" y="5975167"/>
                  <a:pt x="1385482" y="6043303"/>
                </a:cubicBezTo>
                <a:cubicBezTo>
                  <a:pt x="1251143" y="6111439"/>
                  <a:pt x="756165" y="6000452"/>
                  <a:pt x="564896" y="6043303"/>
                </a:cubicBezTo>
                <a:cubicBezTo>
                  <a:pt x="373627" y="6086154"/>
                  <a:pt x="156936" y="6012434"/>
                  <a:pt x="0" y="6043303"/>
                </a:cubicBezTo>
                <a:cubicBezTo>
                  <a:pt x="-25898" y="5916732"/>
                  <a:pt x="42325" y="5714255"/>
                  <a:pt x="0" y="5554345"/>
                </a:cubicBezTo>
                <a:cubicBezTo>
                  <a:pt x="-42325" y="5394435"/>
                  <a:pt x="14471" y="5273452"/>
                  <a:pt x="0" y="5125820"/>
                </a:cubicBezTo>
                <a:cubicBezTo>
                  <a:pt x="-14471" y="4978188"/>
                  <a:pt x="37903" y="4753114"/>
                  <a:pt x="0" y="4515996"/>
                </a:cubicBezTo>
                <a:cubicBezTo>
                  <a:pt x="-37903" y="4278878"/>
                  <a:pt x="24104" y="4234460"/>
                  <a:pt x="0" y="4087470"/>
                </a:cubicBezTo>
                <a:cubicBezTo>
                  <a:pt x="-24104" y="3940480"/>
                  <a:pt x="1978" y="3854728"/>
                  <a:pt x="0" y="3658945"/>
                </a:cubicBezTo>
                <a:cubicBezTo>
                  <a:pt x="-1978" y="3463163"/>
                  <a:pt x="9701" y="3184039"/>
                  <a:pt x="0" y="3049121"/>
                </a:cubicBezTo>
                <a:cubicBezTo>
                  <a:pt x="-9701" y="2914203"/>
                  <a:pt x="3012" y="2681563"/>
                  <a:pt x="0" y="2560163"/>
                </a:cubicBezTo>
                <a:cubicBezTo>
                  <a:pt x="-3012" y="2438763"/>
                  <a:pt x="56129" y="2129686"/>
                  <a:pt x="0" y="2010772"/>
                </a:cubicBezTo>
                <a:cubicBezTo>
                  <a:pt x="-56129" y="1891858"/>
                  <a:pt x="6742" y="1665024"/>
                  <a:pt x="0" y="1521814"/>
                </a:cubicBezTo>
                <a:cubicBezTo>
                  <a:pt x="-6742" y="1378604"/>
                  <a:pt x="8399" y="1196806"/>
                  <a:pt x="0" y="1032855"/>
                </a:cubicBezTo>
                <a:cubicBezTo>
                  <a:pt x="-8399" y="868904"/>
                  <a:pt x="122469" y="464634"/>
                  <a:pt x="0" y="0"/>
                </a:cubicBezTo>
                <a:close/>
              </a:path>
              <a:path w="11297920" h="6043303" stroke="0" extrusionOk="0">
                <a:moveTo>
                  <a:pt x="0" y="0"/>
                </a:moveTo>
                <a:cubicBezTo>
                  <a:pt x="111318" y="-20242"/>
                  <a:pt x="144029" y="9766"/>
                  <a:pt x="255690" y="0"/>
                </a:cubicBezTo>
                <a:cubicBezTo>
                  <a:pt x="367351" y="-9766"/>
                  <a:pt x="384432" y="2925"/>
                  <a:pt x="511380" y="0"/>
                </a:cubicBezTo>
                <a:cubicBezTo>
                  <a:pt x="638328" y="-2925"/>
                  <a:pt x="892368" y="15385"/>
                  <a:pt x="993028" y="0"/>
                </a:cubicBezTo>
                <a:cubicBezTo>
                  <a:pt x="1093688" y="-15385"/>
                  <a:pt x="1261203" y="4365"/>
                  <a:pt x="1474676" y="0"/>
                </a:cubicBezTo>
                <a:cubicBezTo>
                  <a:pt x="1688149" y="-4365"/>
                  <a:pt x="1929671" y="60512"/>
                  <a:pt x="2182282" y="0"/>
                </a:cubicBezTo>
                <a:cubicBezTo>
                  <a:pt x="2434893" y="-60512"/>
                  <a:pt x="2463550" y="49423"/>
                  <a:pt x="2663931" y="0"/>
                </a:cubicBezTo>
                <a:cubicBezTo>
                  <a:pt x="2864312" y="-49423"/>
                  <a:pt x="2926995" y="34248"/>
                  <a:pt x="3032600" y="0"/>
                </a:cubicBezTo>
                <a:cubicBezTo>
                  <a:pt x="3138205" y="-34248"/>
                  <a:pt x="3222363" y="22620"/>
                  <a:pt x="3288289" y="0"/>
                </a:cubicBezTo>
                <a:cubicBezTo>
                  <a:pt x="3354215" y="-22620"/>
                  <a:pt x="3478827" y="202"/>
                  <a:pt x="3543979" y="0"/>
                </a:cubicBezTo>
                <a:cubicBezTo>
                  <a:pt x="3609131" y="-202"/>
                  <a:pt x="4103322" y="93884"/>
                  <a:pt x="4364565" y="0"/>
                </a:cubicBezTo>
                <a:cubicBezTo>
                  <a:pt x="4625808" y="-93884"/>
                  <a:pt x="5000816" y="44784"/>
                  <a:pt x="5185151" y="0"/>
                </a:cubicBezTo>
                <a:cubicBezTo>
                  <a:pt x="5369486" y="-44784"/>
                  <a:pt x="5472957" y="19805"/>
                  <a:pt x="5553820" y="0"/>
                </a:cubicBezTo>
                <a:cubicBezTo>
                  <a:pt x="5634683" y="-19805"/>
                  <a:pt x="5922169" y="15007"/>
                  <a:pt x="6035468" y="0"/>
                </a:cubicBezTo>
                <a:cubicBezTo>
                  <a:pt x="6148767" y="-15007"/>
                  <a:pt x="6367097" y="19151"/>
                  <a:pt x="6517116" y="0"/>
                </a:cubicBezTo>
                <a:cubicBezTo>
                  <a:pt x="6667135" y="-19151"/>
                  <a:pt x="7059098" y="49453"/>
                  <a:pt x="7224723" y="0"/>
                </a:cubicBezTo>
                <a:cubicBezTo>
                  <a:pt x="7390348" y="-49453"/>
                  <a:pt x="7696006" y="68653"/>
                  <a:pt x="7932329" y="0"/>
                </a:cubicBezTo>
                <a:cubicBezTo>
                  <a:pt x="8168652" y="-68653"/>
                  <a:pt x="8320920" y="25883"/>
                  <a:pt x="8639936" y="0"/>
                </a:cubicBezTo>
                <a:cubicBezTo>
                  <a:pt x="8958952" y="-25883"/>
                  <a:pt x="9016741" y="41438"/>
                  <a:pt x="9121584" y="0"/>
                </a:cubicBezTo>
                <a:cubicBezTo>
                  <a:pt x="9226427" y="-41438"/>
                  <a:pt x="9536869" y="52032"/>
                  <a:pt x="9829190" y="0"/>
                </a:cubicBezTo>
                <a:cubicBezTo>
                  <a:pt x="10121511" y="-52032"/>
                  <a:pt x="10268445" y="56366"/>
                  <a:pt x="10423818" y="0"/>
                </a:cubicBezTo>
                <a:cubicBezTo>
                  <a:pt x="10579191" y="-56366"/>
                  <a:pt x="10565434" y="3005"/>
                  <a:pt x="10679508" y="0"/>
                </a:cubicBezTo>
                <a:cubicBezTo>
                  <a:pt x="10793582" y="-3005"/>
                  <a:pt x="11044685" y="18718"/>
                  <a:pt x="11297920" y="0"/>
                </a:cubicBezTo>
                <a:cubicBezTo>
                  <a:pt x="11330261" y="151502"/>
                  <a:pt x="11254062" y="297924"/>
                  <a:pt x="11297920" y="549391"/>
                </a:cubicBezTo>
                <a:cubicBezTo>
                  <a:pt x="11341778" y="800858"/>
                  <a:pt x="11251299" y="949234"/>
                  <a:pt x="11297920" y="1219648"/>
                </a:cubicBezTo>
                <a:cubicBezTo>
                  <a:pt x="11344541" y="1490062"/>
                  <a:pt x="11239805" y="1568893"/>
                  <a:pt x="11297920" y="1829473"/>
                </a:cubicBezTo>
                <a:cubicBezTo>
                  <a:pt x="11356035" y="2090053"/>
                  <a:pt x="11254346" y="2168885"/>
                  <a:pt x="11297920" y="2257998"/>
                </a:cubicBezTo>
                <a:cubicBezTo>
                  <a:pt x="11341494" y="2347112"/>
                  <a:pt x="11263958" y="2510630"/>
                  <a:pt x="11297920" y="2626090"/>
                </a:cubicBezTo>
                <a:cubicBezTo>
                  <a:pt x="11331882" y="2741550"/>
                  <a:pt x="11246122" y="2935374"/>
                  <a:pt x="11297920" y="3175481"/>
                </a:cubicBezTo>
                <a:cubicBezTo>
                  <a:pt x="11349718" y="3415588"/>
                  <a:pt x="11265656" y="3393972"/>
                  <a:pt x="11297920" y="3543573"/>
                </a:cubicBezTo>
                <a:cubicBezTo>
                  <a:pt x="11330184" y="3693174"/>
                  <a:pt x="11266205" y="4027804"/>
                  <a:pt x="11297920" y="4213830"/>
                </a:cubicBezTo>
                <a:cubicBezTo>
                  <a:pt x="11329635" y="4399856"/>
                  <a:pt x="11245211" y="4620107"/>
                  <a:pt x="11297920" y="4763222"/>
                </a:cubicBezTo>
                <a:cubicBezTo>
                  <a:pt x="11350629" y="4906337"/>
                  <a:pt x="11242622" y="5122885"/>
                  <a:pt x="11297920" y="5433479"/>
                </a:cubicBezTo>
                <a:cubicBezTo>
                  <a:pt x="11353218" y="5744073"/>
                  <a:pt x="11263963" y="5829728"/>
                  <a:pt x="11297920" y="6043303"/>
                </a:cubicBezTo>
                <a:cubicBezTo>
                  <a:pt x="11026754" y="6098449"/>
                  <a:pt x="11000168" y="5993225"/>
                  <a:pt x="10703293" y="6043303"/>
                </a:cubicBezTo>
                <a:cubicBezTo>
                  <a:pt x="10406418" y="6093381"/>
                  <a:pt x="10397119" y="6041640"/>
                  <a:pt x="10221644" y="6043303"/>
                </a:cubicBezTo>
                <a:cubicBezTo>
                  <a:pt x="10046169" y="6044966"/>
                  <a:pt x="9635813" y="5951880"/>
                  <a:pt x="9401059" y="6043303"/>
                </a:cubicBezTo>
                <a:cubicBezTo>
                  <a:pt x="9166306" y="6134726"/>
                  <a:pt x="8909565" y="6023751"/>
                  <a:pt x="8580473" y="6043303"/>
                </a:cubicBezTo>
                <a:cubicBezTo>
                  <a:pt x="8251381" y="6062855"/>
                  <a:pt x="8339387" y="5998893"/>
                  <a:pt x="8098825" y="6043303"/>
                </a:cubicBezTo>
                <a:cubicBezTo>
                  <a:pt x="7858263" y="6087713"/>
                  <a:pt x="7512755" y="5989391"/>
                  <a:pt x="7278239" y="6043303"/>
                </a:cubicBezTo>
                <a:cubicBezTo>
                  <a:pt x="7043723" y="6097215"/>
                  <a:pt x="6937126" y="6018667"/>
                  <a:pt x="6796591" y="6043303"/>
                </a:cubicBezTo>
                <a:cubicBezTo>
                  <a:pt x="6656056" y="6067939"/>
                  <a:pt x="6378543" y="6020087"/>
                  <a:pt x="6201963" y="6043303"/>
                </a:cubicBezTo>
                <a:cubicBezTo>
                  <a:pt x="6025383" y="6066519"/>
                  <a:pt x="5891786" y="6035094"/>
                  <a:pt x="5720315" y="6043303"/>
                </a:cubicBezTo>
                <a:cubicBezTo>
                  <a:pt x="5548844" y="6051512"/>
                  <a:pt x="5453347" y="6037989"/>
                  <a:pt x="5238667" y="6043303"/>
                </a:cubicBezTo>
                <a:cubicBezTo>
                  <a:pt x="5023987" y="6048617"/>
                  <a:pt x="4681296" y="6014676"/>
                  <a:pt x="4531061" y="6043303"/>
                </a:cubicBezTo>
                <a:cubicBezTo>
                  <a:pt x="4380826" y="6071930"/>
                  <a:pt x="4399057" y="6015016"/>
                  <a:pt x="4275371" y="6043303"/>
                </a:cubicBezTo>
                <a:cubicBezTo>
                  <a:pt x="4151685" y="6071590"/>
                  <a:pt x="3668959" y="5976000"/>
                  <a:pt x="3454785" y="6043303"/>
                </a:cubicBezTo>
                <a:cubicBezTo>
                  <a:pt x="3240611" y="6110606"/>
                  <a:pt x="3105220" y="6002199"/>
                  <a:pt x="2860158" y="6043303"/>
                </a:cubicBezTo>
                <a:cubicBezTo>
                  <a:pt x="2615096" y="6084407"/>
                  <a:pt x="2658184" y="6038218"/>
                  <a:pt x="2604468" y="6043303"/>
                </a:cubicBezTo>
                <a:cubicBezTo>
                  <a:pt x="2550752" y="6048388"/>
                  <a:pt x="2199184" y="6043150"/>
                  <a:pt x="2009841" y="6043303"/>
                </a:cubicBezTo>
                <a:cubicBezTo>
                  <a:pt x="1820498" y="6043456"/>
                  <a:pt x="1624078" y="5999599"/>
                  <a:pt x="1415213" y="6043303"/>
                </a:cubicBezTo>
                <a:cubicBezTo>
                  <a:pt x="1206348" y="6087007"/>
                  <a:pt x="789470" y="6033049"/>
                  <a:pt x="594627" y="6043303"/>
                </a:cubicBezTo>
                <a:cubicBezTo>
                  <a:pt x="399784" y="6053557"/>
                  <a:pt x="166676" y="6036969"/>
                  <a:pt x="0" y="6043303"/>
                </a:cubicBezTo>
                <a:cubicBezTo>
                  <a:pt x="-43105" y="5953487"/>
                  <a:pt x="21711" y="5795145"/>
                  <a:pt x="0" y="5675211"/>
                </a:cubicBezTo>
                <a:cubicBezTo>
                  <a:pt x="-21711" y="5555277"/>
                  <a:pt x="29803" y="5445551"/>
                  <a:pt x="0" y="5246686"/>
                </a:cubicBezTo>
                <a:cubicBezTo>
                  <a:pt x="-29803" y="5047822"/>
                  <a:pt x="46399" y="4876143"/>
                  <a:pt x="0" y="4757728"/>
                </a:cubicBezTo>
                <a:cubicBezTo>
                  <a:pt x="-46399" y="4639313"/>
                  <a:pt x="33184" y="4519427"/>
                  <a:pt x="0" y="4329203"/>
                </a:cubicBezTo>
                <a:cubicBezTo>
                  <a:pt x="-33184" y="4138980"/>
                  <a:pt x="9558" y="4123248"/>
                  <a:pt x="0" y="3961110"/>
                </a:cubicBezTo>
                <a:cubicBezTo>
                  <a:pt x="-9558" y="3798972"/>
                  <a:pt x="7141" y="3698072"/>
                  <a:pt x="0" y="3593018"/>
                </a:cubicBezTo>
                <a:cubicBezTo>
                  <a:pt x="-7141" y="3487964"/>
                  <a:pt x="47775" y="3058652"/>
                  <a:pt x="0" y="2922761"/>
                </a:cubicBezTo>
                <a:cubicBezTo>
                  <a:pt x="-47775" y="2786870"/>
                  <a:pt x="35176" y="2523070"/>
                  <a:pt x="0" y="2373370"/>
                </a:cubicBezTo>
                <a:cubicBezTo>
                  <a:pt x="-35176" y="2223670"/>
                  <a:pt x="25418" y="2083643"/>
                  <a:pt x="0" y="1823979"/>
                </a:cubicBezTo>
                <a:cubicBezTo>
                  <a:pt x="-25418" y="1564315"/>
                  <a:pt x="12598" y="1546185"/>
                  <a:pt x="0" y="1455887"/>
                </a:cubicBezTo>
                <a:cubicBezTo>
                  <a:pt x="-12598" y="1365589"/>
                  <a:pt x="36272" y="1264881"/>
                  <a:pt x="0" y="1087795"/>
                </a:cubicBezTo>
                <a:cubicBezTo>
                  <a:pt x="-36272" y="910709"/>
                  <a:pt x="24759" y="768871"/>
                  <a:pt x="0" y="598836"/>
                </a:cubicBezTo>
                <a:cubicBezTo>
                  <a:pt x="-24759" y="428801"/>
                  <a:pt x="37008" y="253295"/>
                  <a:pt x="0" y="0"/>
                </a:cubicBezTo>
                <a:close/>
              </a:path>
            </a:pathLst>
          </a:custGeom>
          <a:solidFill>
            <a:srgbClr val="7BC0ED"/>
          </a:solidFill>
          <a:ln cmpd="dbl">
            <a:solidFill>
              <a:srgbClr val="000099"/>
            </a:solidFill>
            <a:extLst>
              <a:ext uri="{C807C97D-BFC1-408E-A445-0C87EB9F89A2}">
                <ask:lineSketchStyleProps xmlns:ask="http://schemas.microsoft.com/office/drawing/2018/sketchyshapes" sd="1317555181">
                  <a:prstGeom prst="rect">
                    <a:avLst/>
                  </a:prstGeom>
                  <ask:type>
                    <ask:lineSketchScribble/>
                  </ask:type>
                </ask:lineSketchStyleProps>
              </a:ext>
            </a:extLst>
          </a:ln>
          <a:effectLst>
            <a:glow rad="228600">
              <a:schemeClr val="accent1">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pic>
        <p:nvPicPr>
          <p:cNvPr id="4" name="Picture 3">
            <a:extLst>
              <a:ext uri="{FF2B5EF4-FFF2-40B4-BE49-F238E27FC236}">
                <a16:creationId xmlns:a16="http://schemas.microsoft.com/office/drawing/2014/main" id="{ECF805DF-9B7E-A687-33DC-05CD59FEF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9000" y="604500"/>
            <a:ext cx="944800" cy="944800"/>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BB66F989-640A-66F8-19C5-44A2F553A690}"/>
              </a:ext>
            </a:extLst>
          </p:cNvPr>
          <p:cNvSpPr txBox="1"/>
          <p:nvPr/>
        </p:nvSpPr>
        <p:spPr>
          <a:xfrm>
            <a:off x="1894840" y="1287690"/>
            <a:ext cx="8402320" cy="523220"/>
          </a:xfrm>
          <a:prstGeom prst="rect">
            <a:avLst/>
          </a:prstGeom>
          <a:noFill/>
        </p:spPr>
        <p:txBody>
          <a:bodyPr wrap="square" rtlCol="0">
            <a:spAutoFit/>
          </a:bodyPr>
          <a:lstStyle/>
          <a:p>
            <a:pPr algn="r"/>
            <a:r>
              <a:rPr lang="fa-IR" sz="2800" b="1" dirty="0">
                <a:cs typeface="LMU Kamran" panose="00000400000000000000" pitchFamily="2" charset="-78"/>
              </a:rPr>
              <a:t> یه برادر </a:t>
            </a:r>
            <a:r>
              <a:rPr lang="fa-IR" sz="2800" b="1" dirty="0">
                <a:solidFill>
                  <a:schemeClr val="accent1">
                    <a:lumMod val="75000"/>
                  </a:schemeClr>
                </a:solidFill>
                <a:cs typeface="LMU Kamran" panose="00000400000000000000" pitchFamily="2" charset="-78"/>
              </a:rPr>
              <a:t>دوقلو</a:t>
            </a:r>
            <a:r>
              <a:rPr lang="fa-IR" sz="2800" b="1" dirty="0">
                <a:cs typeface="LMU Kamran" panose="00000400000000000000" pitchFamily="2" charset="-78"/>
              </a:rPr>
              <a:t> دارم که بدون اون نمی تونم کامل باشم</a:t>
            </a:r>
            <a:r>
              <a:rPr lang="en-US" sz="2800" b="1" dirty="0">
                <a:solidFill>
                  <a:schemeClr val="accent1">
                    <a:lumMod val="75000"/>
                  </a:schemeClr>
                </a:solidFill>
                <a:cs typeface="LMU Kamran" panose="00000400000000000000" pitchFamily="2" charset="-78"/>
              </a:rPr>
              <a:t>HTML</a:t>
            </a:r>
            <a:r>
              <a:rPr lang="fa-IR" sz="2800" b="1" dirty="0">
                <a:cs typeface="LMU Kamran" panose="00000400000000000000" pitchFamily="2" charset="-78"/>
              </a:rPr>
              <a:t>واما من</a:t>
            </a:r>
            <a:endParaRPr lang="en-US" sz="2800" b="1" dirty="0">
              <a:cs typeface="LMU Kamran" panose="00000400000000000000" pitchFamily="2" charset="-78"/>
            </a:endParaRPr>
          </a:p>
        </p:txBody>
      </p:sp>
      <p:sp>
        <p:nvSpPr>
          <p:cNvPr id="9" name="TextBox 8">
            <a:extLst>
              <a:ext uri="{FF2B5EF4-FFF2-40B4-BE49-F238E27FC236}">
                <a16:creationId xmlns:a16="http://schemas.microsoft.com/office/drawing/2014/main" id="{88E9D04C-67C2-D05F-4313-26BF03F7F155}"/>
              </a:ext>
            </a:extLst>
          </p:cNvPr>
          <p:cNvSpPr txBox="1"/>
          <p:nvPr/>
        </p:nvSpPr>
        <p:spPr>
          <a:xfrm>
            <a:off x="5260258" y="5563381"/>
            <a:ext cx="5336457" cy="523220"/>
          </a:xfrm>
          <a:prstGeom prst="rect">
            <a:avLst/>
          </a:prstGeom>
          <a:noFill/>
        </p:spPr>
        <p:txBody>
          <a:bodyPr wrap="square" rtlCol="0">
            <a:spAutoFit/>
          </a:bodyPr>
          <a:lstStyle/>
          <a:p>
            <a:pPr algn="r"/>
            <a:r>
              <a:rPr lang="fa-IR" sz="2800" dirty="0">
                <a:latin typeface="Khandevane" panose="02000506000000020002" pitchFamily="2" charset="-78"/>
                <a:cs typeface="Khandevane" panose="02000506000000020002" pitchFamily="2" charset="-78"/>
              </a:rPr>
              <a:t> هم صدام کنی. اسم توچیه؟</a:t>
            </a:r>
            <a:endParaRPr lang="en-US" sz="2800" dirty="0">
              <a:latin typeface="Khandevane" panose="02000506000000020002" pitchFamily="2" charset="-78"/>
              <a:cs typeface="Khandevane" panose="02000506000000020002" pitchFamily="2" charset="-78"/>
            </a:endParaRPr>
          </a:p>
        </p:txBody>
      </p:sp>
      <p:sp>
        <p:nvSpPr>
          <p:cNvPr id="6" name="TextBox 5">
            <a:extLst>
              <a:ext uri="{FF2B5EF4-FFF2-40B4-BE49-F238E27FC236}">
                <a16:creationId xmlns:a16="http://schemas.microsoft.com/office/drawing/2014/main" id="{8D237127-A65A-8EB7-648B-836514CEAF16}"/>
              </a:ext>
            </a:extLst>
          </p:cNvPr>
          <p:cNvSpPr txBox="1"/>
          <p:nvPr/>
        </p:nvSpPr>
        <p:spPr>
          <a:xfrm>
            <a:off x="772160" y="1933079"/>
            <a:ext cx="10581640" cy="3539430"/>
          </a:xfrm>
          <a:prstGeom prst="rect">
            <a:avLst/>
          </a:prstGeom>
          <a:noFill/>
        </p:spPr>
        <p:txBody>
          <a:bodyPr wrap="square" rtlCol="0">
            <a:spAutoFit/>
          </a:bodyPr>
          <a:lstStyle/>
          <a:p>
            <a:pPr algn="r"/>
            <a:r>
              <a:rPr lang="fa-IR" sz="2800" b="1" dirty="0">
                <a:cs typeface="LMU Kamran" panose="00000400000000000000" pitchFamily="2" charset="-78"/>
              </a:rPr>
              <a:t>وهمیشه ترکیب ما دوتا دوقلو های افسانه ای یه ترکیب شکست ناپذیر بوده وهست، برای همینم هست که هیچ وقت از هم جدا نمیشیم.</a:t>
            </a:r>
          </a:p>
          <a:p>
            <a:pPr algn="r"/>
            <a:r>
              <a:rPr lang="fa-IR" sz="2800" b="1" dirty="0">
                <a:cs typeface="LMU Kamran" panose="00000400000000000000" pitchFamily="2" charset="-78"/>
              </a:rPr>
              <a:t>تویه سال1996که داداش دوقلویه من تازه داشت بین هوادارانش شناخته می شد کم لطفی های بسیاری در حقش شد وهمینم باعث شد تا مدام تغییر کنه ونسخه های جدیدی رو از خودش ارائه بده مثل ورژن های1، 2.1، 3</a:t>
            </a:r>
          </a:p>
          <a:p>
            <a:pPr algn="r"/>
            <a:r>
              <a:rPr lang="fa-IR" sz="2800" b="1" dirty="0">
                <a:cs typeface="LMU Kamran" panose="00000400000000000000" pitchFamily="2" charset="-78"/>
              </a:rPr>
              <a:t>ولی درنهایت نسخه</a:t>
            </a:r>
            <a:r>
              <a:rPr lang="fa-IR" sz="2800" b="1" dirty="0">
                <a:solidFill>
                  <a:schemeClr val="accent1">
                    <a:lumMod val="75000"/>
                  </a:schemeClr>
                </a:solidFill>
                <a:cs typeface="LMU Kamran" panose="00000400000000000000" pitchFamily="2" charset="-78"/>
              </a:rPr>
              <a:t> دوم </a:t>
            </a:r>
            <a:r>
              <a:rPr lang="fa-IR" sz="2800" b="1" dirty="0">
                <a:cs typeface="LMU Kamran" panose="00000400000000000000" pitchFamily="2" charset="-78"/>
              </a:rPr>
              <a:t>این برادر تونست محبویت خودش رو به دست بیاره....</a:t>
            </a:r>
          </a:p>
          <a:p>
            <a:pPr algn="r"/>
            <a:endParaRPr lang="fa-IR" sz="2800" b="1" dirty="0">
              <a:cs typeface="LMU Kamran" panose="00000400000000000000" pitchFamily="2" charset="-78"/>
            </a:endParaRPr>
          </a:p>
          <a:p>
            <a:pPr algn="r"/>
            <a:endParaRPr lang="fa-IR" sz="2800" b="1" dirty="0">
              <a:cs typeface="LMU Kamran" panose="00000400000000000000" pitchFamily="2" charset="-78"/>
            </a:endParaRPr>
          </a:p>
          <a:p>
            <a:pPr algn="r"/>
            <a:r>
              <a:rPr lang="fa-IR" sz="2800" dirty="0">
                <a:latin typeface="Khandevane" panose="02000506000000020002" pitchFamily="2" charset="-78"/>
                <a:cs typeface="Khandevane" panose="02000506000000020002" pitchFamily="2" charset="-78"/>
              </a:rPr>
              <a:t>ولی می تونی  </a:t>
            </a:r>
            <a:r>
              <a:rPr lang="en-US" sz="2800" dirty="0">
                <a:latin typeface="Khandevane" panose="02000506000000020002" pitchFamily="2" charset="-78"/>
                <a:cs typeface="Khandevane" panose="02000506000000020002" pitchFamily="2" charset="-78"/>
              </a:rPr>
              <a:t> </a:t>
            </a:r>
            <a:r>
              <a:rPr lang="fa-IR" sz="2800" dirty="0">
                <a:latin typeface="Khandevane" panose="02000506000000020002" pitchFamily="2" charset="-78"/>
                <a:cs typeface="Khandevane" panose="02000506000000020002" pitchFamily="2" charset="-78"/>
              </a:rPr>
              <a:t> هستم</a:t>
            </a:r>
            <a:r>
              <a:rPr lang="en-US" sz="2800" dirty="0">
                <a:latin typeface="Khandevane" panose="02000506000000020002" pitchFamily="2" charset="-78"/>
                <a:cs typeface="Khandevane" panose="02000506000000020002" pitchFamily="2" charset="-78"/>
              </a:rPr>
              <a:t> (Cascading Style Sheets)</a:t>
            </a:r>
            <a:r>
              <a:rPr lang="fa-IR" sz="2800" dirty="0">
                <a:latin typeface="Khandevane" panose="02000506000000020002" pitchFamily="2" charset="-78"/>
                <a:cs typeface="Khandevane" panose="02000506000000020002" pitchFamily="2" charset="-78"/>
              </a:rPr>
              <a:t>          سلام منم  </a:t>
            </a:r>
            <a:endParaRPr lang="en-US" sz="2800" dirty="0">
              <a:latin typeface="Khandevane" panose="02000506000000020002" pitchFamily="2" charset="-78"/>
              <a:cs typeface="Khandevane" panose="02000506000000020002" pitchFamily="2" charset="-78"/>
            </a:endParaRPr>
          </a:p>
        </p:txBody>
      </p:sp>
      <p:sp>
        <p:nvSpPr>
          <p:cNvPr id="3" name="TextBox 2">
            <a:extLst>
              <a:ext uri="{FF2B5EF4-FFF2-40B4-BE49-F238E27FC236}">
                <a16:creationId xmlns:a16="http://schemas.microsoft.com/office/drawing/2014/main" id="{9D731052-0215-3653-C31E-52E8CA4A20C2}"/>
              </a:ext>
            </a:extLst>
          </p:cNvPr>
          <p:cNvSpPr txBox="1"/>
          <p:nvPr/>
        </p:nvSpPr>
        <p:spPr>
          <a:xfrm>
            <a:off x="2214234" y="4949289"/>
            <a:ext cx="914400" cy="523220"/>
          </a:xfrm>
          <a:prstGeom prst="rect">
            <a:avLst/>
          </a:prstGeom>
          <a:noFill/>
        </p:spPr>
        <p:txBody>
          <a:bodyPr wrap="square" rtlCol="0">
            <a:spAutoFit/>
          </a:bodyPr>
          <a:lstStyle/>
          <a:p>
            <a:r>
              <a:rPr lang="en-US" sz="2800" dirty="0">
                <a:latin typeface="Khandevane" panose="02000506000000020002" pitchFamily="2" charset="-78"/>
                <a:cs typeface="Khandevane" panose="02000506000000020002" pitchFamily="2" charset="-78"/>
              </a:rPr>
              <a:t> </a:t>
            </a:r>
            <a:r>
              <a:rPr lang="en-US" sz="2800" dirty="0">
                <a:solidFill>
                  <a:schemeClr val="accent1">
                    <a:lumMod val="75000"/>
                  </a:schemeClr>
                </a:solidFill>
                <a:latin typeface="Khandevane" panose="02000506000000020002" pitchFamily="2" charset="-78"/>
                <a:cs typeface="Khandevane" panose="02000506000000020002" pitchFamily="2" charset="-78"/>
              </a:rPr>
              <a:t>CSS</a:t>
            </a:r>
          </a:p>
        </p:txBody>
      </p:sp>
      <p:pic>
        <p:nvPicPr>
          <p:cNvPr id="7" name="Picture 6">
            <a:extLst>
              <a:ext uri="{FF2B5EF4-FFF2-40B4-BE49-F238E27FC236}">
                <a16:creationId xmlns:a16="http://schemas.microsoft.com/office/drawing/2014/main" id="{51F41DF0-966F-00C4-609D-C9FF845B7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96715" y="4451508"/>
            <a:ext cx="1021001" cy="1021001"/>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86CACD50-5581-AE25-C964-024DA9FD97E8}"/>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bright="35000" contrast="-30000"/>
                    </a14:imgEffect>
                  </a14:imgLayer>
                </a14:imgProps>
              </a:ext>
              <a:ext uri="{28A0092B-C50C-407E-A947-70E740481C1C}">
                <a14:useLocalDpi xmlns:a14="http://schemas.microsoft.com/office/drawing/2010/main" val="0"/>
              </a:ext>
            </a:extLst>
          </a:blip>
          <a:srcRect t="19361" b="35746"/>
          <a:stretch/>
        </p:blipFill>
        <p:spPr>
          <a:xfrm>
            <a:off x="620558" y="502913"/>
            <a:ext cx="1832283" cy="1462353"/>
          </a:xfrm>
          <a:prstGeom prst="rect">
            <a:avLst/>
          </a:prstGeom>
          <a:ln>
            <a:noFill/>
          </a:ln>
          <a:effectLst>
            <a:glow rad="139700">
              <a:schemeClr val="accent1">
                <a:satMod val="175000"/>
                <a:alpha val="40000"/>
              </a:schemeClr>
            </a:glow>
            <a:outerShdw blurRad="292100" dist="139700" dir="2700000" algn="tl" rotWithShape="0">
              <a:srgbClr val="333333">
                <a:alpha val="65000"/>
              </a:srgbClr>
            </a:outerShdw>
          </a:effectLst>
          <a:scene3d>
            <a:camera prst="perspectiveBelow"/>
            <a:lightRig rig="threePt" dir="t"/>
          </a:scene3d>
        </p:spPr>
      </p:pic>
    </p:spTree>
    <p:extLst>
      <p:ext uri="{BB962C8B-B14F-4D97-AF65-F5344CB8AC3E}">
        <p14:creationId xmlns:p14="http://schemas.microsoft.com/office/powerpoint/2010/main" val="608556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BC0ED"/>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83D21D-11FE-FFD8-1FEE-02D46C32216D}"/>
              </a:ext>
            </a:extLst>
          </p:cNvPr>
          <p:cNvSpPr/>
          <p:nvPr/>
        </p:nvSpPr>
        <p:spPr>
          <a:xfrm>
            <a:off x="447040" y="407348"/>
            <a:ext cx="11297920" cy="6043303"/>
          </a:xfrm>
          <a:custGeom>
            <a:avLst/>
            <a:gdLst>
              <a:gd name="connsiteX0" fmla="*/ 0 w 11297920"/>
              <a:gd name="connsiteY0" fmla="*/ 0 h 6043303"/>
              <a:gd name="connsiteX1" fmla="*/ 255690 w 11297920"/>
              <a:gd name="connsiteY1" fmla="*/ 0 h 6043303"/>
              <a:gd name="connsiteX2" fmla="*/ 737338 w 11297920"/>
              <a:gd name="connsiteY2" fmla="*/ 0 h 6043303"/>
              <a:gd name="connsiteX3" fmla="*/ 1331965 w 11297920"/>
              <a:gd name="connsiteY3" fmla="*/ 0 h 6043303"/>
              <a:gd name="connsiteX4" fmla="*/ 1813613 w 11297920"/>
              <a:gd name="connsiteY4" fmla="*/ 0 h 6043303"/>
              <a:gd name="connsiteX5" fmla="*/ 2182282 w 11297920"/>
              <a:gd name="connsiteY5" fmla="*/ 0 h 6043303"/>
              <a:gd name="connsiteX6" fmla="*/ 2776910 w 11297920"/>
              <a:gd name="connsiteY6" fmla="*/ 0 h 6043303"/>
              <a:gd name="connsiteX7" fmla="*/ 3258558 w 11297920"/>
              <a:gd name="connsiteY7" fmla="*/ 0 h 6043303"/>
              <a:gd name="connsiteX8" fmla="*/ 4079144 w 11297920"/>
              <a:gd name="connsiteY8" fmla="*/ 0 h 6043303"/>
              <a:gd name="connsiteX9" fmla="*/ 4560792 w 11297920"/>
              <a:gd name="connsiteY9" fmla="*/ 0 h 6043303"/>
              <a:gd name="connsiteX10" fmla="*/ 5268398 w 11297920"/>
              <a:gd name="connsiteY10" fmla="*/ 0 h 6043303"/>
              <a:gd name="connsiteX11" fmla="*/ 5863026 w 11297920"/>
              <a:gd name="connsiteY11" fmla="*/ 0 h 6043303"/>
              <a:gd name="connsiteX12" fmla="*/ 6570632 w 11297920"/>
              <a:gd name="connsiteY12" fmla="*/ 0 h 6043303"/>
              <a:gd name="connsiteX13" fmla="*/ 7391218 w 11297920"/>
              <a:gd name="connsiteY13" fmla="*/ 0 h 6043303"/>
              <a:gd name="connsiteX14" fmla="*/ 7646908 w 11297920"/>
              <a:gd name="connsiteY14" fmla="*/ 0 h 6043303"/>
              <a:gd name="connsiteX15" fmla="*/ 8354515 w 11297920"/>
              <a:gd name="connsiteY15" fmla="*/ 0 h 6043303"/>
              <a:gd name="connsiteX16" fmla="*/ 9062121 w 11297920"/>
              <a:gd name="connsiteY16" fmla="*/ 0 h 6043303"/>
              <a:gd name="connsiteX17" fmla="*/ 9656748 w 11297920"/>
              <a:gd name="connsiteY17" fmla="*/ 0 h 6043303"/>
              <a:gd name="connsiteX18" fmla="*/ 10138397 w 11297920"/>
              <a:gd name="connsiteY18" fmla="*/ 0 h 6043303"/>
              <a:gd name="connsiteX19" fmla="*/ 10394086 w 11297920"/>
              <a:gd name="connsiteY19" fmla="*/ 0 h 6043303"/>
              <a:gd name="connsiteX20" fmla="*/ 11297920 w 11297920"/>
              <a:gd name="connsiteY20" fmla="*/ 0 h 6043303"/>
              <a:gd name="connsiteX21" fmla="*/ 11297920 w 11297920"/>
              <a:gd name="connsiteY21" fmla="*/ 488958 h 6043303"/>
              <a:gd name="connsiteX22" fmla="*/ 11297920 w 11297920"/>
              <a:gd name="connsiteY22" fmla="*/ 1098782 h 6043303"/>
              <a:gd name="connsiteX23" fmla="*/ 11297920 w 11297920"/>
              <a:gd name="connsiteY23" fmla="*/ 1648174 h 6043303"/>
              <a:gd name="connsiteX24" fmla="*/ 11297920 w 11297920"/>
              <a:gd name="connsiteY24" fmla="*/ 2076699 h 6043303"/>
              <a:gd name="connsiteX25" fmla="*/ 11297920 w 11297920"/>
              <a:gd name="connsiteY25" fmla="*/ 2746956 h 6043303"/>
              <a:gd name="connsiteX26" fmla="*/ 11297920 w 11297920"/>
              <a:gd name="connsiteY26" fmla="*/ 3175481 h 6043303"/>
              <a:gd name="connsiteX27" fmla="*/ 11297920 w 11297920"/>
              <a:gd name="connsiteY27" fmla="*/ 3724872 h 6043303"/>
              <a:gd name="connsiteX28" fmla="*/ 11297920 w 11297920"/>
              <a:gd name="connsiteY28" fmla="*/ 4153397 h 6043303"/>
              <a:gd name="connsiteX29" fmla="*/ 11297920 w 11297920"/>
              <a:gd name="connsiteY29" fmla="*/ 4702789 h 6043303"/>
              <a:gd name="connsiteX30" fmla="*/ 11297920 w 11297920"/>
              <a:gd name="connsiteY30" fmla="*/ 5191747 h 6043303"/>
              <a:gd name="connsiteX31" fmla="*/ 11297920 w 11297920"/>
              <a:gd name="connsiteY31" fmla="*/ 6043303 h 6043303"/>
              <a:gd name="connsiteX32" fmla="*/ 11042230 w 11297920"/>
              <a:gd name="connsiteY32" fmla="*/ 6043303 h 6043303"/>
              <a:gd name="connsiteX33" fmla="*/ 10334624 w 11297920"/>
              <a:gd name="connsiteY33" fmla="*/ 6043303 h 6043303"/>
              <a:gd name="connsiteX34" fmla="*/ 9965955 w 11297920"/>
              <a:gd name="connsiteY34" fmla="*/ 6043303 h 6043303"/>
              <a:gd name="connsiteX35" fmla="*/ 9145369 w 11297920"/>
              <a:gd name="connsiteY35" fmla="*/ 6043303 h 6043303"/>
              <a:gd name="connsiteX36" fmla="*/ 8550742 w 11297920"/>
              <a:gd name="connsiteY36" fmla="*/ 6043303 h 6043303"/>
              <a:gd name="connsiteX37" fmla="*/ 7730156 w 11297920"/>
              <a:gd name="connsiteY37" fmla="*/ 6043303 h 6043303"/>
              <a:gd name="connsiteX38" fmla="*/ 7135528 w 11297920"/>
              <a:gd name="connsiteY38" fmla="*/ 6043303 h 6043303"/>
              <a:gd name="connsiteX39" fmla="*/ 6314943 w 11297920"/>
              <a:gd name="connsiteY39" fmla="*/ 6043303 h 6043303"/>
              <a:gd name="connsiteX40" fmla="*/ 5946274 w 11297920"/>
              <a:gd name="connsiteY40" fmla="*/ 6043303 h 6043303"/>
              <a:gd name="connsiteX41" fmla="*/ 5238667 w 11297920"/>
              <a:gd name="connsiteY41" fmla="*/ 6043303 h 6043303"/>
              <a:gd name="connsiteX42" fmla="*/ 4982977 w 11297920"/>
              <a:gd name="connsiteY42" fmla="*/ 6043303 h 6043303"/>
              <a:gd name="connsiteX43" fmla="*/ 4727288 w 11297920"/>
              <a:gd name="connsiteY43" fmla="*/ 6043303 h 6043303"/>
              <a:gd name="connsiteX44" fmla="*/ 4132660 w 11297920"/>
              <a:gd name="connsiteY44" fmla="*/ 6043303 h 6043303"/>
              <a:gd name="connsiteX45" fmla="*/ 3651012 w 11297920"/>
              <a:gd name="connsiteY45" fmla="*/ 6043303 h 6043303"/>
              <a:gd name="connsiteX46" fmla="*/ 3395322 w 11297920"/>
              <a:gd name="connsiteY46" fmla="*/ 6043303 h 6043303"/>
              <a:gd name="connsiteX47" fmla="*/ 2687716 w 11297920"/>
              <a:gd name="connsiteY47" fmla="*/ 6043303 h 6043303"/>
              <a:gd name="connsiteX48" fmla="*/ 1980109 w 11297920"/>
              <a:gd name="connsiteY48" fmla="*/ 6043303 h 6043303"/>
              <a:gd name="connsiteX49" fmla="*/ 1385482 w 11297920"/>
              <a:gd name="connsiteY49" fmla="*/ 6043303 h 6043303"/>
              <a:gd name="connsiteX50" fmla="*/ 564896 w 11297920"/>
              <a:gd name="connsiteY50" fmla="*/ 6043303 h 6043303"/>
              <a:gd name="connsiteX51" fmla="*/ 0 w 11297920"/>
              <a:gd name="connsiteY51" fmla="*/ 6043303 h 6043303"/>
              <a:gd name="connsiteX52" fmla="*/ 0 w 11297920"/>
              <a:gd name="connsiteY52" fmla="*/ 5554345 h 6043303"/>
              <a:gd name="connsiteX53" fmla="*/ 0 w 11297920"/>
              <a:gd name="connsiteY53" fmla="*/ 5125820 h 6043303"/>
              <a:gd name="connsiteX54" fmla="*/ 0 w 11297920"/>
              <a:gd name="connsiteY54" fmla="*/ 4515996 h 6043303"/>
              <a:gd name="connsiteX55" fmla="*/ 0 w 11297920"/>
              <a:gd name="connsiteY55" fmla="*/ 4087470 h 6043303"/>
              <a:gd name="connsiteX56" fmla="*/ 0 w 11297920"/>
              <a:gd name="connsiteY56" fmla="*/ 3658945 h 6043303"/>
              <a:gd name="connsiteX57" fmla="*/ 0 w 11297920"/>
              <a:gd name="connsiteY57" fmla="*/ 3049121 h 6043303"/>
              <a:gd name="connsiteX58" fmla="*/ 0 w 11297920"/>
              <a:gd name="connsiteY58" fmla="*/ 2560163 h 6043303"/>
              <a:gd name="connsiteX59" fmla="*/ 0 w 11297920"/>
              <a:gd name="connsiteY59" fmla="*/ 2010772 h 6043303"/>
              <a:gd name="connsiteX60" fmla="*/ 0 w 11297920"/>
              <a:gd name="connsiteY60" fmla="*/ 1521814 h 6043303"/>
              <a:gd name="connsiteX61" fmla="*/ 0 w 11297920"/>
              <a:gd name="connsiteY61" fmla="*/ 1032855 h 6043303"/>
              <a:gd name="connsiteX62" fmla="*/ 0 w 11297920"/>
              <a:gd name="connsiteY62" fmla="*/ 0 h 6043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11297920" h="6043303" fill="none" extrusionOk="0">
                <a:moveTo>
                  <a:pt x="0" y="0"/>
                </a:moveTo>
                <a:cubicBezTo>
                  <a:pt x="123134" y="-14038"/>
                  <a:pt x="132675" y="23925"/>
                  <a:pt x="255690" y="0"/>
                </a:cubicBezTo>
                <a:cubicBezTo>
                  <a:pt x="378705" y="-23925"/>
                  <a:pt x="543305" y="53039"/>
                  <a:pt x="737338" y="0"/>
                </a:cubicBezTo>
                <a:cubicBezTo>
                  <a:pt x="931371" y="-53039"/>
                  <a:pt x="1135569" y="64538"/>
                  <a:pt x="1331965" y="0"/>
                </a:cubicBezTo>
                <a:cubicBezTo>
                  <a:pt x="1528361" y="-64538"/>
                  <a:pt x="1689517" y="72"/>
                  <a:pt x="1813613" y="0"/>
                </a:cubicBezTo>
                <a:cubicBezTo>
                  <a:pt x="1937709" y="-72"/>
                  <a:pt x="2036265" y="3911"/>
                  <a:pt x="2182282" y="0"/>
                </a:cubicBezTo>
                <a:cubicBezTo>
                  <a:pt x="2328299" y="-3911"/>
                  <a:pt x="2618539" y="16298"/>
                  <a:pt x="2776910" y="0"/>
                </a:cubicBezTo>
                <a:cubicBezTo>
                  <a:pt x="2935281" y="-16298"/>
                  <a:pt x="3107211" y="48464"/>
                  <a:pt x="3258558" y="0"/>
                </a:cubicBezTo>
                <a:cubicBezTo>
                  <a:pt x="3409905" y="-48464"/>
                  <a:pt x="3815918" y="22280"/>
                  <a:pt x="4079144" y="0"/>
                </a:cubicBezTo>
                <a:cubicBezTo>
                  <a:pt x="4342370" y="-22280"/>
                  <a:pt x="4440846" y="22479"/>
                  <a:pt x="4560792" y="0"/>
                </a:cubicBezTo>
                <a:cubicBezTo>
                  <a:pt x="4680738" y="-22479"/>
                  <a:pt x="5022669" y="40212"/>
                  <a:pt x="5268398" y="0"/>
                </a:cubicBezTo>
                <a:cubicBezTo>
                  <a:pt x="5514127" y="-40212"/>
                  <a:pt x="5737138" y="14085"/>
                  <a:pt x="5863026" y="0"/>
                </a:cubicBezTo>
                <a:cubicBezTo>
                  <a:pt x="5988914" y="-14085"/>
                  <a:pt x="6263864" y="49614"/>
                  <a:pt x="6570632" y="0"/>
                </a:cubicBezTo>
                <a:cubicBezTo>
                  <a:pt x="6877400" y="-49614"/>
                  <a:pt x="7222016" y="25703"/>
                  <a:pt x="7391218" y="0"/>
                </a:cubicBezTo>
                <a:cubicBezTo>
                  <a:pt x="7560420" y="-25703"/>
                  <a:pt x="7583809" y="25746"/>
                  <a:pt x="7646908" y="0"/>
                </a:cubicBezTo>
                <a:cubicBezTo>
                  <a:pt x="7710007" y="-25746"/>
                  <a:pt x="8195121" y="63166"/>
                  <a:pt x="8354515" y="0"/>
                </a:cubicBezTo>
                <a:cubicBezTo>
                  <a:pt x="8513909" y="-63166"/>
                  <a:pt x="8847039" y="41478"/>
                  <a:pt x="9062121" y="0"/>
                </a:cubicBezTo>
                <a:cubicBezTo>
                  <a:pt x="9277203" y="-41478"/>
                  <a:pt x="9528452" y="28065"/>
                  <a:pt x="9656748" y="0"/>
                </a:cubicBezTo>
                <a:cubicBezTo>
                  <a:pt x="9785044" y="-28065"/>
                  <a:pt x="9999451" y="15534"/>
                  <a:pt x="10138397" y="0"/>
                </a:cubicBezTo>
                <a:cubicBezTo>
                  <a:pt x="10277343" y="-15534"/>
                  <a:pt x="10272766" y="6697"/>
                  <a:pt x="10394086" y="0"/>
                </a:cubicBezTo>
                <a:cubicBezTo>
                  <a:pt x="10515406" y="-6697"/>
                  <a:pt x="10927055" y="76261"/>
                  <a:pt x="11297920" y="0"/>
                </a:cubicBezTo>
                <a:cubicBezTo>
                  <a:pt x="11348674" y="153811"/>
                  <a:pt x="11260134" y="361984"/>
                  <a:pt x="11297920" y="488958"/>
                </a:cubicBezTo>
                <a:cubicBezTo>
                  <a:pt x="11335706" y="615932"/>
                  <a:pt x="11275005" y="961750"/>
                  <a:pt x="11297920" y="1098782"/>
                </a:cubicBezTo>
                <a:cubicBezTo>
                  <a:pt x="11320835" y="1235814"/>
                  <a:pt x="11297562" y="1424314"/>
                  <a:pt x="11297920" y="1648174"/>
                </a:cubicBezTo>
                <a:cubicBezTo>
                  <a:pt x="11298278" y="1872034"/>
                  <a:pt x="11276416" y="1896877"/>
                  <a:pt x="11297920" y="2076699"/>
                </a:cubicBezTo>
                <a:cubicBezTo>
                  <a:pt x="11319424" y="2256522"/>
                  <a:pt x="11275719" y="2470059"/>
                  <a:pt x="11297920" y="2746956"/>
                </a:cubicBezTo>
                <a:cubicBezTo>
                  <a:pt x="11320121" y="3023853"/>
                  <a:pt x="11277426" y="3089637"/>
                  <a:pt x="11297920" y="3175481"/>
                </a:cubicBezTo>
                <a:cubicBezTo>
                  <a:pt x="11318414" y="3261326"/>
                  <a:pt x="11280968" y="3534720"/>
                  <a:pt x="11297920" y="3724872"/>
                </a:cubicBezTo>
                <a:cubicBezTo>
                  <a:pt x="11314872" y="3915024"/>
                  <a:pt x="11264127" y="3957968"/>
                  <a:pt x="11297920" y="4153397"/>
                </a:cubicBezTo>
                <a:cubicBezTo>
                  <a:pt x="11331713" y="4348827"/>
                  <a:pt x="11246670" y="4428194"/>
                  <a:pt x="11297920" y="4702789"/>
                </a:cubicBezTo>
                <a:cubicBezTo>
                  <a:pt x="11349170" y="4977384"/>
                  <a:pt x="11247351" y="4976889"/>
                  <a:pt x="11297920" y="5191747"/>
                </a:cubicBezTo>
                <a:cubicBezTo>
                  <a:pt x="11348489" y="5406605"/>
                  <a:pt x="11242272" y="5815607"/>
                  <a:pt x="11297920" y="6043303"/>
                </a:cubicBezTo>
                <a:cubicBezTo>
                  <a:pt x="11226341" y="6070822"/>
                  <a:pt x="11123926" y="6038121"/>
                  <a:pt x="11042230" y="6043303"/>
                </a:cubicBezTo>
                <a:cubicBezTo>
                  <a:pt x="10960534" y="6048485"/>
                  <a:pt x="10606197" y="6029758"/>
                  <a:pt x="10334624" y="6043303"/>
                </a:cubicBezTo>
                <a:cubicBezTo>
                  <a:pt x="10063051" y="6056848"/>
                  <a:pt x="10143897" y="6024016"/>
                  <a:pt x="9965955" y="6043303"/>
                </a:cubicBezTo>
                <a:cubicBezTo>
                  <a:pt x="9788013" y="6062590"/>
                  <a:pt x="9444759" y="6006905"/>
                  <a:pt x="9145369" y="6043303"/>
                </a:cubicBezTo>
                <a:cubicBezTo>
                  <a:pt x="8845979" y="6079701"/>
                  <a:pt x="8678552" y="5993058"/>
                  <a:pt x="8550742" y="6043303"/>
                </a:cubicBezTo>
                <a:cubicBezTo>
                  <a:pt x="8422932" y="6093548"/>
                  <a:pt x="8129493" y="6013701"/>
                  <a:pt x="7730156" y="6043303"/>
                </a:cubicBezTo>
                <a:cubicBezTo>
                  <a:pt x="7330819" y="6072905"/>
                  <a:pt x="7304012" y="6035638"/>
                  <a:pt x="7135528" y="6043303"/>
                </a:cubicBezTo>
                <a:cubicBezTo>
                  <a:pt x="6967044" y="6050968"/>
                  <a:pt x="6550926" y="5951828"/>
                  <a:pt x="6314943" y="6043303"/>
                </a:cubicBezTo>
                <a:cubicBezTo>
                  <a:pt x="6078961" y="6134778"/>
                  <a:pt x="6039768" y="6024962"/>
                  <a:pt x="5946274" y="6043303"/>
                </a:cubicBezTo>
                <a:cubicBezTo>
                  <a:pt x="5852780" y="6061644"/>
                  <a:pt x="5385317" y="5987466"/>
                  <a:pt x="5238667" y="6043303"/>
                </a:cubicBezTo>
                <a:cubicBezTo>
                  <a:pt x="5092017" y="6099140"/>
                  <a:pt x="5102464" y="6014990"/>
                  <a:pt x="4982977" y="6043303"/>
                </a:cubicBezTo>
                <a:cubicBezTo>
                  <a:pt x="4863490" y="6071616"/>
                  <a:pt x="4816654" y="6013038"/>
                  <a:pt x="4727288" y="6043303"/>
                </a:cubicBezTo>
                <a:cubicBezTo>
                  <a:pt x="4637922" y="6073568"/>
                  <a:pt x="4361346" y="6019950"/>
                  <a:pt x="4132660" y="6043303"/>
                </a:cubicBezTo>
                <a:cubicBezTo>
                  <a:pt x="3903974" y="6066656"/>
                  <a:pt x="3798151" y="6034634"/>
                  <a:pt x="3651012" y="6043303"/>
                </a:cubicBezTo>
                <a:cubicBezTo>
                  <a:pt x="3503873" y="6051972"/>
                  <a:pt x="3455099" y="6036328"/>
                  <a:pt x="3395322" y="6043303"/>
                </a:cubicBezTo>
                <a:cubicBezTo>
                  <a:pt x="3335545" y="6050278"/>
                  <a:pt x="2901717" y="5972138"/>
                  <a:pt x="2687716" y="6043303"/>
                </a:cubicBezTo>
                <a:cubicBezTo>
                  <a:pt x="2473715" y="6114468"/>
                  <a:pt x="2288603" y="5995513"/>
                  <a:pt x="1980109" y="6043303"/>
                </a:cubicBezTo>
                <a:cubicBezTo>
                  <a:pt x="1671615" y="6091093"/>
                  <a:pt x="1519821" y="5975167"/>
                  <a:pt x="1385482" y="6043303"/>
                </a:cubicBezTo>
                <a:cubicBezTo>
                  <a:pt x="1251143" y="6111439"/>
                  <a:pt x="756165" y="6000452"/>
                  <a:pt x="564896" y="6043303"/>
                </a:cubicBezTo>
                <a:cubicBezTo>
                  <a:pt x="373627" y="6086154"/>
                  <a:pt x="156936" y="6012434"/>
                  <a:pt x="0" y="6043303"/>
                </a:cubicBezTo>
                <a:cubicBezTo>
                  <a:pt x="-25898" y="5916732"/>
                  <a:pt x="42325" y="5714255"/>
                  <a:pt x="0" y="5554345"/>
                </a:cubicBezTo>
                <a:cubicBezTo>
                  <a:pt x="-42325" y="5394435"/>
                  <a:pt x="14471" y="5273452"/>
                  <a:pt x="0" y="5125820"/>
                </a:cubicBezTo>
                <a:cubicBezTo>
                  <a:pt x="-14471" y="4978188"/>
                  <a:pt x="37903" y="4753114"/>
                  <a:pt x="0" y="4515996"/>
                </a:cubicBezTo>
                <a:cubicBezTo>
                  <a:pt x="-37903" y="4278878"/>
                  <a:pt x="24104" y="4234460"/>
                  <a:pt x="0" y="4087470"/>
                </a:cubicBezTo>
                <a:cubicBezTo>
                  <a:pt x="-24104" y="3940480"/>
                  <a:pt x="1978" y="3854728"/>
                  <a:pt x="0" y="3658945"/>
                </a:cubicBezTo>
                <a:cubicBezTo>
                  <a:pt x="-1978" y="3463163"/>
                  <a:pt x="9701" y="3184039"/>
                  <a:pt x="0" y="3049121"/>
                </a:cubicBezTo>
                <a:cubicBezTo>
                  <a:pt x="-9701" y="2914203"/>
                  <a:pt x="3012" y="2681563"/>
                  <a:pt x="0" y="2560163"/>
                </a:cubicBezTo>
                <a:cubicBezTo>
                  <a:pt x="-3012" y="2438763"/>
                  <a:pt x="56129" y="2129686"/>
                  <a:pt x="0" y="2010772"/>
                </a:cubicBezTo>
                <a:cubicBezTo>
                  <a:pt x="-56129" y="1891858"/>
                  <a:pt x="6742" y="1665024"/>
                  <a:pt x="0" y="1521814"/>
                </a:cubicBezTo>
                <a:cubicBezTo>
                  <a:pt x="-6742" y="1378604"/>
                  <a:pt x="8399" y="1196806"/>
                  <a:pt x="0" y="1032855"/>
                </a:cubicBezTo>
                <a:cubicBezTo>
                  <a:pt x="-8399" y="868904"/>
                  <a:pt x="122469" y="464634"/>
                  <a:pt x="0" y="0"/>
                </a:cubicBezTo>
                <a:close/>
              </a:path>
              <a:path w="11297920" h="6043303" stroke="0" extrusionOk="0">
                <a:moveTo>
                  <a:pt x="0" y="0"/>
                </a:moveTo>
                <a:cubicBezTo>
                  <a:pt x="111318" y="-20242"/>
                  <a:pt x="144029" y="9766"/>
                  <a:pt x="255690" y="0"/>
                </a:cubicBezTo>
                <a:cubicBezTo>
                  <a:pt x="367351" y="-9766"/>
                  <a:pt x="384432" y="2925"/>
                  <a:pt x="511380" y="0"/>
                </a:cubicBezTo>
                <a:cubicBezTo>
                  <a:pt x="638328" y="-2925"/>
                  <a:pt x="892368" y="15385"/>
                  <a:pt x="993028" y="0"/>
                </a:cubicBezTo>
                <a:cubicBezTo>
                  <a:pt x="1093688" y="-15385"/>
                  <a:pt x="1261203" y="4365"/>
                  <a:pt x="1474676" y="0"/>
                </a:cubicBezTo>
                <a:cubicBezTo>
                  <a:pt x="1688149" y="-4365"/>
                  <a:pt x="1929671" y="60512"/>
                  <a:pt x="2182282" y="0"/>
                </a:cubicBezTo>
                <a:cubicBezTo>
                  <a:pt x="2434893" y="-60512"/>
                  <a:pt x="2463550" y="49423"/>
                  <a:pt x="2663931" y="0"/>
                </a:cubicBezTo>
                <a:cubicBezTo>
                  <a:pt x="2864312" y="-49423"/>
                  <a:pt x="2926995" y="34248"/>
                  <a:pt x="3032600" y="0"/>
                </a:cubicBezTo>
                <a:cubicBezTo>
                  <a:pt x="3138205" y="-34248"/>
                  <a:pt x="3222363" y="22620"/>
                  <a:pt x="3288289" y="0"/>
                </a:cubicBezTo>
                <a:cubicBezTo>
                  <a:pt x="3354215" y="-22620"/>
                  <a:pt x="3478827" y="202"/>
                  <a:pt x="3543979" y="0"/>
                </a:cubicBezTo>
                <a:cubicBezTo>
                  <a:pt x="3609131" y="-202"/>
                  <a:pt x="4103322" y="93884"/>
                  <a:pt x="4364565" y="0"/>
                </a:cubicBezTo>
                <a:cubicBezTo>
                  <a:pt x="4625808" y="-93884"/>
                  <a:pt x="5000816" y="44784"/>
                  <a:pt x="5185151" y="0"/>
                </a:cubicBezTo>
                <a:cubicBezTo>
                  <a:pt x="5369486" y="-44784"/>
                  <a:pt x="5472957" y="19805"/>
                  <a:pt x="5553820" y="0"/>
                </a:cubicBezTo>
                <a:cubicBezTo>
                  <a:pt x="5634683" y="-19805"/>
                  <a:pt x="5922169" y="15007"/>
                  <a:pt x="6035468" y="0"/>
                </a:cubicBezTo>
                <a:cubicBezTo>
                  <a:pt x="6148767" y="-15007"/>
                  <a:pt x="6367097" y="19151"/>
                  <a:pt x="6517116" y="0"/>
                </a:cubicBezTo>
                <a:cubicBezTo>
                  <a:pt x="6667135" y="-19151"/>
                  <a:pt x="7059098" y="49453"/>
                  <a:pt x="7224723" y="0"/>
                </a:cubicBezTo>
                <a:cubicBezTo>
                  <a:pt x="7390348" y="-49453"/>
                  <a:pt x="7696006" y="68653"/>
                  <a:pt x="7932329" y="0"/>
                </a:cubicBezTo>
                <a:cubicBezTo>
                  <a:pt x="8168652" y="-68653"/>
                  <a:pt x="8320920" y="25883"/>
                  <a:pt x="8639936" y="0"/>
                </a:cubicBezTo>
                <a:cubicBezTo>
                  <a:pt x="8958952" y="-25883"/>
                  <a:pt x="9016741" y="41438"/>
                  <a:pt x="9121584" y="0"/>
                </a:cubicBezTo>
                <a:cubicBezTo>
                  <a:pt x="9226427" y="-41438"/>
                  <a:pt x="9536869" y="52032"/>
                  <a:pt x="9829190" y="0"/>
                </a:cubicBezTo>
                <a:cubicBezTo>
                  <a:pt x="10121511" y="-52032"/>
                  <a:pt x="10268445" y="56366"/>
                  <a:pt x="10423818" y="0"/>
                </a:cubicBezTo>
                <a:cubicBezTo>
                  <a:pt x="10579191" y="-56366"/>
                  <a:pt x="10565434" y="3005"/>
                  <a:pt x="10679508" y="0"/>
                </a:cubicBezTo>
                <a:cubicBezTo>
                  <a:pt x="10793582" y="-3005"/>
                  <a:pt x="11044685" y="18718"/>
                  <a:pt x="11297920" y="0"/>
                </a:cubicBezTo>
                <a:cubicBezTo>
                  <a:pt x="11330261" y="151502"/>
                  <a:pt x="11254062" y="297924"/>
                  <a:pt x="11297920" y="549391"/>
                </a:cubicBezTo>
                <a:cubicBezTo>
                  <a:pt x="11341778" y="800858"/>
                  <a:pt x="11251299" y="949234"/>
                  <a:pt x="11297920" y="1219648"/>
                </a:cubicBezTo>
                <a:cubicBezTo>
                  <a:pt x="11344541" y="1490062"/>
                  <a:pt x="11239805" y="1568893"/>
                  <a:pt x="11297920" y="1829473"/>
                </a:cubicBezTo>
                <a:cubicBezTo>
                  <a:pt x="11356035" y="2090053"/>
                  <a:pt x="11254346" y="2168885"/>
                  <a:pt x="11297920" y="2257998"/>
                </a:cubicBezTo>
                <a:cubicBezTo>
                  <a:pt x="11341494" y="2347112"/>
                  <a:pt x="11263958" y="2510630"/>
                  <a:pt x="11297920" y="2626090"/>
                </a:cubicBezTo>
                <a:cubicBezTo>
                  <a:pt x="11331882" y="2741550"/>
                  <a:pt x="11246122" y="2935374"/>
                  <a:pt x="11297920" y="3175481"/>
                </a:cubicBezTo>
                <a:cubicBezTo>
                  <a:pt x="11349718" y="3415588"/>
                  <a:pt x="11265656" y="3393972"/>
                  <a:pt x="11297920" y="3543573"/>
                </a:cubicBezTo>
                <a:cubicBezTo>
                  <a:pt x="11330184" y="3693174"/>
                  <a:pt x="11266205" y="4027804"/>
                  <a:pt x="11297920" y="4213830"/>
                </a:cubicBezTo>
                <a:cubicBezTo>
                  <a:pt x="11329635" y="4399856"/>
                  <a:pt x="11245211" y="4620107"/>
                  <a:pt x="11297920" y="4763222"/>
                </a:cubicBezTo>
                <a:cubicBezTo>
                  <a:pt x="11350629" y="4906337"/>
                  <a:pt x="11242622" y="5122885"/>
                  <a:pt x="11297920" y="5433479"/>
                </a:cubicBezTo>
                <a:cubicBezTo>
                  <a:pt x="11353218" y="5744073"/>
                  <a:pt x="11263963" y="5829728"/>
                  <a:pt x="11297920" y="6043303"/>
                </a:cubicBezTo>
                <a:cubicBezTo>
                  <a:pt x="11026754" y="6098449"/>
                  <a:pt x="11000168" y="5993225"/>
                  <a:pt x="10703293" y="6043303"/>
                </a:cubicBezTo>
                <a:cubicBezTo>
                  <a:pt x="10406418" y="6093381"/>
                  <a:pt x="10397119" y="6041640"/>
                  <a:pt x="10221644" y="6043303"/>
                </a:cubicBezTo>
                <a:cubicBezTo>
                  <a:pt x="10046169" y="6044966"/>
                  <a:pt x="9635813" y="5951880"/>
                  <a:pt x="9401059" y="6043303"/>
                </a:cubicBezTo>
                <a:cubicBezTo>
                  <a:pt x="9166306" y="6134726"/>
                  <a:pt x="8909565" y="6023751"/>
                  <a:pt x="8580473" y="6043303"/>
                </a:cubicBezTo>
                <a:cubicBezTo>
                  <a:pt x="8251381" y="6062855"/>
                  <a:pt x="8339387" y="5998893"/>
                  <a:pt x="8098825" y="6043303"/>
                </a:cubicBezTo>
                <a:cubicBezTo>
                  <a:pt x="7858263" y="6087713"/>
                  <a:pt x="7512755" y="5989391"/>
                  <a:pt x="7278239" y="6043303"/>
                </a:cubicBezTo>
                <a:cubicBezTo>
                  <a:pt x="7043723" y="6097215"/>
                  <a:pt x="6937126" y="6018667"/>
                  <a:pt x="6796591" y="6043303"/>
                </a:cubicBezTo>
                <a:cubicBezTo>
                  <a:pt x="6656056" y="6067939"/>
                  <a:pt x="6378543" y="6020087"/>
                  <a:pt x="6201963" y="6043303"/>
                </a:cubicBezTo>
                <a:cubicBezTo>
                  <a:pt x="6025383" y="6066519"/>
                  <a:pt x="5891786" y="6035094"/>
                  <a:pt x="5720315" y="6043303"/>
                </a:cubicBezTo>
                <a:cubicBezTo>
                  <a:pt x="5548844" y="6051512"/>
                  <a:pt x="5453347" y="6037989"/>
                  <a:pt x="5238667" y="6043303"/>
                </a:cubicBezTo>
                <a:cubicBezTo>
                  <a:pt x="5023987" y="6048617"/>
                  <a:pt x="4681296" y="6014676"/>
                  <a:pt x="4531061" y="6043303"/>
                </a:cubicBezTo>
                <a:cubicBezTo>
                  <a:pt x="4380826" y="6071930"/>
                  <a:pt x="4399057" y="6015016"/>
                  <a:pt x="4275371" y="6043303"/>
                </a:cubicBezTo>
                <a:cubicBezTo>
                  <a:pt x="4151685" y="6071590"/>
                  <a:pt x="3668959" y="5976000"/>
                  <a:pt x="3454785" y="6043303"/>
                </a:cubicBezTo>
                <a:cubicBezTo>
                  <a:pt x="3240611" y="6110606"/>
                  <a:pt x="3105220" y="6002199"/>
                  <a:pt x="2860158" y="6043303"/>
                </a:cubicBezTo>
                <a:cubicBezTo>
                  <a:pt x="2615096" y="6084407"/>
                  <a:pt x="2658184" y="6038218"/>
                  <a:pt x="2604468" y="6043303"/>
                </a:cubicBezTo>
                <a:cubicBezTo>
                  <a:pt x="2550752" y="6048388"/>
                  <a:pt x="2199184" y="6043150"/>
                  <a:pt x="2009841" y="6043303"/>
                </a:cubicBezTo>
                <a:cubicBezTo>
                  <a:pt x="1820498" y="6043456"/>
                  <a:pt x="1624078" y="5999599"/>
                  <a:pt x="1415213" y="6043303"/>
                </a:cubicBezTo>
                <a:cubicBezTo>
                  <a:pt x="1206348" y="6087007"/>
                  <a:pt x="789470" y="6033049"/>
                  <a:pt x="594627" y="6043303"/>
                </a:cubicBezTo>
                <a:cubicBezTo>
                  <a:pt x="399784" y="6053557"/>
                  <a:pt x="166676" y="6036969"/>
                  <a:pt x="0" y="6043303"/>
                </a:cubicBezTo>
                <a:cubicBezTo>
                  <a:pt x="-43105" y="5953487"/>
                  <a:pt x="21711" y="5795145"/>
                  <a:pt x="0" y="5675211"/>
                </a:cubicBezTo>
                <a:cubicBezTo>
                  <a:pt x="-21711" y="5555277"/>
                  <a:pt x="29803" y="5445551"/>
                  <a:pt x="0" y="5246686"/>
                </a:cubicBezTo>
                <a:cubicBezTo>
                  <a:pt x="-29803" y="5047822"/>
                  <a:pt x="46399" y="4876143"/>
                  <a:pt x="0" y="4757728"/>
                </a:cubicBezTo>
                <a:cubicBezTo>
                  <a:pt x="-46399" y="4639313"/>
                  <a:pt x="33184" y="4519427"/>
                  <a:pt x="0" y="4329203"/>
                </a:cubicBezTo>
                <a:cubicBezTo>
                  <a:pt x="-33184" y="4138980"/>
                  <a:pt x="9558" y="4123248"/>
                  <a:pt x="0" y="3961110"/>
                </a:cubicBezTo>
                <a:cubicBezTo>
                  <a:pt x="-9558" y="3798972"/>
                  <a:pt x="7141" y="3698072"/>
                  <a:pt x="0" y="3593018"/>
                </a:cubicBezTo>
                <a:cubicBezTo>
                  <a:pt x="-7141" y="3487964"/>
                  <a:pt x="47775" y="3058652"/>
                  <a:pt x="0" y="2922761"/>
                </a:cubicBezTo>
                <a:cubicBezTo>
                  <a:pt x="-47775" y="2786870"/>
                  <a:pt x="35176" y="2523070"/>
                  <a:pt x="0" y="2373370"/>
                </a:cubicBezTo>
                <a:cubicBezTo>
                  <a:pt x="-35176" y="2223670"/>
                  <a:pt x="25418" y="2083643"/>
                  <a:pt x="0" y="1823979"/>
                </a:cubicBezTo>
                <a:cubicBezTo>
                  <a:pt x="-25418" y="1564315"/>
                  <a:pt x="12598" y="1546185"/>
                  <a:pt x="0" y="1455887"/>
                </a:cubicBezTo>
                <a:cubicBezTo>
                  <a:pt x="-12598" y="1365589"/>
                  <a:pt x="36272" y="1264881"/>
                  <a:pt x="0" y="1087795"/>
                </a:cubicBezTo>
                <a:cubicBezTo>
                  <a:pt x="-36272" y="910709"/>
                  <a:pt x="24759" y="768871"/>
                  <a:pt x="0" y="598836"/>
                </a:cubicBezTo>
                <a:cubicBezTo>
                  <a:pt x="-24759" y="428801"/>
                  <a:pt x="37008" y="253295"/>
                  <a:pt x="0" y="0"/>
                </a:cubicBezTo>
                <a:close/>
              </a:path>
            </a:pathLst>
          </a:custGeom>
          <a:solidFill>
            <a:srgbClr val="7BC0ED"/>
          </a:solidFill>
          <a:ln cmpd="dbl">
            <a:solidFill>
              <a:srgbClr val="0000FF"/>
            </a:solidFill>
            <a:extLst>
              <a:ext uri="{C807C97D-BFC1-408E-A445-0C87EB9F89A2}">
                <ask:lineSketchStyleProps xmlns:ask="http://schemas.microsoft.com/office/drawing/2018/sketchyshapes" sd="1317555181">
                  <a:prstGeom prst="rect">
                    <a:avLst/>
                  </a:prstGeom>
                  <ask:type>
                    <ask:lineSketchScribble/>
                  </ask:type>
                </ask:lineSketchStyleProps>
              </a:ext>
            </a:extLst>
          </a:ln>
          <a:effectLst>
            <a:glow rad="228600">
              <a:schemeClr val="accent1">
                <a:satMod val="175000"/>
                <a:alpha val="40000"/>
              </a:schemeClr>
            </a:glow>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DB3F6A1D-6C7B-D527-C8C7-9E6262D08166}"/>
              </a:ext>
            </a:extLst>
          </p:cNvPr>
          <p:cNvSpPr txBox="1"/>
          <p:nvPr/>
        </p:nvSpPr>
        <p:spPr>
          <a:xfrm>
            <a:off x="8095080" y="825909"/>
            <a:ext cx="2467897" cy="954107"/>
          </a:xfrm>
          <a:prstGeom prst="rect">
            <a:avLst/>
          </a:prstGeom>
          <a:noFill/>
        </p:spPr>
        <p:txBody>
          <a:bodyPr wrap="square" rtlCol="0">
            <a:spAutoFit/>
          </a:bodyPr>
          <a:lstStyle/>
          <a:p>
            <a:pPr algn="r"/>
            <a:r>
              <a:rPr lang="fa-IR" sz="2800" dirty="0">
                <a:latin typeface="Khandevane" panose="02000506000000020002" pitchFamily="2" charset="-78"/>
                <a:cs typeface="Khandevane" panose="02000506000000020002" pitchFamily="2" charset="-78"/>
              </a:rPr>
              <a:t>مراحل رشد من:</a:t>
            </a:r>
            <a:endParaRPr lang="en-US" sz="2800" dirty="0">
              <a:latin typeface="Khandevane" panose="02000506000000020002" pitchFamily="2" charset="-78"/>
              <a:cs typeface="Khandevane" panose="02000506000000020002" pitchFamily="2" charset="-78"/>
            </a:endParaRPr>
          </a:p>
          <a:p>
            <a:pPr algn="r"/>
            <a:endParaRPr lang="en-US" sz="2800" dirty="0"/>
          </a:p>
        </p:txBody>
      </p:sp>
      <p:sp>
        <p:nvSpPr>
          <p:cNvPr id="6" name="Oval 5">
            <a:extLst>
              <a:ext uri="{FF2B5EF4-FFF2-40B4-BE49-F238E27FC236}">
                <a16:creationId xmlns:a16="http://schemas.microsoft.com/office/drawing/2014/main" id="{71093DD1-A9FE-F024-3993-A4A94C9BD6F2}"/>
              </a:ext>
            </a:extLst>
          </p:cNvPr>
          <p:cNvSpPr/>
          <p:nvPr/>
        </p:nvSpPr>
        <p:spPr>
          <a:xfrm>
            <a:off x="11495971" y="1897514"/>
            <a:ext cx="145059" cy="145059"/>
          </a:xfrm>
          <a:prstGeom prst="ellipse">
            <a:avLst/>
          </a:prstGeom>
          <a:solidFill>
            <a:srgbClr val="039BE5"/>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9927E58-0CE3-ECC5-ABE7-B093D86C2155}"/>
              </a:ext>
            </a:extLst>
          </p:cNvPr>
          <p:cNvSpPr txBox="1"/>
          <p:nvPr/>
        </p:nvSpPr>
        <p:spPr>
          <a:xfrm>
            <a:off x="1225486" y="1480905"/>
            <a:ext cx="10166555" cy="6124754"/>
          </a:xfrm>
          <a:prstGeom prst="rect">
            <a:avLst/>
          </a:prstGeom>
          <a:noFill/>
        </p:spPr>
        <p:txBody>
          <a:bodyPr wrap="square" rtlCol="0">
            <a:spAutoFit/>
          </a:bodyPr>
          <a:lstStyle/>
          <a:p>
            <a:pPr algn="r"/>
            <a:r>
              <a:rPr lang="fa-IR" sz="2800" dirty="0">
                <a:solidFill>
                  <a:srgbClr val="0070C0"/>
                </a:solidFill>
                <a:latin typeface="Khandevane" panose="02000506000000020002" pitchFamily="2" charset="-78"/>
                <a:cs typeface="Khandevane" panose="02000506000000020002" pitchFamily="2" charset="-78"/>
              </a:rPr>
              <a:t> :</a:t>
            </a:r>
            <a:r>
              <a:rPr lang="en-US" sz="2800" dirty="0">
                <a:solidFill>
                  <a:srgbClr val="0070C0"/>
                </a:solidFill>
                <a:latin typeface="Khandevane" panose="02000506000000020002" pitchFamily="2" charset="-78"/>
                <a:cs typeface="Khandevane" panose="02000506000000020002" pitchFamily="2" charset="-78"/>
              </a:rPr>
              <a:t>(1996) CSS</a:t>
            </a:r>
          </a:p>
          <a:p>
            <a:pPr algn="r"/>
            <a:r>
              <a:rPr lang="fa-IR" sz="2800" b="1" dirty="0">
                <a:cs typeface="LMU Kamran" panose="00000400000000000000" pitchFamily="2" charset="-78"/>
              </a:rPr>
              <a:t>برای جداسازی محتوا وقالب بندی صفحات وب به وجوداومد.این تکنولوژی به طراحان اجازه می داد تا استایل های سایت را به صورت مرکزی مدریت کنند.</a:t>
            </a:r>
          </a:p>
          <a:p>
            <a:pPr algn="r"/>
            <a:r>
              <a:rPr lang="fa-IR" sz="2800" b="1" dirty="0">
                <a:cs typeface="LMU Kamran" panose="00000400000000000000" pitchFamily="2" charset="-78"/>
              </a:rPr>
              <a:t>استایل ها شامل ویژگی هایی مانند رنگ، فونت وفضای بین عناصر بودند.</a:t>
            </a:r>
            <a:endParaRPr lang="en-US" sz="2800" b="1" dirty="0">
              <a:cs typeface="LMU Kamran" panose="00000400000000000000" pitchFamily="2" charset="-78"/>
            </a:endParaRPr>
          </a:p>
          <a:p>
            <a:pPr algn="r"/>
            <a:r>
              <a:rPr lang="en-US" sz="2800" dirty="0">
                <a:solidFill>
                  <a:srgbClr val="0070C0"/>
                </a:solidFill>
                <a:latin typeface="Khandevane" panose="02000506000000020002" pitchFamily="2" charset="-78"/>
                <a:cs typeface="Khandevane" panose="02000506000000020002" pitchFamily="2" charset="-78"/>
              </a:rPr>
              <a:t>:(1998) CSS</a:t>
            </a:r>
            <a:endParaRPr lang="fa-IR" sz="2800" dirty="0">
              <a:solidFill>
                <a:srgbClr val="0070C0"/>
              </a:solidFill>
              <a:latin typeface="Khandevane" panose="02000506000000020002" pitchFamily="2" charset="-78"/>
              <a:cs typeface="Khandevane" panose="02000506000000020002" pitchFamily="2" charset="-78"/>
            </a:endParaRPr>
          </a:p>
          <a:p>
            <a:pPr algn="r"/>
            <a:r>
              <a:rPr lang="fa-IR" sz="2800" b="1" dirty="0">
                <a:cs typeface="LMU Kamran" panose="00000400000000000000" pitchFamily="2" charset="-78"/>
              </a:rPr>
              <a:t>بهبود</a:t>
            </a:r>
            <a:r>
              <a:rPr lang="fa-IR" sz="2800" b="1" dirty="0">
                <a:solidFill>
                  <a:srgbClr val="0070C0"/>
                </a:solidFill>
                <a:latin typeface="Khandevane" panose="02000506000000020002" pitchFamily="2" charset="-78"/>
                <a:cs typeface="Khandevane" panose="02000506000000020002" pitchFamily="2" charset="-78"/>
              </a:rPr>
              <a:t> </a:t>
            </a:r>
            <a:r>
              <a:rPr lang="fa-IR" sz="2800" b="1" dirty="0">
                <a:cs typeface="LMU Kamran" panose="00000400000000000000" pitchFamily="2" charset="-78"/>
              </a:rPr>
              <a:t>قابلیت ها با پشتبانی از رسانه های مختلف و ویژگی های جدید برای طراحی مستندات پیچیده تر.</a:t>
            </a:r>
          </a:p>
          <a:p>
            <a:pPr algn="r"/>
            <a:r>
              <a:rPr lang="fa-IR" sz="2800" b="1" dirty="0">
                <a:cs typeface="LMU Kamran" panose="00000400000000000000" pitchFamily="2" charset="-78"/>
              </a:rPr>
              <a:t>این نسخه تمرکز بیشتری روی جذابیت بصری داشت.</a:t>
            </a:r>
            <a:endParaRPr lang="en-US" sz="2800" dirty="0">
              <a:solidFill>
                <a:srgbClr val="0070C0"/>
              </a:solidFill>
              <a:latin typeface="Khandevane" panose="02000506000000020002" pitchFamily="2" charset="-78"/>
              <a:cs typeface="Khandevane" panose="02000506000000020002" pitchFamily="2" charset="-78"/>
            </a:endParaRPr>
          </a:p>
          <a:p>
            <a:pPr algn="r"/>
            <a:r>
              <a:rPr lang="en-US" sz="2800" dirty="0">
                <a:solidFill>
                  <a:srgbClr val="0070C0"/>
                </a:solidFill>
                <a:latin typeface="Khandevane" panose="02000506000000020002" pitchFamily="2" charset="-78"/>
                <a:cs typeface="Khandevane" panose="02000506000000020002" pitchFamily="2" charset="-78"/>
              </a:rPr>
              <a:t>:(2011) CSS</a:t>
            </a:r>
          </a:p>
          <a:p>
            <a:pPr algn="r"/>
            <a:r>
              <a:rPr lang="fa-IR" sz="2800" b="1" dirty="0">
                <a:cs typeface="LMU Kamran" panose="00000400000000000000" pitchFamily="2" charset="-78"/>
              </a:rPr>
              <a:t>به روز رسانی عظیمی که ماژول های جدیدی رو معرفی کرد وبه طراحان اجازه می داد تا افکت های پیچیده تری از جمله انیمیشن وترنزیشن ایجادکنند.</a:t>
            </a:r>
          </a:p>
          <a:p>
            <a:pPr algn="r"/>
            <a:r>
              <a:rPr lang="fa-IR" sz="2800" b="1" dirty="0">
                <a:cs typeface="LMU Kamran" panose="00000400000000000000" pitchFamily="2" charset="-78"/>
              </a:rPr>
              <a:t>این نسخه باعث شد چیدمان ها وطراحی های بهینه تر وجذاب تری ایجاد شود.</a:t>
            </a:r>
          </a:p>
          <a:p>
            <a:pPr algn="r"/>
            <a:endParaRPr lang="fa-IR" sz="2800" b="1" dirty="0">
              <a:cs typeface="LMU Kamran" panose="00000400000000000000" pitchFamily="2" charset="-78"/>
            </a:endParaRPr>
          </a:p>
          <a:p>
            <a:pPr algn="r"/>
            <a:endParaRPr lang="fa-IR" sz="2800" b="1" dirty="0">
              <a:cs typeface="LMU Kamran" panose="00000400000000000000" pitchFamily="2" charset="-78"/>
            </a:endParaRPr>
          </a:p>
          <a:p>
            <a:pPr algn="r"/>
            <a:endParaRPr lang="en-US" sz="2800" b="1" dirty="0">
              <a:cs typeface="LMU Kamran" panose="00000400000000000000" pitchFamily="2" charset="-78"/>
            </a:endParaRPr>
          </a:p>
        </p:txBody>
      </p:sp>
      <p:pic>
        <p:nvPicPr>
          <p:cNvPr id="13" name="Picture 12">
            <a:extLst>
              <a:ext uri="{FF2B5EF4-FFF2-40B4-BE49-F238E27FC236}">
                <a16:creationId xmlns:a16="http://schemas.microsoft.com/office/drawing/2014/main" id="{18E20B5F-3C01-370D-50E0-689D59A5E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1016" y="539561"/>
            <a:ext cx="941344" cy="9413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07D927CB-48A6-D6CD-F741-5576D12E4A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59" y="2915965"/>
            <a:ext cx="1627317" cy="1627317"/>
          </a:xfrm>
          <a:prstGeom prst="rect">
            <a:avLst/>
          </a:prstGeom>
          <a:ln>
            <a:noFill/>
          </a:ln>
          <a:effectLst>
            <a:glow rad="203200">
              <a:schemeClr val="accent1">
                <a:alpha val="30000"/>
              </a:schemeClr>
            </a:glow>
            <a:outerShdw blurRad="190500" dir="7920000" sx="94000" sy="94000" algn="ctr">
              <a:srgbClr val="000000">
                <a:alpha val="54000"/>
              </a:srgbClr>
            </a:outerShdw>
            <a:reflection blurRad="431800" stA="0" endPos="65000" dist="1270000" dir="5400000" sy="-100000" algn="bl" rotWithShape="0"/>
            <a:softEdge rad="1270000"/>
          </a:effectLst>
          <a:scene3d>
            <a:camera prst="perspectiveFront" fov="2700000">
              <a:rot lat="20376000" lon="1938000" rev="20112001"/>
            </a:camera>
            <a:lightRig rig="soft" dir="t">
              <a:rot lat="0" lon="0" rev="0"/>
            </a:lightRig>
          </a:scene3d>
          <a:sp3d prstMaterial="translucentPowder">
            <a:bevelT w="203200" h="50800" prst="softRound"/>
          </a:sp3d>
        </p:spPr>
      </p:pic>
    </p:spTree>
    <p:extLst>
      <p:ext uri="{BB962C8B-B14F-4D97-AF65-F5344CB8AC3E}">
        <p14:creationId xmlns:p14="http://schemas.microsoft.com/office/powerpoint/2010/main" val="2807940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4975FDE-065E-90A5-4D14-295C7CB940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4" name="Oval 3">
            <a:extLst>
              <a:ext uri="{FF2B5EF4-FFF2-40B4-BE49-F238E27FC236}">
                <a16:creationId xmlns:a16="http://schemas.microsoft.com/office/drawing/2014/main" id="{70CE6633-2015-43D4-CCE5-CB6F670D3A69}"/>
              </a:ext>
            </a:extLst>
          </p:cNvPr>
          <p:cNvSpPr/>
          <p:nvPr/>
        </p:nvSpPr>
        <p:spPr>
          <a:xfrm>
            <a:off x="194045" y="2163054"/>
            <a:ext cx="5252162" cy="5136730"/>
          </a:xfrm>
          <a:prstGeom prst="ellipse">
            <a:avLst/>
          </a:prstGeom>
          <a:solidFill>
            <a:schemeClr val="bg1">
              <a:lumMod val="75000"/>
            </a:schemeClr>
          </a:solidFill>
          <a:ln w="12700">
            <a:solidFill>
              <a:schemeClr val="bg1">
                <a:lumMod val="85000"/>
              </a:schemeClr>
            </a:solidFill>
          </a:ln>
          <a:effectLst>
            <a:softEdge rad="317500"/>
          </a:effectLst>
          <a:scene3d>
            <a:camera prst="perspectiveBelow"/>
            <a:lightRig rig="threePt" dir="t"/>
          </a:scene3d>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FC13B79-B6EF-E5EA-01B1-D6C26B924A49}"/>
              </a:ext>
            </a:extLst>
          </p:cNvPr>
          <p:cNvSpPr txBox="1"/>
          <p:nvPr/>
        </p:nvSpPr>
        <p:spPr>
          <a:xfrm>
            <a:off x="505003" y="4356705"/>
            <a:ext cx="4602480" cy="523220"/>
          </a:xfrm>
          <a:prstGeom prst="rect">
            <a:avLst/>
          </a:prstGeom>
          <a:noFill/>
        </p:spPr>
        <p:txBody>
          <a:bodyPr wrap="square" rtlCol="0">
            <a:spAutoFit/>
          </a:bodyPr>
          <a:lstStyle/>
          <a:p>
            <a:r>
              <a:rPr lang="fa-IR" sz="2800" dirty="0">
                <a:latin typeface="Khandevane" panose="02000506000000020002" pitchFamily="2" charset="-78"/>
                <a:cs typeface="Khandevane" panose="02000506000000020002" pitchFamily="2" charset="-78"/>
              </a:rPr>
              <a:t>افسانه</a:t>
            </a:r>
            <a:r>
              <a:rPr lang="fa-IR" sz="2800" dirty="0">
                <a:solidFill>
                  <a:schemeClr val="bg1">
                    <a:lumMod val="95000"/>
                  </a:schemeClr>
                </a:solidFill>
                <a:latin typeface="Khandevane" panose="02000506000000020002" pitchFamily="2" charset="-78"/>
                <a:cs typeface="Khandevane" panose="02000506000000020002" pitchFamily="2" charset="-78"/>
              </a:rPr>
              <a:t> </a:t>
            </a:r>
            <a:r>
              <a:rPr lang="fa-IR" sz="2800" dirty="0">
                <a:latin typeface="Khandevane" panose="02000506000000020002" pitchFamily="2" charset="-78"/>
                <a:cs typeface="Khandevane" panose="02000506000000020002" pitchFamily="2" charset="-78"/>
              </a:rPr>
              <a:t>دوقلوها</a:t>
            </a:r>
            <a:r>
              <a:rPr lang="fa-IR" sz="2800" dirty="0">
                <a:solidFill>
                  <a:schemeClr val="bg1">
                    <a:lumMod val="95000"/>
                  </a:schemeClr>
                </a:solidFill>
                <a:latin typeface="Khandevane" panose="02000506000000020002" pitchFamily="2" charset="-78"/>
                <a:cs typeface="Khandevane" panose="02000506000000020002" pitchFamily="2" charset="-78"/>
              </a:rPr>
              <a:t> </a:t>
            </a:r>
            <a:r>
              <a:rPr lang="fa-IR" sz="2800" dirty="0">
                <a:latin typeface="Khandevane" panose="02000506000000020002" pitchFamily="2" charset="-78"/>
                <a:cs typeface="Khandevane" panose="02000506000000020002" pitchFamily="2" charset="-78"/>
              </a:rPr>
              <a:t>هنوز</a:t>
            </a:r>
            <a:r>
              <a:rPr lang="fa-IR" sz="2800" dirty="0">
                <a:solidFill>
                  <a:schemeClr val="bg1">
                    <a:lumMod val="95000"/>
                  </a:schemeClr>
                </a:solidFill>
                <a:latin typeface="Khandevane" panose="02000506000000020002" pitchFamily="2" charset="-78"/>
                <a:cs typeface="Khandevane" panose="02000506000000020002" pitchFamily="2" charset="-78"/>
              </a:rPr>
              <a:t> </a:t>
            </a:r>
            <a:r>
              <a:rPr lang="fa-IR" sz="2800" dirty="0">
                <a:solidFill>
                  <a:srgbClr val="000099"/>
                </a:solidFill>
                <a:latin typeface="Khandevane" panose="02000506000000020002" pitchFamily="2" charset="-78"/>
                <a:cs typeface="Khandevane" panose="02000506000000020002" pitchFamily="2" charset="-78"/>
              </a:rPr>
              <a:t>ادامه</a:t>
            </a:r>
            <a:r>
              <a:rPr lang="fa-IR" sz="2800" dirty="0">
                <a:solidFill>
                  <a:schemeClr val="bg1">
                    <a:lumMod val="95000"/>
                  </a:schemeClr>
                </a:solidFill>
                <a:latin typeface="Khandevane" panose="02000506000000020002" pitchFamily="2" charset="-78"/>
                <a:cs typeface="Khandevane" panose="02000506000000020002" pitchFamily="2" charset="-78"/>
              </a:rPr>
              <a:t> </a:t>
            </a:r>
            <a:r>
              <a:rPr lang="fa-IR" sz="2800" dirty="0">
                <a:latin typeface="Khandevane" panose="02000506000000020002" pitchFamily="2" charset="-78"/>
                <a:cs typeface="Khandevane" panose="02000506000000020002" pitchFamily="2" charset="-78"/>
              </a:rPr>
              <a:t>دارد.....</a:t>
            </a:r>
            <a:endParaRPr lang="en-US" sz="2800" dirty="0">
              <a:latin typeface="Khandevane" panose="02000506000000020002" pitchFamily="2" charset="-78"/>
              <a:cs typeface="Khandevane" panose="02000506000000020002" pitchFamily="2" charset="-78"/>
            </a:endParaRPr>
          </a:p>
        </p:txBody>
      </p:sp>
    </p:spTree>
    <p:extLst>
      <p:ext uri="{BB962C8B-B14F-4D97-AF65-F5344CB8AC3E}">
        <p14:creationId xmlns:p14="http://schemas.microsoft.com/office/powerpoint/2010/main" val="1818217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759</Words>
  <Application>Microsoft Office PowerPoint</Application>
  <PresentationFormat>Widescreen</PresentationFormat>
  <Paragraphs>48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Calibri Light</vt:lpstr>
      <vt:lpstr>Khandevane</vt:lpstr>
      <vt:lpstr>LMU Kamran</vt:lpstr>
      <vt:lpstr>Yekan Bakh FaNum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bahar-pc</dc:creator>
  <cp:lastModifiedBy>bahar-pc</cp:lastModifiedBy>
  <cp:revision>5</cp:revision>
  <dcterms:created xsi:type="dcterms:W3CDTF">2024-09-01T18:38:54Z</dcterms:created>
  <dcterms:modified xsi:type="dcterms:W3CDTF">2024-09-27T09:07:03Z</dcterms:modified>
</cp:coreProperties>
</file>