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61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65D1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39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1024A-1E87-48DE-8289-7F383F83A0E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E8331-0E79-448A-8BF5-093185FF4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7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644B-B805-4345-A968-6760B2D84F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3C4E-9134-4F60-AC0E-B6BF249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0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644B-B805-4345-A968-6760B2D84F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3C4E-9134-4F60-AC0E-B6BF249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644B-B805-4345-A968-6760B2D84F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3C4E-9134-4F60-AC0E-B6BF249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4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644B-B805-4345-A968-6760B2D84F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3C4E-9134-4F60-AC0E-B6BF249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644B-B805-4345-A968-6760B2D84F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3C4E-9134-4F60-AC0E-B6BF249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0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644B-B805-4345-A968-6760B2D84F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3C4E-9134-4F60-AC0E-B6BF249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4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644B-B805-4345-A968-6760B2D84F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3C4E-9134-4F60-AC0E-B6BF249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0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644B-B805-4345-A968-6760B2D84F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3C4E-9134-4F60-AC0E-B6BF249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3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644B-B805-4345-A968-6760B2D84F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3C4E-9134-4F60-AC0E-B6BF249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3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644B-B805-4345-A968-6760B2D84F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3C4E-9134-4F60-AC0E-B6BF249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8644B-B805-4345-A968-6760B2D84F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3C4E-9134-4F60-AC0E-B6BF249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rgbClr val="A365D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8644B-B805-4345-A968-6760B2D84F2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23C4E-9134-4F60-AC0E-B6BF2499D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6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B770505-79D0-3306-2E06-51F6412CB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79707">
            <a:off x="1144603" y="5733489"/>
            <a:ext cx="1259456" cy="1259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EB4BF-CE47-CFF4-9100-21BA7F3D4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73" y="3265514"/>
            <a:ext cx="1259455" cy="12594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522808-7259-7AF3-C80F-E61C1C3AB792}"/>
              </a:ext>
            </a:extLst>
          </p:cNvPr>
          <p:cNvSpPr/>
          <p:nvPr/>
        </p:nvSpPr>
        <p:spPr>
          <a:xfrm>
            <a:off x="213851" y="204018"/>
            <a:ext cx="6430297" cy="9497963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C4293A-DB5C-0343-4053-37DD06E0729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DCBCA"/>
              </a:clrFrom>
              <a:clrTo>
                <a:srgbClr val="2DCBCA">
                  <a:alpha val="0"/>
                </a:srgbClr>
              </a:clrTo>
            </a:clrChange>
            <a:duotone>
              <a:prstClr val="black"/>
              <a:srgbClr val="A365D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3" b="99758" l="1625" r="98187">
                        <a14:foregroundMark x1="34189" y1="96082" x2="27596" y2="95436"/>
                        <a14:foregroundMark x1="27596" y1="95436" x2="17047" y2="84410"/>
                        <a14:foregroundMark x1="17047" y1="84410" x2="9630" y2="58926"/>
                        <a14:foregroundMark x1="9630" y1="58926" x2="13256" y2="28473"/>
                        <a14:foregroundMark x1="13256" y1="28473" x2="18601" y2="13489"/>
                        <a14:foregroundMark x1="18601" y1="13489" x2="18813" y2="10703"/>
                        <a14:foregroundMark x1="29174" y1="3635" x2="25877" y2="11107"/>
                        <a14:foregroundMark x1="25877" y1="11107" x2="13092" y2="14499"/>
                        <a14:foregroundMark x1="13092" y1="14499" x2="6970" y2="23869"/>
                        <a14:foregroundMark x1="6970" y1="23869" x2="5698" y2="73102"/>
                        <a14:foregroundMark x1="5698" y1="73102" x2="10596" y2="83522"/>
                        <a14:foregroundMark x1="10596" y1="83522" x2="12738" y2="86389"/>
                        <a14:foregroundMark x1="84130" y1="7068" x2="84130" y2="7068"/>
                        <a14:foregroundMark x1="88533" y1="7068" x2="90511" y2="82472"/>
                        <a14:foregroundMark x1="90511" y1="82472" x2="90511" y2="82472"/>
                        <a14:foregroundMark x1="77890" y1="90590" x2="95691" y2="51696"/>
                        <a14:foregroundMark x1="95691" y1="51696" x2="95691" y2="51696"/>
                        <a14:foregroundMark x1="94325" y1="13853" x2="97222" y2="57472"/>
                        <a14:foregroundMark x1="97222" y1="57472" x2="96209" y2="76535"/>
                        <a14:foregroundMark x1="96209" y1="76535" x2="91241" y2="82795"/>
                        <a14:foregroundMark x1="91241" y1="82795" x2="75912" y2="91357"/>
                        <a14:foregroundMark x1="67836" y1="95557" x2="69508" y2="85137"/>
                        <a14:foregroundMark x1="69508" y1="85137" x2="76124" y2="72052"/>
                        <a14:foregroundMark x1="76124" y1="72052" x2="80174" y2="69952"/>
                        <a14:foregroundMark x1="97057" y1="87439" x2="73417" y2="92771"/>
                        <a14:foregroundMark x1="73417" y1="92771" x2="67977" y2="97092"/>
                        <a14:foregroundMark x1="97834" y1="50121" x2="98281" y2="27342"/>
                        <a14:foregroundMark x1="98281" y1="27342" x2="98187" y2="12076"/>
                        <a14:foregroundMark x1="98187" y1="12076" x2="96445" y2="5210"/>
                        <a14:foregroundMark x1="94019" y1="4685" x2="76242" y2="8603"/>
                        <a14:foregroundMark x1="76242" y1="8603" x2="64493" y2="4685"/>
                        <a14:foregroundMark x1="87026" y1="2625" x2="78550" y2="4402"/>
                        <a14:foregroundMark x1="78550" y1="4402" x2="63998" y2="323"/>
                        <a14:foregroundMark x1="63998" y1="323" x2="59454" y2="2868"/>
                        <a14:foregroundMark x1="18201" y1="5735" x2="6452" y2="7189"/>
                        <a14:foregroundMark x1="6452" y1="7189" x2="3650" y2="16963"/>
                        <a14:foregroundMark x1="3650" y1="16963" x2="3603" y2="91640"/>
                        <a14:foregroundMark x1="1931" y1="3393" x2="1625" y2="93174"/>
                        <a14:foregroundMark x1="47398" y1="95032" x2="47398" y2="99758"/>
                        <a14:foregroundMark x1="54015" y1="4806" x2="51731" y2="1737"/>
                        <a14:backgroundMark x1="60537" y1="94750" x2="60584" y2="84733"/>
                        <a14:backgroundMark x1="60584" y1="84733" x2="60325" y2="63974"/>
                        <a14:backgroundMark x1="60325" y1="63974" x2="43654" y2="40509"/>
                        <a14:backgroundMark x1="43654" y1="40509" x2="42571" y2="19952"/>
                        <a14:backgroundMark x1="42571" y1="19952" x2="42571" y2="6785"/>
                        <a14:backgroundMark x1="52319" y1="98667" x2="49729" y2="79241"/>
                        <a14:backgroundMark x1="49729" y1="79241" x2="44879" y2="72092"/>
                        <a14:backgroundMark x1="44879" y1="72092" x2="31175" y2="58683"/>
                        <a14:backgroundMark x1="31175" y1="58683" x2="27737" y2="47132"/>
                        <a14:backgroundMark x1="27737" y1="47132" x2="28561" y2="38651"/>
                        <a14:backgroundMark x1="24040" y1="44467" x2="23311" y2="35501"/>
                        <a14:backgroundMark x1="23311" y1="35501" x2="28538" y2="27221"/>
                        <a14:backgroundMark x1="28538" y1="27221" x2="30257" y2="26252"/>
                        <a14:backgroundMark x1="74688" y1="53514" x2="70144" y2="44063"/>
                        <a14:backgroundMark x1="70144" y1="44063" x2="52013" y2="219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122"/>
          <a:stretch/>
        </p:blipFill>
        <p:spPr>
          <a:xfrm rot="5400000">
            <a:off x="1057486" y="-643341"/>
            <a:ext cx="4735577" cy="6430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EAC9F3-8D09-0631-1777-35C77558068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A365D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80" b="99475" l="2710" r="97532">
                        <a14:foregroundMark x1="5010" y1="30541" x2="5474" y2="26303"/>
                        <a14:foregroundMark x1="4217" y1="37784" x2="4452" y2="35636"/>
                        <a14:foregroundMark x1="11132" y1="18662" x2="14384" y2="14270"/>
                        <a14:foregroundMark x1="8391" y1="22364" x2="10286" y2="19805"/>
                        <a14:foregroundMark x1="81937" y1="16407" x2="83526" y2="16525"/>
                        <a14:foregroundMark x1="80435" y1="16296" x2="81728" y2="16392"/>
                        <a14:foregroundMark x1="59143" y1="14720" x2="61481" y2="14893"/>
                        <a14:foregroundMark x1="54690" y1="14390" x2="56671" y2="14537"/>
                        <a14:foregroundMark x1="23876" y1="12110" x2="45891" y2="13740"/>
                        <a14:foregroundMark x1="20327" y1="11847" x2="22298" y2="11993"/>
                        <a14:foregroundMark x1="86969" y1="28339" x2="90368" y2="40000"/>
                        <a14:foregroundMark x1="85309" y1="22642" x2="86886" y2="28054"/>
                        <a14:foregroundMark x1="83526" y1="16525" x2="84711" y2="20593"/>
                        <a14:foregroundMark x1="90761" y1="45200" x2="91092" y2="49576"/>
                        <a14:foregroundMark x1="90470" y1="41352" x2="90618" y2="43309"/>
                        <a14:foregroundMark x1="90368" y1="40000" x2="90400" y2="40427"/>
                        <a14:foregroundMark x1="96669" y1="25717" x2="96700" y2="19354"/>
                        <a14:foregroundMark x1="96611" y1="37813" x2="96658" y2="28091"/>
                        <a14:foregroundMark x1="96566" y1="47232" x2="96605" y2="39193"/>
                        <a14:foregroundMark x1="96700" y1="19354" x2="90477" y2="12847"/>
                        <a14:foregroundMark x1="11980" y1="14398" x2="8093" y2="14575"/>
                        <a14:foregroundMark x1="20869" y1="13994" x2="14361" y2="14290"/>
                        <a14:foregroundMark x1="43666" y1="12956" x2="23299" y2="13883"/>
                        <a14:foregroundMark x1="60280" y1="12200" x2="53310" y2="12517"/>
                        <a14:foregroundMark x1="65130" y1="11979" x2="63244" y2="12065"/>
                        <a14:foregroundMark x1="74041" y1="11573" x2="71878" y2="11671"/>
                        <a14:foregroundMark x1="82782" y1="11175" x2="74103" y2="11570"/>
                        <a14:foregroundMark x1="7467" y1="16014" x2="5036" y2="24809"/>
                        <a14:foregroundMark x1="3604" y1="48692" x2="3461" y2="54303"/>
                        <a14:foregroundMark x1="3461" y1="54303" x2="8237" y2="77333"/>
                        <a14:foregroundMark x1="8237" y1="77333" x2="39683" y2="83515"/>
                        <a14:foregroundMark x1="39683" y1="83515" x2="95787" y2="79677"/>
                        <a14:foregroundMark x1="94017" y1="91192" x2="3569" y2="92242"/>
                        <a14:foregroundMark x1="3569" y1="92242" x2="2093" y2="76808"/>
                        <a14:foregroundMark x1="2093" y1="76808" x2="11859" y2="65172"/>
                        <a14:foregroundMark x1="11859" y1="65172" x2="70459" y2="94869"/>
                        <a14:foregroundMark x1="70459" y1="94869" x2="77059" y2="80444"/>
                        <a14:foregroundMark x1="77059" y1="80444" x2="92460" y2="68364"/>
                        <a14:foregroundMark x1="92460" y1="68364" x2="97558" y2="67879"/>
                        <a14:foregroundMark x1="98336" y1="58707" x2="98846" y2="82909"/>
                        <a14:foregroundMark x1="98846" y1="82909" x2="86504" y2="95798"/>
                        <a14:foregroundMark x1="86504" y1="95798" x2="30910" y2="99475"/>
                        <a14:foregroundMark x1="30910" y1="99475" x2="30910" y2="99475"/>
                        <a14:foregroundMark x1="26778" y1="66101" x2="18192" y2="61131"/>
                        <a14:foregroundMark x1="18192" y1="61131" x2="4588" y2="60202"/>
                        <a14:foregroundMark x1="4588" y1="60202" x2="1073" y2="69576"/>
                        <a14:foregroundMark x1="1073" y1="69576" x2="2710" y2="86747"/>
                        <a14:foregroundMark x1="2710" y1="86747" x2="10115" y2="93859"/>
                        <a14:backgroundMark x1="4475" y1="24604" x2="2039" y2="13980"/>
                        <a14:backgroundMark x1="5214" y1="27826" x2="5036" y2="27048"/>
                        <a14:backgroundMark x1="7969" y1="39838" x2="5339" y2="28372"/>
                        <a14:backgroundMark x1="19151" y1="11019" x2="30990" y2="8970"/>
                        <a14:backgroundMark x1="2039" y1="13980" x2="16036" y2="11558"/>
                        <a14:backgroundMark x1="30990" y1="8970" x2="61470" y2="9131"/>
                        <a14:backgroundMark x1="3649" y1="9737" x2="11940" y2="20889"/>
                        <a14:backgroundMark x1="11940" y1="20889" x2="49047" y2="42667"/>
                        <a14:backgroundMark x1="49047" y1="42667" x2="80145" y2="46020"/>
                        <a14:backgroundMark x1="80145" y1="46020" x2="87148" y2="27636"/>
                        <a14:backgroundMark x1="87148" y1="27636" x2="87148" y2="23879"/>
                        <a14:backgroundMark x1="97746" y1="10909" x2="5420" y2="8121"/>
                        <a14:backgroundMark x1="5420" y1="8121" x2="3649" y2="8242"/>
                        <a14:backgroundMark x1="64610" y1="19192" x2="42501" y2="55717"/>
                        <a14:backgroundMark x1="42501" y1="55717" x2="6788" y2="24242"/>
                        <a14:backgroundMark x1="6788" y1="24242" x2="13657" y2="13333"/>
                        <a14:backgroundMark x1="13657" y1="13333" x2="24712" y2="9778"/>
                        <a14:backgroundMark x1="24712" y1="9778" x2="20526" y2="15636"/>
                        <a14:backgroundMark x1="3273" y1="43677" x2="5849" y2="24970"/>
                        <a14:backgroundMark x1="5849" y1="24970" x2="12825" y2="19394"/>
                        <a14:backgroundMark x1="12825" y1="19394" x2="23611" y2="17455"/>
                        <a14:backgroundMark x1="23611" y1="17455" x2="34398" y2="19838"/>
                        <a14:backgroundMark x1="34398" y1="19838" x2="47438" y2="14101"/>
                        <a14:backgroundMark x1="47438" y1="14101" x2="58358" y2="15677"/>
                        <a14:backgroundMark x1="58358" y1="15677" x2="78267" y2="15273"/>
                        <a14:backgroundMark x1="78267" y1="15273" x2="84170" y2="22141"/>
                        <a14:backgroundMark x1="84170" y1="22141" x2="90716" y2="21051"/>
                        <a14:backgroundMark x1="90716" y1="21051" x2="95546" y2="32889"/>
                        <a14:backgroundMark x1="95546" y1="32889" x2="95170" y2="22303"/>
                        <a14:backgroundMark x1="95170" y1="22303" x2="88731" y2="14788"/>
                        <a14:backgroundMark x1="88731" y1="14788" x2="84035" y2="16525"/>
                        <a14:backgroundMark x1="95600" y1="38667" x2="96056" y2="26747"/>
                        <a14:backgroundMark x1="96056" y1="26747" x2="91226" y2="16566"/>
                        <a14:backgroundMark x1="91226" y1="16566" x2="88811" y2="27515"/>
                        <a14:backgroundMark x1="88811" y1="27515" x2="91307" y2="42505"/>
                        <a14:backgroundMark x1="91307" y1="42505" x2="79903" y2="21374"/>
                        <a14:backgroundMark x1="79903" y1="21374" x2="83821" y2="11273"/>
                        <a14:backgroundMark x1="83821" y1="11273" x2="77918" y2="14788"/>
                        <a14:backgroundMark x1="77918" y1="14788" x2="71800" y2="12283"/>
                        <a14:backgroundMark x1="71800" y1="12283" x2="63295" y2="14222"/>
                        <a14:backgroundMark x1="63295" y1="14222" x2="18594" y2="9737"/>
                        <a14:backgroundMark x1="18594" y1="9737" x2="8130" y2="18626"/>
                        <a14:backgroundMark x1="8130" y1="18626" x2="4159" y2="43798"/>
                        <a14:backgroundMark x1="4159" y1="43798" x2="3864" y2="26424"/>
                        <a14:backgroundMark x1="3864" y1="26424" x2="13174" y2="19717"/>
                        <a14:backgroundMark x1="13174" y1="19717" x2="22163" y2="20485"/>
                        <a14:backgroundMark x1="22163" y1="20485" x2="28092" y2="15152"/>
                        <a14:backgroundMark x1="28092" y1="15152" x2="41293" y2="16162"/>
                        <a14:backgroundMark x1="41293" y1="16162" x2="61175" y2="8485"/>
                        <a14:backgroundMark x1="61175" y1="8485" x2="77757" y2="15030"/>
                        <a14:backgroundMark x1="77757" y1="15030" x2="77757" y2="15030"/>
                        <a14:backgroundMark x1="91092" y1="50465" x2="84921" y2="21495"/>
                        <a14:backgroundMark x1="84921" y1="21495" x2="77569" y2="16040"/>
                        <a14:backgroundMark x1="77569" y1="16040" x2="62275" y2="14141"/>
                        <a14:backgroundMark x1="89133" y1="11515" x2="96968" y2="27798"/>
                        <a14:backgroundMark x1="96968" y1="27798" x2="96753" y2="38020"/>
                        <a14:backgroundMark x1="96753" y1="38020" x2="88382" y2="46626"/>
                        <a14:backgroundMark x1="88382" y1="46626" x2="82962" y2="18747"/>
                        <a14:backgroundMark x1="82962" y1="18747" x2="74376" y2="12404"/>
                        <a14:backgroundMark x1="74376" y1="12404" x2="63402" y2="11071"/>
                        <a14:backgroundMark x1="63402" y1="11071" x2="54789" y2="16646"/>
                        <a14:backgroundMark x1="54789" y1="16646" x2="45559" y2="18343"/>
                        <a14:backgroundMark x1="45559" y1="18343" x2="38771" y2="15152"/>
                        <a14:backgroundMark x1="38771" y1="15152" x2="31017" y2="16444"/>
                        <a14:backgroundMark x1="31017" y1="16444" x2="23075" y2="13495"/>
                        <a14:backgroundMark x1="23075" y1="13495" x2="3864" y2="26505"/>
                        <a14:backgroundMark x1="3864" y1="26505" x2="3461" y2="486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462"/>
          <a:stretch/>
        </p:blipFill>
        <p:spPr>
          <a:xfrm>
            <a:off x="210127" y="7586464"/>
            <a:ext cx="6430297" cy="2115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DDD568-29E1-841B-100B-E6FB1B5E0565}"/>
              </a:ext>
            </a:extLst>
          </p:cNvPr>
          <p:cNvSpPr txBox="1"/>
          <p:nvPr/>
        </p:nvSpPr>
        <p:spPr>
          <a:xfrm>
            <a:off x="1474925" y="5393403"/>
            <a:ext cx="3468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ptos" panose="020B0004020202020204" pitchFamily="34" charset="0"/>
                <a:cs typeface="B Elham" panose="00000400000000000000" pitchFamily="2" charset="-78"/>
              </a:rPr>
              <a:t>«</a:t>
            </a:r>
            <a:r>
              <a:rPr lang="fa-IR" sz="4400" dirty="0">
                <a:cs typeface="B Esfehan" panose="00000700000000000000" pitchFamily="2" charset="-78"/>
              </a:rPr>
              <a:t>دنیای فیلدها</a:t>
            </a:r>
            <a:r>
              <a:rPr lang="en-US" sz="4400" b="1" dirty="0">
                <a:latin typeface="Aptos" panose="020B0004020202020204" pitchFamily="34" charset="0"/>
                <a:cs typeface="B Elham" panose="00000400000000000000" pitchFamily="2" charset="-78"/>
              </a:rPr>
              <a:t>»</a:t>
            </a:r>
            <a:endParaRPr lang="en-US" sz="4400" dirty="0">
              <a:cs typeface="B Esfehan" panose="000007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E1A174-33AA-43BF-15D7-C276C0AF2FC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2976">
            <a:off x="4707763" y="4406960"/>
            <a:ext cx="1561446" cy="15614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C5DCC-662D-4BA2-2D91-9FD3AEBDB5B5}"/>
              </a:ext>
            </a:extLst>
          </p:cNvPr>
          <p:cNvSpPr txBox="1"/>
          <p:nvPr/>
        </p:nvSpPr>
        <p:spPr>
          <a:xfrm>
            <a:off x="5363166" y="7171724"/>
            <a:ext cx="12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فائزه لوخی</a:t>
            </a:r>
            <a:endParaRPr lang="en-US" sz="2800" b="1" dirty="0">
              <a:latin typeface="Dubai Light" panose="020B0303030403030204" pitchFamily="34" charset="-78"/>
              <a:cs typeface="B Araz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902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FB9A73-47BF-2A7A-176B-2F834792F14E}"/>
              </a:ext>
            </a:extLst>
          </p:cNvPr>
          <p:cNvSpPr/>
          <p:nvPr/>
        </p:nvSpPr>
        <p:spPr>
          <a:xfrm>
            <a:off x="213851" y="204018"/>
            <a:ext cx="6430297" cy="9497963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DC1C0-8D47-440A-8A9D-62A95F8B210A}"/>
              </a:ext>
            </a:extLst>
          </p:cNvPr>
          <p:cNvSpPr txBox="1"/>
          <p:nvPr/>
        </p:nvSpPr>
        <p:spPr>
          <a:xfrm>
            <a:off x="-152664" y="686978"/>
            <a:ext cx="6177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اگه شما هم با فیلدعددی وفلش های بالاو پایین                        مشکل دارید،          فرصت خوندن این مطلب رو از دست ندید</a:t>
            </a:r>
            <a:r>
              <a:rPr lang="fa-IR" b="1" dirty="0">
                <a:cs typeface="Dast Nevis" panose="03000400000000000000" pitchFamily="66" charset="-78"/>
              </a:rPr>
              <a:t>:</a:t>
            </a:r>
            <a:endParaRPr lang="en-US" b="1" dirty="0">
              <a:cs typeface="Dast Nevis" panose="03000400000000000000" pitchFamily="66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198D2-4718-7D78-A41E-0751E81B66A1}"/>
              </a:ext>
            </a:extLst>
          </p:cNvPr>
          <p:cNvSpPr txBox="1"/>
          <p:nvPr/>
        </p:nvSpPr>
        <p:spPr>
          <a:xfrm>
            <a:off x="944734" y="793965"/>
            <a:ext cx="11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(arrow)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58867-75C9-D5EF-1377-AA982898C49E}"/>
              </a:ext>
            </a:extLst>
          </p:cNvPr>
          <p:cNvSpPr txBox="1"/>
          <p:nvPr/>
        </p:nvSpPr>
        <p:spPr>
          <a:xfrm>
            <a:off x="-100565" y="2020383"/>
            <a:ext cx="617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b="1" dirty="0">
                <a:latin typeface="Dubai Light" panose="020B0303030403030204" pitchFamily="34" charset="-78"/>
                <a:cs typeface="B Araz" panose="00000400000000000000" pitchFamily="2" charset="-78"/>
              </a:rPr>
              <a:t>برای حل این مشکل دست به دامن کد              می شیم: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1A659-BB9B-5D70-23BA-C3D21FE7211C}"/>
              </a:ext>
            </a:extLst>
          </p:cNvPr>
          <p:cNvSpPr txBox="1"/>
          <p:nvPr/>
        </p:nvSpPr>
        <p:spPr>
          <a:xfrm>
            <a:off x="1580324" y="2116823"/>
            <a:ext cx="97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 Black" panose="020B0A04020102020204" pitchFamily="34" charset="0"/>
              </a:rPr>
              <a:t>css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F1CC37-9C0B-CBF3-E218-312B88A95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85" y="449684"/>
            <a:ext cx="721963" cy="7219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280F56-B4DB-910C-CC78-A0E48DBD0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48" y="1073415"/>
            <a:ext cx="487852" cy="4878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92E719-6571-EB85-8ADE-1678EF8E6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133" y="1721033"/>
            <a:ext cx="721963" cy="7219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4B8F65-BB8B-37DE-2D63-57921A183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7983">
            <a:off x="810280" y="1475158"/>
            <a:ext cx="698554" cy="6985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4E3195-A698-9FEE-0B52-522F39C8922C}"/>
              </a:ext>
            </a:extLst>
          </p:cNvPr>
          <p:cNvSpPr txBox="1"/>
          <p:nvPr/>
        </p:nvSpPr>
        <p:spPr>
          <a:xfrm>
            <a:off x="4273326" y="2987449"/>
            <a:ext cx="2018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000" b="1" dirty="0">
                <a:solidFill>
                  <a:srgbClr val="7030A0"/>
                </a:solidFill>
                <a:latin typeface="Dubai Light" panose="020B0303030403030204" pitchFamily="34" charset="-78"/>
                <a:cs typeface="B Araz" panose="00000400000000000000" pitchFamily="2" charset="-78"/>
              </a:rPr>
              <a:t>روش </a:t>
            </a:r>
            <a:r>
              <a:rPr lang="fa-IR" sz="6600" b="1" dirty="0">
                <a:solidFill>
                  <a:srgbClr val="7030A0"/>
                </a:solidFill>
                <a:latin typeface="Dubai Light" panose="020B0303030403030204" pitchFamily="34" charset="-78"/>
                <a:cs typeface="B Araz" panose="00000400000000000000" pitchFamily="2" charset="-78"/>
              </a:rPr>
              <a:t>اول</a:t>
            </a:r>
            <a:r>
              <a:rPr lang="fa-IR" sz="4000" b="1" dirty="0">
                <a:solidFill>
                  <a:srgbClr val="7030A0"/>
                </a:solidFill>
                <a:latin typeface="Dubai Light" panose="020B0303030403030204" pitchFamily="34" charset="-78"/>
                <a:cs typeface="B Araz" panose="00000400000000000000" pitchFamily="2" charset="-78"/>
              </a:rPr>
              <a:t>:</a:t>
            </a:r>
            <a:endParaRPr lang="en-US" sz="4000" b="1" dirty="0">
              <a:solidFill>
                <a:srgbClr val="7030A0"/>
              </a:solidFill>
              <a:latin typeface="Dubai Light" panose="020B0303030403030204" pitchFamily="34" charset="-78"/>
              <a:cs typeface="B Araz" panose="000004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4E10CE-401C-C7EF-4B6F-FD6E48675ED4}"/>
              </a:ext>
            </a:extLst>
          </p:cNvPr>
          <p:cNvSpPr txBox="1"/>
          <p:nvPr/>
        </p:nvSpPr>
        <p:spPr>
          <a:xfrm>
            <a:off x="379541" y="3403472"/>
            <a:ext cx="40722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Aptos" panose="020B0004020202020204" pitchFamily="34" charset="0"/>
                <a:cs typeface="B Elham" panose="00000400000000000000" pitchFamily="2" charset="-78"/>
              </a:rPr>
              <a:t>«</a:t>
            </a:r>
            <a:r>
              <a:rPr lang="fa-IR" sz="3200" b="1" dirty="0">
                <a:latin typeface="Dubai Light" panose="020B0303030403030204" pitchFamily="34" charset="-78"/>
                <a:cs typeface="B Araz" panose="00000400000000000000" pitchFamily="2" charset="-78"/>
              </a:rPr>
              <a:t>برای غیرفعال کردن دکمه‌ها</a:t>
            </a:r>
            <a:r>
              <a:rPr lang="en-US" sz="3200" b="1" dirty="0">
                <a:latin typeface="Aptos" panose="020B0004020202020204" pitchFamily="34" charset="0"/>
                <a:cs typeface="B Elham" panose="00000400000000000000" pitchFamily="2" charset="-78"/>
              </a:rPr>
              <a:t>»</a:t>
            </a:r>
            <a:endParaRPr lang="fa-IR" sz="3200" b="1" dirty="0">
              <a:latin typeface="Dubai Light" panose="020B0303030403030204" pitchFamily="34" charset="-78"/>
              <a:cs typeface="B Araz" panose="00000400000000000000" pitchFamily="2" charset="-78"/>
            </a:endParaRP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BE754-9414-A591-5061-186285BC255A}"/>
              </a:ext>
            </a:extLst>
          </p:cNvPr>
          <p:cNvSpPr txBox="1"/>
          <p:nvPr/>
        </p:nvSpPr>
        <p:spPr>
          <a:xfrm>
            <a:off x="248833" y="4372320"/>
            <a:ext cx="64302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در این روش، با استفاده از                و انتخاب‌گرهای خاص، دکمه‌ها رو برای مرورگرهای مبتنی بر                              مثل (                                                      )پنهان می‌کنیم. این کد ظاهر دکمه‌ها رو غیرفعال می‌کنه و کاربر فقط می‌تونه عدد رو به صورت دستی وارد کنه</a:t>
            </a:r>
            <a:r>
              <a:rPr lang="fa-IR" sz="2800" b="0" i="0" dirty="0">
                <a:effectLst/>
                <a:latin typeface="AzarMehr"/>
              </a:rPr>
              <a:t>.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6FF8EB-8539-4E55-A229-AF41EC1CCDC8}"/>
              </a:ext>
            </a:extLst>
          </p:cNvPr>
          <p:cNvSpPr txBox="1"/>
          <p:nvPr/>
        </p:nvSpPr>
        <p:spPr>
          <a:xfrm>
            <a:off x="3667384" y="4472950"/>
            <a:ext cx="75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 Black" panose="020B0A04020102020204" pitchFamily="34" charset="0"/>
              </a:rPr>
              <a:t>Css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C14137-CEBC-471E-1DE7-273A65F85E69}"/>
              </a:ext>
            </a:extLst>
          </p:cNvPr>
          <p:cNvSpPr txBox="1"/>
          <p:nvPr/>
        </p:nvSpPr>
        <p:spPr>
          <a:xfrm>
            <a:off x="1067977" y="4817572"/>
            <a:ext cx="2245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Safari</a:t>
            </a:r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و</a:t>
            </a:r>
            <a:r>
              <a:rPr lang="en-US" sz="2000" dirty="0">
                <a:latin typeface="Arial Black" panose="020B0A04020102020204" pitchFamily="34" charset="0"/>
              </a:rPr>
              <a:t>chrome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4251D7-6750-846C-C077-DA226344EE11}"/>
              </a:ext>
            </a:extLst>
          </p:cNvPr>
          <p:cNvSpPr txBox="1"/>
          <p:nvPr/>
        </p:nvSpPr>
        <p:spPr>
          <a:xfrm>
            <a:off x="3747845" y="4875864"/>
            <a:ext cx="1148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 Black" panose="020B0A04020102020204" pitchFamily="34" charset="0"/>
              </a:rPr>
              <a:t>Webkit</a:t>
            </a:r>
            <a:r>
              <a:rPr lang="fa-IR" sz="2000" dirty="0">
                <a:latin typeface="Arial Black" panose="020B0A04020102020204" pitchFamily="34" charset="0"/>
              </a:rPr>
              <a:t> 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556D0-9AFA-E906-7133-6938294D704C}"/>
              </a:ext>
            </a:extLst>
          </p:cNvPr>
          <p:cNvSpPr txBox="1"/>
          <p:nvPr/>
        </p:nvSpPr>
        <p:spPr>
          <a:xfrm>
            <a:off x="340097" y="6503593"/>
            <a:ext cx="61778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&lt;style&gt;</a:t>
            </a:r>
          </a:p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   input::-</a:t>
            </a:r>
            <a:r>
              <a:rPr lang="en-U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webkit</a:t>
            </a:r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-outer-spin-button,</a:t>
            </a:r>
          </a:p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   input::-</a:t>
            </a:r>
            <a:r>
              <a:rPr lang="en-U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webkit</a:t>
            </a:r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-inner-spin-button {</a:t>
            </a:r>
          </a:p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      -</a:t>
            </a:r>
            <a:r>
              <a:rPr lang="en-U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webkit</a:t>
            </a:r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-appearance: none;</a:t>
            </a:r>
          </a:p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   }</a:t>
            </a:r>
          </a:p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&lt;/style&gt;</a:t>
            </a:r>
          </a:p>
          <a:p>
            <a:endParaRPr lang="en-US" sz="2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54CF883-57CA-9A2C-BC9A-C9A5F93FFB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80939" flipV="1">
            <a:off x="5861876" y="3238352"/>
            <a:ext cx="716475" cy="7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2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36044F-C2A5-5E9C-CBF7-1BE82821156E}"/>
              </a:ext>
            </a:extLst>
          </p:cNvPr>
          <p:cNvSpPr/>
          <p:nvPr/>
        </p:nvSpPr>
        <p:spPr>
          <a:xfrm>
            <a:off x="213851" y="204018"/>
            <a:ext cx="6430297" cy="9497963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F5714-F324-BAA4-0B00-45EA12D3D4A1}"/>
              </a:ext>
            </a:extLst>
          </p:cNvPr>
          <p:cNvSpPr txBox="1"/>
          <p:nvPr/>
        </p:nvSpPr>
        <p:spPr>
          <a:xfrm>
            <a:off x="3979664" y="226074"/>
            <a:ext cx="2111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>
                <a:solidFill>
                  <a:srgbClr val="7030A0"/>
                </a:solidFill>
                <a:latin typeface="Dubai Light" panose="020B0303030403030204" pitchFamily="34" charset="-78"/>
                <a:cs typeface="B Araz" panose="00000400000000000000" pitchFamily="2" charset="-78"/>
              </a:rPr>
              <a:t>روش </a:t>
            </a:r>
            <a:r>
              <a:rPr lang="fa-IR" sz="6600" b="1" dirty="0">
                <a:solidFill>
                  <a:srgbClr val="7030A0"/>
                </a:solidFill>
                <a:latin typeface="Dubai Light" panose="020B0303030403030204" pitchFamily="34" charset="-78"/>
                <a:cs typeface="B Araz" panose="00000400000000000000" pitchFamily="2" charset="-78"/>
              </a:rPr>
              <a:t>دوم</a:t>
            </a:r>
            <a:r>
              <a:rPr lang="fa-IR" sz="3200" b="1" dirty="0">
                <a:solidFill>
                  <a:srgbClr val="7030A0"/>
                </a:solidFill>
                <a:latin typeface="Dubai Light" panose="020B0303030403030204" pitchFamily="34" charset="-78"/>
                <a:cs typeface="B Araz" panose="00000400000000000000" pitchFamily="2" charset="-78"/>
              </a:rPr>
              <a:t>:</a:t>
            </a:r>
            <a:endParaRPr lang="en-US" sz="3200" b="1" dirty="0">
              <a:solidFill>
                <a:srgbClr val="7030A0"/>
              </a:solidFill>
              <a:latin typeface="Dubai Light" panose="020B0303030403030204" pitchFamily="34" charset="-78"/>
              <a:cs typeface="B Araz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8C2D9-6A52-8FD5-0ED0-7664FBD93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38079" y="474949"/>
            <a:ext cx="806069" cy="806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86AF6F-D7E8-8BD5-F4ED-6F676E927314}"/>
              </a:ext>
            </a:extLst>
          </p:cNvPr>
          <p:cNvSpPr txBox="1"/>
          <p:nvPr/>
        </p:nvSpPr>
        <p:spPr>
          <a:xfrm>
            <a:off x="35711" y="658152"/>
            <a:ext cx="40722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Aptos" panose="020B0004020202020204" pitchFamily="34" charset="0"/>
                <a:cs typeface="B Elham" panose="00000400000000000000" pitchFamily="2" charset="-78"/>
              </a:rPr>
              <a:t>«</a:t>
            </a:r>
            <a:r>
              <a:rPr lang="fa-IR" sz="3200" b="1" dirty="0">
                <a:latin typeface="Dubai Light" panose="020B0303030403030204" pitchFamily="34" charset="-78"/>
                <a:cs typeface="B Araz" panose="00000400000000000000" pitchFamily="2" charset="-78"/>
              </a:rPr>
              <a:t>استفاده از             با ظاهر خاص</a:t>
            </a:r>
            <a:r>
              <a:rPr lang="en-US" sz="3200" b="1" dirty="0">
                <a:latin typeface="Aptos" panose="020B0004020202020204" pitchFamily="34" charset="0"/>
                <a:cs typeface="B Elham" panose="00000400000000000000" pitchFamily="2" charset="-78"/>
              </a:rPr>
              <a:t>»</a:t>
            </a:r>
            <a:endParaRPr lang="fa-IR" sz="3200" b="1" dirty="0">
              <a:latin typeface="Dubai Light" panose="020B0303030403030204" pitchFamily="34" charset="-78"/>
              <a:cs typeface="B Araz" panose="00000400000000000000" pitchFamily="2" charset="-78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9BA18-14F5-5CC9-5A00-A3F02933D423}"/>
              </a:ext>
            </a:extLst>
          </p:cNvPr>
          <p:cNvSpPr txBox="1"/>
          <p:nvPr/>
        </p:nvSpPr>
        <p:spPr>
          <a:xfrm>
            <a:off x="2178336" y="780072"/>
            <a:ext cx="75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 Black" panose="020B0A04020102020204" pitchFamily="34" charset="0"/>
              </a:rPr>
              <a:t>Css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BAA5E-E1F7-9256-FA98-C2EBB978DC6F}"/>
              </a:ext>
            </a:extLst>
          </p:cNvPr>
          <p:cNvSpPr txBox="1"/>
          <p:nvPr/>
        </p:nvSpPr>
        <p:spPr>
          <a:xfrm>
            <a:off x="35711" y="2127558"/>
            <a:ext cx="64302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این روش با اضافه کردن کلاس                                            به ورودی عددی، ترکیبی از دو تکنیک قبلی رو انجام می‌ده. اینجا هم با استفاده از                 </a:t>
            </a:r>
            <a:r>
              <a:rPr lang="en-US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,</a:t>
            </a:r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                                                             و                                                                     دکمه‌ها رو غیرفعال می‌کنیم.</a:t>
            </a:r>
          </a:p>
          <a:p>
            <a:pPr algn="r"/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 به همین راحتی کاربر فقط می‌تونه عدد رو به صورت دستی وارد کنه</a:t>
            </a:r>
            <a:r>
              <a:rPr lang="fa-IR" dirty="0"/>
              <a:t>.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CE7228-6532-3CBC-51DF-CCDC69751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987">
            <a:off x="684015" y="1217936"/>
            <a:ext cx="1044914" cy="1044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B22E30-190B-83A2-C08F-1CC2E03766D7}"/>
              </a:ext>
            </a:extLst>
          </p:cNvPr>
          <p:cNvSpPr txBox="1"/>
          <p:nvPr/>
        </p:nvSpPr>
        <p:spPr>
          <a:xfrm>
            <a:off x="1931851" y="2236889"/>
            <a:ext cx="1801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Ni-spinners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2C797-9835-529B-0C52-8D6C3F3DDD35}"/>
              </a:ext>
            </a:extLst>
          </p:cNvPr>
          <p:cNvSpPr txBox="1"/>
          <p:nvPr/>
        </p:nvSpPr>
        <p:spPr>
          <a:xfrm>
            <a:off x="4041929" y="3035499"/>
            <a:ext cx="2513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 Black" panose="020B0A04020102020204" pitchFamily="34" charset="0"/>
              </a:rPr>
              <a:t>Moz</a:t>
            </a:r>
            <a:r>
              <a:rPr lang="en-US" sz="2000" dirty="0">
                <a:latin typeface="Arial Black" panose="020B0A04020102020204" pitchFamily="34" charset="0"/>
              </a:rPr>
              <a:t>-appearance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7FE66-BBB7-98ED-CF56-32A520B8B511}"/>
              </a:ext>
            </a:extLst>
          </p:cNvPr>
          <p:cNvSpPr txBox="1"/>
          <p:nvPr/>
        </p:nvSpPr>
        <p:spPr>
          <a:xfrm>
            <a:off x="1046104" y="3055278"/>
            <a:ext cx="301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 Black" panose="020B0A04020102020204" pitchFamily="34" charset="0"/>
              </a:rPr>
              <a:t>Webkit</a:t>
            </a:r>
            <a:r>
              <a:rPr lang="en-US" sz="2000" dirty="0">
                <a:latin typeface="Arial Black" panose="020B0A04020102020204" pitchFamily="34" charset="0"/>
              </a:rPr>
              <a:t>-appearance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0F35E4-FDDB-0ADB-A0AF-27786C4F919A}"/>
              </a:ext>
            </a:extLst>
          </p:cNvPr>
          <p:cNvSpPr txBox="1"/>
          <p:nvPr/>
        </p:nvSpPr>
        <p:spPr>
          <a:xfrm>
            <a:off x="346406" y="4531335"/>
            <a:ext cx="580890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&lt;style&gt;</a:t>
            </a:r>
          </a:p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   .no-spinners {</a:t>
            </a:r>
          </a:p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      -</a:t>
            </a:r>
            <a:r>
              <a:rPr lang="en-U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moz</a:t>
            </a:r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-appearance: </a:t>
            </a:r>
            <a:r>
              <a:rPr lang="en-U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textfield</a:t>
            </a:r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;</a:t>
            </a:r>
          </a:p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   }</a:t>
            </a:r>
          </a:p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   </a:t>
            </a:r>
          </a:p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   .no-spinners::-</a:t>
            </a:r>
            <a:r>
              <a:rPr lang="en-U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webkit</a:t>
            </a:r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-outer-spin-button,</a:t>
            </a:r>
          </a:p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   .no-spinners::-</a:t>
            </a:r>
            <a:r>
              <a:rPr lang="en-U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webkit</a:t>
            </a:r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-inner-spin-button {</a:t>
            </a:r>
          </a:p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      -</a:t>
            </a:r>
            <a:r>
              <a:rPr lang="en-U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webkit</a:t>
            </a:r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-appearance: none;</a:t>
            </a:r>
          </a:p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      margin: 0;</a:t>
            </a:r>
          </a:p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   }</a:t>
            </a:r>
          </a:p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&lt;/style&gt;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1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5FB82-3EDD-1AED-7891-9DE08271EE65}"/>
              </a:ext>
            </a:extLst>
          </p:cNvPr>
          <p:cNvSpPr/>
          <p:nvPr/>
        </p:nvSpPr>
        <p:spPr>
          <a:xfrm>
            <a:off x="213851" y="204018"/>
            <a:ext cx="6430297" cy="9497963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9650AD-AD79-B2CE-1443-E55910387C9E}"/>
              </a:ext>
            </a:extLst>
          </p:cNvPr>
          <p:cNvSpPr txBox="1"/>
          <p:nvPr/>
        </p:nvSpPr>
        <p:spPr>
          <a:xfrm>
            <a:off x="4113014" y="1914572"/>
            <a:ext cx="21117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>
                <a:solidFill>
                  <a:srgbClr val="7030A0"/>
                </a:solidFill>
                <a:latin typeface="Dubai Light" panose="020B0303030403030204" pitchFamily="34" charset="-78"/>
                <a:cs typeface="B Araz" panose="00000400000000000000" pitchFamily="2" charset="-78"/>
              </a:rPr>
              <a:t>روش </a:t>
            </a:r>
            <a:r>
              <a:rPr lang="fa-IR" sz="6600" b="1" dirty="0">
                <a:solidFill>
                  <a:srgbClr val="7030A0"/>
                </a:solidFill>
                <a:latin typeface="Dubai Light" panose="020B0303030403030204" pitchFamily="34" charset="-78"/>
                <a:cs typeface="B Araz" panose="00000400000000000000" pitchFamily="2" charset="-78"/>
              </a:rPr>
              <a:t>سوم</a:t>
            </a:r>
            <a:r>
              <a:rPr lang="fa-IR" sz="3200" b="1" dirty="0">
                <a:solidFill>
                  <a:srgbClr val="7030A0"/>
                </a:solidFill>
                <a:latin typeface="Dubai Light" panose="020B0303030403030204" pitchFamily="34" charset="-78"/>
                <a:cs typeface="B Araz" panose="00000400000000000000" pitchFamily="2" charset="-78"/>
              </a:rPr>
              <a:t>:</a:t>
            </a:r>
            <a:endParaRPr lang="en-US" sz="3200" b="1" dirty="0">
              <a:solidFill>
                <a:srgbClr val="7030A0"/>
              </a:solidFill>
              <a:latin typeface="Dubai Light" panose="020B0303030403030204" pitchFamily="34" charset="-78"/>
              <a:cs typeface="B Araz" panose="00000400000000000000" pitchFamily="2" charset="-7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FEB9A5-CFC1-2729-2647-B83FADA20A58}"/>
              </a:ext>
            </a:extLst>
          </p:cNvPr>
          <p:cNvSpPr txBox="1"/>
          <p:nvPr/>
        </p:nvSpPr>
        <p:spPr>
          <a:xfrm>
            <a:off x="1214295" y="2392289"/>
            <a:ext cx="30511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Aptos" panose="020B0004020202020204" pitchFamily="34" charset="0"/>
                <a:cs typeface="B Elham" panose="00000400000000000000" pitchFamily="2" charset="-78"/>
              </a:rPr>
              <a:t>«</a:t>
            </a:r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استفاده از جاوا اسکریپت</a:t>
            </a:r>
            <a:r>
              <a:rPr lang="en-US" sz="2800" b="1" dirty="0">
                <a:latin typeface="Aptos" panose="020B0004020202020204" pitchFamily="34" charset="0"/>
                <a:cs typeface="B Elham" panose="00000400000000000000" pitchFamily="2" charset="-78"/>
              </a:rPr>
              <a:t>»</a:t>
            </a:r>
            <a:endParaRPr lang="fa-IR" sz="2800" b="1" dirty="0">
              <a:latin typeface="Dubai Light" panose="020B0303030403030204" pitchFamily="34" charset="-78"/>
              <a:cs typeface="B Araz" panose="00000400000000000000" pitchFamily="2" charset="-78"/>
            </a:endParaRP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36F60-529F-48AC-78D6-F025493FFA1C}"/>
              </a:ext>
            </a:extLst>
          </p:cNvPr>
          <p:cNvSpPr txBox="1"/>
          <p:nvPr/>
        </p:nvSpPr>
        <p:spPr>
          <a:xfrm>
            <a:off x="468192" y="3409024"/>
            <a:ext cx="57371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در اینجا با کمک جاوااسکریپت،  می تونیم دکمه‌ها رو غیرفعال کنیم! با تنظیم رویدادهای                                           و                                    به                    </a:t>
            </a:r>
            <a:r>
              <a:rPr lang="en-US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، </a:t>
            </a:r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از این که کاربر بتونه با کیبورد یا چرخ ماوس عدد رو تغییر بده جلوگیری می‌کنیم. روش جالبی هست، اما ممکنه کمی غیرمعمول به نظر بیاد چون روی رویدادها مانع می‌شه و کاربر دیگه حتی نمی‌تونه عدد جدیدی وارد کنه یا چرخش ماوس رو حتی برای مقدار عددی استفاده کنه.</a:t>
            </a:r>
            <a:endParaRPr lang="en-US" sz="2800" b="1" dirty="0">
              <a:latin typeface="Dubai Light" panose="020B0303030403030204" pitchFamily="34" charset="-78"/>
              <a:cs typeface="B Araz" panose="00000400000000000000" pitchFamily="2" charset="-7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25F1B6-1710-36D9-7711-5E4C2D4892B9}"/>
              </a:ext>
            </a:extLst>
          </p:cNvPr>
          <p:cNvSpPr txBox="1"/>
          <p:nvPr/>
        </p:nvSpPr>
        <p:spPr>
          <a:xfrm>
            <a:off x="2284213" y="3922636"/>
            <a:ext cx="182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 Black" panose="020B0A04020102020204" pitchFamily="34" charset="0"/>
              </a:rPr>
              <a:t>onkeydown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489B9E-4AC7-0672-FE35-5D8D8DFE6D3E}"/>
              </a:ext>
            </a:extLst>
          </p:cNvPr>
          <p:cNvSpPr txBox="1"/>
          <p:nvPr/>
        </p:nvSpPr>
        <p:spPr>
          <a:xfrm>
            <a:off x="766373" y="3906810"/>
            <a:ext cx="14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US" sz="2000" dirty="0" err="1"/>
              <a:t>onwheel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9FEE83-78DB-DCE3-22C5-E8FA2F15CB46}"/>
              </a:ext>
            </a:extLst>
          </p:cNvPr>
          <p:cNvSpPr txBox="1"/>
          <p:nvPr/>
        </p:nvSpPr>
        <p:spPr>
          <a:xfrm>
            <a:off x="5154151" y="4370012"/>
            <a:ext cx="878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false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324C4-AF76-6C14-03DA-AB6DBCAA55D5}"/>
              </a:ext>
            </a:extLst>
          </p:cNvPr>
          <p:cNvSpPr txBox="1"/>
          <p:nvPr/>
        </p:nvSpPr>
        <p:spPr>
          <a:xfrm>
            <a:off x="213851" y="590046"/>
            <a:ext cx="58310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800" b="1" dirty="0">
                <a:latin typeface="Dubai Light" panose="020B0303030403030204" pitchFamily="34" charset="-78"/>
                <a:cs typeface="B Araz" panose="00000400000000000000" pitchFamily="2" charset="-78"/>
              </a:rPr>
              <a:t>برای راه حل بعدی می تونیم از دوست قدیمی مون جا وا اسکریپت کمک میگیریم:</a:t>
            </a:r>
            <a:endParaRPr lang="en-US" sz="2800" b="1" dirty="0">
              <a:latin typeface="Dubai Light" panose="020B0303030403030204" pitchFamily="34" charset="-78"/>
              <a:cs typeface="B Araz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8D16A7-EE1A-81B1-D3E4-94E51A2A1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16" y="462501"/>
            <a:ext cx="721963" cy="721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9D7973-15AF-0892-30FE-9FAE3472CF22}"/>
              </a:ext>
            </a:extLst>
          </p:cNvPr>
          <p:cNvSpPr txBox="1"/>
          <p:nvPr/>
        </p:nvSpPr>
        <p:spPr>
          <a:xfrm>
            <a:off x="468192" y="7054249"/>
            <a:ext cx="55770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&lt;input type="number" placeholder="Enter a number here" </a:t>
            </a:r>
            <a:r>
              <a:rPr lang="en-U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onkeydown</a:t>
            </a:r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="return false" </a:t>
            </a:r>
            <a:r>
              <a:rPr lang="en-US" sz="2400" dirty="0" err="1">
                <a:solidFill>
                  <a:srgbClr val="7030A0"/>
                </a:solidFill>
                <a:latin typeface="Arial Black" panose="020B0A04020102020204" pitchFamily="34" charset="0"/>
              </a:rPr>
              <a:t>onwheel</a:t>
            </a:r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="return false" /&gt;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67EF03-E2D2-BDE5-CD97-D11A144CB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6319" flipH="1">
            <a:off x="5802581" y="2159648"/>
            <a:ext cx="716708" cy="7167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83BA3F-3B90-F1E0-7795-E2EA25CFA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5104" flipV="1">
            <a:off x="3917468" y="1335960"/>
            <a:ext cx="933055" cy="93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1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720</TotalTime>
  <Words>350</Words>
  <Application>Microsoft Office PowerPoint</Application>
  <PresentationFormat>A4 Paper (210x297 mm)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Aptos</vt:lpstr>
      <vt:lpstr>Arial</vt:lpstr>
      <vt:lpstr>Arial Black</vt:lpstr>
      <vt:lpstr>AzarMehr</vt:lpstr>
      <vt:lpstr>B Esfehan</vt:lpstr>
      <vt:lpstr>Calibri</vt:lpstr>
      <vt:lpstr>Calibri Light</vt:lpstr>
      <vt:lpstr>Dast Nevis</vt:lpstr>
      <vt:lpstr>Dubai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bahar-pc</dc:creator>
  <cp:lastModifiedBy>Faezeh AD</cp:lastModifiedBy>
  <cp:revision>4</cp:revision>
  <dcterms:created xsi:type="dcterms:W3CDTF">2024-09-24T17:30:17Z</dcterms:created>
  <dcterms:modified xsi:type="dcterms:W3CDTF">2024-09-25T15:36:21Z</dcterms:modified>
</cp:coreProperties>
</file>