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04DFA-EE5F-4159-861C-934A71A47275}" v="306" dt="2023-04-16T13:13:16.426"/>
    <p1510:client id="{D2E4373B-43A8-4B4D-BF53-041B7785C9FA}" v="100" dt="2023-04-16T13:48:48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Flowchart for  my weekday routine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EC98A28-AA2F-62EF-E7CA-3CC374723B30}"/>
              </a:ext>
            </a:extLst>
          </p:cNvPr>
          <p:cNvSpPr/>
          <p:nvPr/>
        </p:nvSpPr>
        <p:spPr>
          <a:xfrm>
            <a:off x="4854465" y="262758"/>
            <a:ext cx="1602828" cy="893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start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4FFEE1-7F70-3BEF-9EB9-7F7B4857E351}"/>
              </a:ext>
            </a:extLst>
          </p:cNvPr>
          <p:cNvCxnSpPr/>
          <p:nvPr/>
        </p:nvCxnSpPr>
        <p:spPr>
          <a:xfrm>
            <a:off x="5671164" y="1111909"/>
            <a:ext cx="7882" cy="63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B47B6AE-2882-86CB-3EA0-39E0A834A7C9}"/>
              </a:ext>
            </a:extLst>
          </p:cNvPr>
          <p:cNvSpPr/>
          <p:nvPr/>
        </p:nvSpPr>
        <p:spPr>
          <a:xfrm>
            <a:off x="4828189" y="1747345"/>
            <a:ext cx="1655379" cy="82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Wake up in the morning</a:t>
            </a:r>
            <a:endParaRPr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44620A4-17A0-A87D-9B69-4979F49667BE}"/>
              </a:ext>
            </a:extLst>
          </p:cNvPr>
          <p:cNvSpPr/>
          <p:nvPr/>
        </p:nvSpPr>
        <p:spPr>
          <a:xfrm>
            <a:off x="4755930" y="3061136"/>
            <a:ext cx="1839310" cy="14451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Do I have classes the day</a:t>
            </a:r>
            <a:endParaRPr lang="en-US" sz="140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4A8989-B418-2007-33D4-8A4FADC76A60}"/>
              </a:ext>
            </a:extLst>
          </p:cNvPr>
          <p:cNvCxnSpPr/>
          <p:nvPr/>
        </p:nvCxnSpPr>
        <p:spPr>
          <a:xfrm>
            <a:off x="5671296" y="2521866"/>
            <a:ext cx="7881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EA0677-1FF7-9589-B0D9-4DCDEECC0917}"/>
              </a:ext>
            </a:extLst>
          </p:cNvPr>
          <p:cNvCxnSpPr/>
          <p:nvPr/>
        </p:nvCxnSpPr>
        <p:spPr>
          <a:xfrm>
            <a:off x="3520310" y="3769929"/>
            <a:ext cx="1229707" cy="210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72016C-5CF8-51DA-5CDE-F5BE5E689C88}"/>
              </a:ext>
            </a:extLst>
          </p:cNvPr>
          <p:cNvCxnSpPr/>
          <p:nvPr/>
        </p:nvCxnSpPr>
        <p:spPr>
          <a:xfrm>
            <a:off x="3518666" y="3781425"/>
            <a:ext cx="7882" cy="121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658735-CD67-3EFC-7552-7503ECBA1034}"/>
              </a:ext>
            </a:extLst>
          </p:cNvPr>
          <p:cNvCxnSpPr/>
          <p:nvPr/>
        </p:nvCxnSpPr>
        <p:spPr>
          <a:xfrm>
            <a:off x="5671643" y="4357852"/>
            <a:ext cx="7884" cy="65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5FEE98A8-5165-F9E5-8016-03A33ED116E9}"/>
              </a:ext>
            </a:extLst>
          </p:cNvPr>
          <p:cNvSpPr/>
          <p:nvPr/>
        </p:nvSpPr>
        <p:spPr>
          <a:xfrm>
            <a:off x="4624551" y="4998982"/>
            <a:ext cx="1852448" cy="81455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Dress up and go to school before 9 am</a:t>
            </a:r>
            <a:endParaRPr lang="en-US" sz="1600">
              <a:cs typeface="Calibri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1A201F83-DB6F-C803-5B37-68AAB1118412}"/>
              </a:ext>
            </a:extLst>
          </p:cNvPr>
          <p:cNvSpPr/>
          <p:nvPr/>
        </p:nvSpPr>
        <p:spPr>
          <a:xfrm>
            <a:off x="2469931" y="5005552"/>
            <a:ext cx="1996965" cy="81455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Look for food and eat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BEEAC0-2C9D-E005-57EF-5321670A8EAA}"/>
              </a:ext>
            </a:extLst>
          </p:cNvPr>
          <p:cNvCxnSpPr/>
          <p:nvPr/>
        </p:nvCxnSpPr>
        <p:spPr>
          <a:xfrm>
            <a:off x="5735691" y="5827657"/>
            <a:ext cx="21021" cy="11902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B69F3B-7C4F-C336-2FED-1FCDF45A33A7}"/>
              </a:ext>
            </a:extLst>
          </p:cNvPr>
          <p:cNvCxnSpPr/>
          <p:nvPr/>
        </p:nvCxnSpPr>
        <p:spPr>
          <a:xfrm>
            <a:off x="3513739" y="5852292"/>
            <a:ext cx="7883" cy="9932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0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E3F4646-63BA-A320-61FE-7DD849CAFE5A}"/>
              </a:ext>
            </a:extLst>
          </p:cNvPr>
          <p:cNvCxnSpPr/>
          <p:nvPr/>
        </p:nvCxnSpPr>
        <p:spPr>
          <a:xfrm>
            <a:off x="5789382" y="7714"/>
            <a:ext cx="34159" cy="133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096032-FA9A-60AE-23E9-B49637A38068}"/>
              </a:ext>
            </a:extLst>
          </p:cNvPr>
          <p:cNvCxnSpPr/>
          <p:nvPr/>
        </p:nvCxnSpPr>
        <p:spPr>
          <a:xfrm>
            <a:off x="3541173" y="6511"/>
            <a:ext cx="34157" cy="132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66DE89F-6528-734B-995F-0B59B98663F3}"/>
              </a:ext>
            </a:extLst>
          </p:cNvPr>
          <p:cNvSpPr/>
          <p:nvPr/>
        </p:nvSpPr>
        <p:spPr>
          <a:xfrm>
            <a:off x="4959568" y="1333499"/>
            <a:ext cx="1681655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Attend classes until the school day ends</a:t>
            </a:r>
            <a:endParaRPr lang="en-US" sz="140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040FE4-3ECB-C1E8-6734-344D917AA5FE}"/>
              </a:ext>
            </a:extLst>
          </p:cNvPr>
          <p:cNvSpPr/>
          <p:nvPr/>
        </p:nvSpPr>
        <p:spPr>
          <a:xfrm>
            <a:off x="2745828" y="1333499"/>
            <a:ext cx="1773620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Clean my room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345572-9C93-D2E1-C6E4-A91A797E4D71}"/>
              </a:ext>
            </a:extLst>
          </p:cNvPr>
          <p:cNvCxnSpPr/>
          <p:nvPr/>
        </p:nvCxnSpPr>
        <p:spPr>
          <a:xfrm>
            <a:off x="5812397" y="2041404"/>
            <a:ext cx="21021" cy="126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C2CD826-9CBC-70DB-2725-338A79AFF7DA}"/>
              </a:ext>
            </a:extLst>
          </p:cNvPr>
          <p:cNvSpPr/>
          <p:nvPr/>
        </p:nvSpPr>
        <p:spPr>
          <a:xfrm>
            <a:off x="4782207" y="3310759"/>
            <a:ext cx="1918137" cy="893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Come back to my room and eat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74F10F-FD74-B638-7B70-94BF7A2575E8}"/>
              </a:ext>
            </a:extLst>
          </p:cNvPr>
          <p:cNvSpPr/>
          <p:nvPr/>
        </p:nvSpPr>
        <p:spPr>
          <a:xfrm>
            <a:off x="2496206" y="3317326"/>
            <a:ext cx="1970689" cy="90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Relax and practice my hobbies</a:t>
            </a:r>
          </a:p>
          <a:p>
            <a:pPr algn="ctr"/>
            <a:endParaRPr lang="en-US" dirty="0"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BCE5C0-2F4B-C4CE-A5C8-9D242BBED558}"/>
              </a:ext>
            </a:extLst>
          </p:cNvPr>
          <p:cNvCxnSpPr/>
          <p:nvPr/>
        </p:nvCxnSpPr>
        <p:spPr>
          <a:xfrm>
            <a:off x="3544942" y="2047218"/>
            <a:ext cx="34158" cy="125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9EADD0-3A6C-953D-30C5-463967350F1E}"/>
              </a:ext>
            </a:extLst>
          </p:cNvPr>
          <p:cNvCxnSpPr/>
          <p:nvPr/>
        </p:nvCxnSpPr>
        <p:spPr>
          <a:xfrm flipH="1">
            <a:off x="5808746" y="4314636"/>
            <a:ext cx="5254" cy="90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990CF5-D48B-7ECA-0B40-883351B55A3B}"/>
              </a:ext>
            </a:extLst>
          </p:cNvPr>
          <p:cNvSpPr/>
          <p:nvPr/>
        </p:nvSpPr>
        <p:spPr>
          <a:xfrm>
            <a:off x="4680856" y="5213047"/>
            <a:ext cx="2237619" cy="943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Do assignments and study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48263C-90B3-DE2E-E239-536648466E8B}"/>
              </a:ext>
            </a:extLst>
          </p:cNvPr>
          <p:cNvCxnSpPr/>
          <p:nvPr/>
        </p:nvCxnSpPr>
        <p:spPr>
          <a:xfrm>
            <a:off x="3528031" y="4296211"/>
            <a:ext cx="31448" cy="145868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72BF6-EE48-6A67-D909-F024758BF4F2}"/>
              </a:ext>
            </a:extLst>
          </p:cNvPr>
          <p:cNvCxnSpPr/>
          <p:nvPr/>
        </p:nvCxnSpPr>
        <p:spPr>
          <a:xfrm>
            <a:off x="3616626" y="5739341"/>
            <a:ext cx="841829" cy="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5F1076-A2BE-0676-6864-B6B2F538B79D}"/>
              </a:ext>
            </a:extLst>
          </p:cNvPr>
          <p:cNvCxnSpPr/>
          <p:nvPr/>
        </p:nvCxnSpPr>
        <p:spPr>
          <a:xfrm>
            <a:off x="5821005" y="6177040"/>
            <a:ext cx="7258" cy="68459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90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BE9D8D6-6614-BB42-81B9-63033C3E118A}"/>
              </a:ext>
            </a:extLst>
          </p:cNvPr>
          <p:cNvCxnSpPr/>
          <p:nvPr/>
        </p:nvCxnSpPr>
        <p:spPr>
          <a:xfrm>
            <a:off x="5862384" y="1160"/>
            <a:ext cx="31448" cy="112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317BED6-59C8-5621-629E-BBA26D82DC3E}"/>
              </a:ext>
            </a:extLst>
          </p:cNvPr>
          <p:cNvSpPr/>
          <p:nvPr/>
        </p:nvSpPr>
        <p:spPr>
          <a:xfrm>
            <a:off x="4759476" y="1130904"/>
            <a:ext cx="2092476" cy="105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Prepare for bed 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604AC8-8248-FFB2-4891-1A5CFAC9F59E}"/>
              </a:ext>
            </a:extLst>
          </p:cNvPr>
          <p:cNvCxnSpPr/>
          <p:nvPr/>
        </p:nvCxnSpPr>
        <p:spPr>
          <a:xfrm>
            <a:off x="5956892" y="2224894"/>
            <a:ext cx="19353" cy="98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CFA676C-F511-458B-D5DD-D533B378084F}"/>
              </a:ext>
            </a:extLst>
          </p:cNvPr>
          <p:cNvSpPr/>
          <p:nvPr/>
        </p:nvSpPr>
        <p:spPr>
          <a:xfrm>
            <a:off x="5025571" y="3223380"/>
            <a:ext cx="2019904" cy="895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Sleep and repeat this god forsaken process tomorrow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DA5602-E008-6A98-E533-725FDCC0314B}"/>
              </a:ext>
            </a:extLst>
          </p:cNvPr>
          <p:cNvCxnSpPr/>
          <p:nvPr/>
        </p:nvCxnSpPr>
        <p:spPr>
          <a:xfrm>
            <a:off x="6111314" y="4158791"/>
            <a:ext cx="7258" cy="113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0C1FFC3-C2FF-65E9-8B61-FD9E3CE8D247}"/>
              </a:ext>
            </a:extLst>
          </p:cNvPr>
          <p:cNvSpPr/>
          <p:nvPr/>
        </p:nvSpPr>
        <p:spPr>
          <a:xfrm>
            <a:off x="5285619" y="5285618"/>
            <a:ext cx="1657047" cy="834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0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Flowchart for  my weekday routine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147</cp:revision>
  <dcterms:created xsi:type="dcterms:W3CDTF">2023-04-16T12:50:59Z</dcterms:created>
  <dcterms:modified xsi:type="dcterms:W3CDTF">2023-04-16T13:49:02Z</dcterms:modified>
</cp:coreProperties>
</file>