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07169-3C3A-42D3-AF07-DDC04456C2BC}" v="75" dt="2023-04-16T12:17:03.827"/>
    <p1510:client id="{704C37D0-E9FE-4C84-B637-FAC33C84CA24}" v="419" dt="2023-04-12T20:47:24.121"/>
    <p1510:client id="{ED4DE077-D021-4082-B530-815B22241927}" v="231" dt="2023-04-16T12:04:30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5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6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0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9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6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marL="0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2346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693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7039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938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1732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4078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1642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18771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alibri Light"/>
              </a:rPr>
              <a:t>FLOWCHART FOR  A STORE CHECKOUT AFTER PURCHASE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49688" tIns="24844" rIns="49688" bIns="24844" rtlCol="0" anchor="t">
            <a:normAutofit/>
          </a:bodyPr>
          <a:lstStyle>
            <a:defPPr>
              <a:defRPr lang="en-US"/>
            </a:defPPr>
            <a:lvl1pPr marL="0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2346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693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7039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938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1732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4078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1642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18771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By Amah Ugochukwu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D2708D3-654A-2ADD-C0CF-CE3F8E4E8044}"/>
              </a:ext>
            </a:extLst>
          </p:cNvPr>
          <p:cNvSpPr/>
          <p:nvPr/>
        </p:nvSpPr>
        <p:spPr>
          <a:xfrm>
            <a:off x="4970829" y="4529"/>
            <a:ext cx="1846573" cy="861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688" tIns="24844" rIns="49688" bIns="24844" rtlCol="0" anchor="ctr"/>
          <a:lstStyle>
            <a:defPPr>
              <a:defRPr lang="en-US"/>
            </a:defPPr>
            <a:lvl1pPr marL="0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2346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693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7039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938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1732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4078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1642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18771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  <a:cs typeface="Calibri"/>
              </a:rPr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C061F-EB4A-A7C7-8901-6F718A4DBD7F}"/>
              </a:ext>
            </a:extLst>
          </p:cNvPr>
          <p:cNvCxnSpPr/>
          <p:nvPr/>
        </p:nvCxnSpPr>
        <p:spPr>
          <a:xfrm flipH="1">
            <a:off x="5876057" y="797576"/>
            <a:ext cx="2856" cy="4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971907-4FCA-9D8E-8E68-858838CF08C5}"/>
              </a:ext>
            </a:extLst>
          </p:cNvPr>
          <p:cNvSpPr/>
          <p:nvPr/>
        </p:nvSpPr>
        <p:spPr>
          <a:xfrm>
            <a:off x="4888501" y="1264515"/>
            <a:ext cx="2121055" cy="89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688" tIns="24844" rIns="49688" bIns="24844" rtlCol="0" anchor="ctr"/>
          <a:lstStyle>
            <a:defPPr>
              <a:defRPr lang="en-US"/>
            </a:defPPr>
            <a:lvl1pPr marL="0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2346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693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7039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938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1732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4078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1642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18771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" dirty="0">
                <a:solidFill>
                  <a:schemeClr val="bg1"/>
                </a:solidFill>
                <a:cs typeface="Calibri"/>
              </a:rPr>
              <a:t>Use barcode reader to scan the items you wish to purchase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622A6B-BB57-178A-CC9F-3644D489352F}"/>
              </a:ext>
            </a:extLst>
          </p:cNvPr>
          <p:cNvCxnSpPr/>
          <p:nvPr/>
        </p:nvCxnSpPr>
        <p:spPr>
          <a:xfrm>
            <a:off x="5872994" y="1790766"/>
            <a:ext cx="4285" cy="61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87F9BD7C-CF4E-9401-D2A2-754AD8E0873C}"/>
              </a:ext>
            </a:extLst>
          </p:cNvPr>
          <p:cNvSpPr/>
          <p:nvPr/>
        </p:nvSpPr>
        <p:spPr>
          <a:xfrm>
            <a:off x="4805956" y="2410689"/>
            <a:ext cx="2200180" cy="74281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688" tIns="24844" rIns="49688" bIns="24844" rtlCol="0" anchor="ctr"/>
          <a:lstStyle>
            <a:defPPr>
              <a:defRPr lang="en-US"/>
            </a:defPPr>
            <a:lvl1pPr marL="0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2346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693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7039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938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1732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4078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16425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18771" algn="l" defTabSz="604693" rtl="0" eaLnBrk="1" latinLnBrk="0" hangingPunct="1">
              <a:defRPr sz="11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cs typeface="Calibri"/>
              </a:rPr>
              <a:t>Scan barcodes on items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5173B1-E7F6-8FAE-25AF-046743E33582}"/>
              </a:ext>
            </a:extLst>
          </p:cNvPr>
          <p:cNvCxnSpPr/>
          <p:nvPr/>
        </p:nvCxnSpPr>
        <p:spPr>
          <a:xfrm flipH="1">
            <a:off x="5878238" y="3163941"/>
            <a:ext cx="5257" cy="75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5F5045-4EB5-6447-3351-7D5318C33A11}"/>
              </a:ext>
            </a:extLst>
          </p:cNvPr>
          <p:cNvSpPr/>
          <p:nvPr/>
        </p:nvSpPr>
        <p:spPr>
          <a:xfrm>
            <a:off x="4696809" y="3908535"/>
            <a:ext cx="2338552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Match items to barcode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B9E44-CAC9-F909-B57B-BFE8404808CB}"/>
              </a:ext>
            </a:extLst>
          </p:cNvPr>
          <p:cNvCxnSpPr/>
          <p:nvPr/>
        </p:nvCxnSpPr>
        <p:spPr>
          <a:xfrm>
            <a:off x="5842437" y="4804542"/>
            <a:ext cx="34159" cy="99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7250885A-69DE-B8E8-F16A-CDD066BB25DA}"/>
              </a:ext>
            </a:extLst>
          </p:cNvPr>
          <p:cNvSpPr/>
          <p:nvPr/>
        </p:nvSpPr>
        <p:spPr>
          <a:xfrm>
            <a:off x="4711095" y="5793619"/>
            <a:ext cx="2213428" cy="7861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Display item's names and prices</a:t>
            </a:r>
            <a:endParaRPr lang="en-US" sz="140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A28A44-0508-4D1B-9B70-B72D8F2D2B8A}"/>
              </a:ext>
            </a:extLst>
          </p:cNvPr>
          <p:cNvCxnSpPr/>
          <p:nvPr/>
        </p:nvCxnSpPr>
        <p:spPr>
          <a:xfrm flipH="1">
            <a:off x="5851678" y="6576180"/>
            <a:ext cx="4837" cy="38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4FC116-2096-E550-962D-8622AC205B9B}"/>
              </a:ext>
            </a:extLst>
          </p:cNvPr>
          <p:cNvCxnSpPr/>
          <p:nvPr/>
        </p:nvCxnSpPr>
        <p:spPr>
          <a:xfrm>
            <a:off x="3041985" y="1708484"/>
            <a:ext cx="1836820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85DBC0-6502-2FFD-FB0D-9DC576D69E88}"/>
              </a:ext>
            </a:extLst>
          </p:cNvPr>
          <p:cNvCxnSpPr/>
          <p:nvPr/>
        </p:nvCxnSpPr>
        <p:spPr>
          <a:xfrm>
            <a:off x="3044491" y="1710991"/>
            <a:ext cx="42110" cy="50552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9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97181B49-08D6-A8F1-CDDB-8D11B13EA599}"/>
              </a:ext>
            </a:extLst>
          </p:cNvPr>
          <p:cNvSpPr/>
          <p:nvPr/>
        </p:nvSpPr>
        <p:spPr>
          <a:xfrm>
            <a:off x="4626428" y="0"/>
            <a:ext cx="2104571" cy="7257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Calculate the total price for all the items scanned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B8A31B-C0A0-F558-BE3E-D9F0A3627101}"/>
              </a:ext>
            </a:extLst>
          </p:cNvPr>
          <p:cNvCxnSpPr/>
          <p:nvPr/>
        </p:nvCxnSpPr>
        <p:spPr>
          <a:xfrm>
            <a:off x="5662991" y="734181"/>
            <a:ext cx="7258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mond 3">
            <a:extLst>
              <a:ext uri="{FF2B5EF4-FFF2-40B4-BE49-F238E27FC236}">
                <a16:creationId xmlns:a16="http://schemas.microsoft.com/office/drawing/2014/main" id="{31F94837-41B0-65CA-64B7-A3828374DD3C}"/>
              </a:ext>
            </a:extLst>
          </p:cNvPr>
          <p:cNvSpPr/>
          <p:nvPr/>
        </p:nvSpPr>
        <p:spPr>
          <a:xfrm>
            <a:off x="4547808" y="1276047"/>
            <a:ext cx="2237619" cy="13667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Do you wish to proceed with the purchase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1BB077-3FA0-5C3A-1503-CBE45E96B69E}"/>
              </a:ext>
            </a:extLst>
          </p:cNvPr>
          <p:cNvCxnSpPr/>
          <p:nvPr/>
        </p:nvCxnSpPr>
        <p:spPr>
          <a:xfrm>
            <a:off x="5678905" y="2650957"/>
            <a:ext cx="2006" cy="106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4194C69-C0D2-2099-B187-1F8E329C4997}"/>
              </a:ext>
            </a:extLst>
          </p:cNvPr>
          <p:cNvSpPr/>
          <p:nvPr/>
        </p:nvSpPr>
        <p:spPr>
          <a:xfrm>
            <a:off x="4882816" y="3724776"/>
            <a:ext cx="1674394" cy="78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If yes then please pay with your preferred payment method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794462-CDEB-FEC2-5AD0-0FB5E09F9F9A}"/>
              </a:ext>
            </a:extLst>
          </p:cNvPr>
          <p:cNvCxnSpPr/>
          <p:nvPr/>
        </p:nvCxnSpPr>
        <p:spPr>
          <a:xfrm>
            <a:off x="3102142" y="4011"/>
            <a:ext cx="12032" cy="19070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FCBEE5-AFA2-E505-9C74-F9682D530436}"/>
              </a:ext>
            </a:extLst>
          </p:cNvPr>
          <p:cNvCxnSpPr/>
          <p:nvPr/>
        </p:nvCxnSpPr>
        <p:spPr>
          <a:xfrm>
            <a:off x="3114674" y="1961649"/>
            <a:ext cx="1375611" cy="20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416D6-2F06-C734-2AD1-7B102375BE3E}"/>
              </a:ext>
            </a:extLst>
          </p:cNvPr>
          <p:cNvCxnSpPr/>
          <p:nvPr/>
        </p:nvCxnSpPr>
        <p:spPr>
          <a:xfrm>
            <a:off x="5713997" y="4510840"/>
            <a:ext cx="22059" cy="78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A5DE8C62-D413-0B55-7C70-1217990AA59B}"/>
              </a:ext>
            </a:extLst>
          </p:cNvPr>
          <p:cNvSpPr/>
          <p:nvPr/>
        </p:nvSpPr>
        <p:spPr>
          <a:xfrm>
            <a:off x="4852737" y="5293894"/>
            <a:ext cx="1734552" cy="1433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Was the payment successful ?</a:t>
            </a:r>
            <a:endParaRPr lang="en-US" sz="120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B2292D-FB41-A310-523F-314F6FE68428}"/>
              </a:ext>
            </a:extLst>
          </p:cNvPr>
          <p:cNvCxnSpPr/>
          <p:nvPr/>
        </p:nvCxnSpPr>
        <p:spPr>
          <a:xfrm>
            <a:off x="3330242" y="6007266"/>
            <a:ext cx="1546055" cy="20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2A37C5-84A0-168D-C4CD-20FDE399FD0E}"/>
              </a:ext>
            </a:extLst>
          </p:cNvPr>
          <p:cNvCxnSpPr/>
          <p:nvPr/>
        </p:nvCxnSpPr>
        <p:spPr>
          <a:xfrm>
            <a:off x="3384915" y="6006923"/>
            <a:ext cx="12031" cy="9344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53FE7-039A-30A5-69E2-9D2C6E09F0C8}"/>
              </a:ext>
            </a:extLst>
          </p:cNvPr>
          <p:cNvCxnSpPr/>
          <p:nvPr/>
        </p:nvCxnSpPr>
        <p:spPr>
          <a:xfrm>
            <a:off x="5743710" y="6645799"/>
            <a:ext cx="2006" cy="4932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8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9F0A70F-BD3B-1BA4-7452-B83EA816CA15}"/>
              </a:ext>
            </a:extLst>
          </p:cNvPr>
          <p:cNvCxnSpPr/>
          <p:nvPr/>
        </p:nvCxnSpPr>
        <p:spPr>
          <a:xfrm>
            <a:off x="5628774" y="4011"/>
            <a:ext cx="12032" cy="103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151708D-6FAC-CB31-3EBF-E379147397FF}"/>
              </a:ext>
            </a:extLst>
          </p:cNvPr>
          <p:cNvSpPr/>
          <p:nvPr/>
        </p:nvSpPr>
        <p:spPr>
          <a:xfrm>
            <a:off x="4737434" y="3038452"/>
            <a:ext cx="1794710" cy="7118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Print receipt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9A9AE5-D600-6915-784A-ECE7F3F6E828}"/>
              </a:ext>
            </a:extLst>
          </p:cNvPr>
          <p:cNvCxnSpPr/>
          <p:nvPr/>
        </p:nvCxnSpPr>
        <p:spPr>
          <a:xfrm>
            <a:off x="3359962" y="1413"/>
            <a:ext cx="22058" cy="105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BF00F909-27FE-7C74-BEB7-9DA9DDD536C9}"/>
              </a:ext>
            </a:extLst>
          </p:cNvPr>
          <p:cNvSpPr/>
          <p:nvPr/>
        </p:nvSpPr>
        <p:spPr>
          <a:xfrm>
            <a:off x="2413000" y="1052285"/>
            <a:ext cx="1802190" cy="7257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Print "payment failed"</a:t>
            </a:r>
            <a:endParaRPr lang="en-US" sz="140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6257BB-993C-0600-3A1E-46C74FF9B2C6}"/>
              </a:ext>
            </a:extLst>
          </p:cNvPr>
          <p:cNvCxnSpPr/>
          <p:nvPr/>
        </p:nvCxnSpPr>
        <p:spPr>
          <a:xfrm>
            <a:off x="5632596" y="1755789"/>
            <a:ext cx="19353" cy="127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38E2ED1-229F-C071-7876-45A563B8D3AB}"/>
              </a:ext>
            </a:extLst>
          </p:cNvPr>
          <p:cNvSpPr/>
          <p:nvPr/>
        </p:nvSpPr>
        <p:spPr>
          <a:xfrm>
            <a:off x="4735285" y="1046237"/>
            <a:ext cx="1959428" cy="8224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Print "payment successful "</a:t>
            </a:r>
            <a:endParaRPr lang="en-US" sz="140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5D560B-FDCA-B29D-EE2D-C08D8A500BE0}"/>
              </a:ext>
            </a:extLst>
          </p:cNvPr>
          <p:cNvCxnSpPr/>
          <p:nvPr/>
        </p:nvCxnSpPr>
        <p:spPr>
          <a:xfrm flipH="1">
            <a:off x="5650975" y="3762280"/>
            <a:ext cx="16933" cy="7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8E0DEEC-9F5D-B300-38CD-552F441C6FA4}"/>
              </a:ext>
            </a:extLst>
          </p:cNvPr>
          <p:cNvSpPr/>
          <p:nvPr/>
        </p:nvSpPr>
        <p:spPr>
          <a:xfrm>
            <a:off x="4638524" y="4487332"/>
            <a:ext cx="1995714" cy="895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FLOWCHART FOR  A STORE CHECKOUT AFTER PURCHASE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330</cp:revision>
  <dcterms:created xsi:type="dcterms:W3CDTF">2023-04-12T15:57:04Z</dcterms:created>
  <dcterms:modified xsi:type="dcterms:W3CDTF">2023-04-16T12:17:14Z</dcterms:modified>
</cp:coreProperties>
</file>