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42" r:id="rId2"/>
  </p:sldMasterIdLst>
  <p:sldIdLst>
    <p:sldId id="256" r:id="rId3"/>
    <p:sldId id="257" r:id="rId4"/>
    <p:sldId id="258" r:id="rId5"/>
    <p:sldId id="267" r:id="rId6"/>
    <p:sldId id="260" r:id="rId7"/>
    <p:sldId id="259" r:id="rId8"/>
    <p:sldId id="268" r:id="rId9"/>
    <p:sldId id="269" r:id="rId10"/>
    <p:sldId id="261" r:id="rId11"/>
    <p:sldId id="262" r:id="rId12"/>
    <p:sldId id="265" r:id="rId13"/>
    <p:sldId id="26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4" d="100"/>
          <a:sy n="84" d="100"/>
        </p:scale>
        <p:origin x="-1590" y="-9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593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875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5240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9093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9036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555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4820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5764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2386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932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183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6747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4076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0478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020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95358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1097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13382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54567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758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02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668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9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6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868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196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153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305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1FA9-07B8-4508-9049-C996FD644428}" type="datetimeFigureOut">
              <a:rPr lang="fr-CA" smtClean="0"/>
              <a:t>2019-09-16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EF15B3-3B56-4333-95B4-6312C286663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607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Stage chez </a:t>
            </a:r>
            <a:br>
              <a:rPr lang="fr-CA" dirty="0" smtClean="0"/>
            </a:br>
            <a:r>
              <a:rPr lang="fr-CA" dirty="0" smtClean="0"/>
              <a:t>Hydro-Québec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531805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Liste des changements</a:t>
            </a:r>
            <a:endParaRPr lang="fr-CA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1" y="1264555"/>
            <a:ext cx="11462197" cy="561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1972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Liste des incidents</a:t>
            </a:r>
            <a:endParaRPr lang="fr-CA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5" y="1264555"/>
            <a:ext cx="11026817" cy="5404289"/>
          </a:xfrm>
        </p:spPr>
      </p:pic>
    </p:spTree>
    <p:extLst>
      <p:ext uri="{BB962C8B-B14F-4D97-AF65-F5344CB8AC3E}">
        <p14:creationId xmlns:p14="http://schemas.microsoft.com/office/powerpoint/2010/main" val="237183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 smtClean="0"/>
              <a:t>Points forts</a:t>
            </a:r>
            <a:endParaRPr lang="fr-CA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800" dirty="0" smtClean="0"/>
              <a:t>Focus est mis sur l’apprentissage</a:t>
            </a:r>
          </a:p>
          <a:p>
            <a:r>
              <a:rPr lang="fr-CA" sz="2800" dirty="0" smtClean="0"/>
              <a:t>Environnement stable, rapide et professionnel</a:t>
            </a:r>
          </a:p>
          <a:p>
            <a:r>
              <a:rPr lang="fr-CA" sz="2800" dirty="0" smtClean="0"/>
              <a:t>Prise en charge de projets de A à Z</a:t>
            </a:r>
          </a:p>
          <a:p>
            <a:r>
              <a:rPr lang="fr-CA" sz="2800" dirty="0" smtClean="0"/>
              <a:t>Similitude avec le développement </a:t>
            </a:r>
            <a:r>
              <a:rPr lang="fr-CA" sz="2800" dirty="0" smtClean="0"/>
              <a:t>agile</a:t>
            </a:r>
          </a:p>
          <a:p>
            <a:r>
              <a:rPr lang="fr-CA" sz="2800" dirty="0" smtClean="0"/>
              <a:t>Encadrement continu au traver</a:t>
            </a:r>
            <a:r>
              <a:rPr lang="fr-CA" sz="2800" dirty="0" smtClean="0"/>
              <a:t>s du stage</a:t>
            </a:r>
          </a:p>
          <a:p>
            <a:r>
              <a:rPr lang="fr-CA" sz="2800" dirty="0" smtClean="0"/>
              <a:t>Évoluer dans une grande entreprise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99637929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 smtClean="0"/>
              <a:t>Hydro-Québec</a:t>
            </a:r>
            <a:endParaRPr lang="fr-CA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800" dirty="0" smtClean="0"/>
              <a:t>Société d’État québécoise fondée en 1944.</a:t>
            </a:r>
          </a:p>
          <a:p>
            <a:r>
              <a:rPr lang="fr-CA" sz="2800" dirty="0" smtClean="0"/>
              <a:t>63 centrales hydro-électriques         plus grand producteur au Canada.</a:t>
            </a:r>
          </a:p>
          <a:p>
            <a:r>
              <a:rPr lang="fr-CA" sz="2800" dirty="0" smtClean="0"/>
              <a:t>Une des plus grande salle de serveur au Québec.</a:t>
            </a:r>
            <a:endParaRPr lang="fr-CA" sz="2800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8371267" y="2962141"/>
            <a:ext cx="656823" cy="128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RÃ©sultats de recherche d'images pour Â«Â hydro quebecÂ Â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19075"/>
            <a:ext cx="5338763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809462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4400" dirty="0"/>
              <a:t>E</a:t>
            </a:r>
            <a:r>
              <a:rPr lang="fr-CA" sz="4400" dirty="0" smtClean="0"/>
              <a:t>nvironnement de travail</a:t>
            </a:r>
            <a:endParaRPr lang="fr-CA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609859"/>
            <a:ext cx="8915400" cy="4945487"/>
          </a:xfrm>
        </p:spPr>
        <p:txBody>
          <a:bodyPr>
            <a:normAutofit/>
          </a:bodyPr>
          <a:lstStyle/>
          <a:p>
            <a:r>
              <a:rPr lang="fr-CA" sz="2800" dirty="0" smtClean="0"/>
              <a:t>Complexe Desjardins à Montréal</a:t>
            </a:r>
          </a:p>
          <a:p>
            <a:r>
              <a:rPr lang="fr-CA" sz="2800" dirty="0" smtClean="0"/>
              <a:t>Centre d’opération – Lieu sécurisé</a:t>
            </a:r>
          </a:p>
          <a:p>
            <a:pPr marL="0" indent="0">
              <a:buNone/>
            </a:pPr>
            <a:endParaRPr lang="fr-CA" sz="2800" dirty="0" smtClean="0"/>
          </a:p>
          <a:p>
            <a:r>
              <a:rPr lang="fr-CA" sz="2800" dirty="0" smtClean="0"/>
              <a:t>Bureau à aire ouverte / espace de travail commun</a:t>
            </a:r>
          </a:p>
          <a:p>
            <a:r>
              <a:rPr lang="fr-CA" sz="2800" dirty="0" smtClean="0"/>
              <a:t>8h à 16h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480104962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4400" dirty="0" smtClean="0"/>
              <a:t>Programme de stage</a:t>
            </a:r>
            <a:endParaRPr lang="fr-CA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609859"/>
            <a:ext cx="8915400" cy="4945487"/>
          </a:xfrm>
        </p:spPr>
        <p:txBody>
          <a:bodyPr>
            <a:normAutofit/>
          </a:bodyPr>
          <a:lstStyle/>
          <a:p>
            <a:r>
              <a:rPr lang="fr-CA" sz="2800" dirty="0" smtClean="0"/>
              <a:t>Stage en réseautique</a:t>
            </a:r>
          </a:p>
          <a:p>
            <a:pPr marL="0" indent="0">
              <a:buNone/>
            </a:pPr>
            <a:endParaRPr lang="fr-CA" sz="2800" dirty="0" smtClean="0"/>
          </a:p>
          <a:p>
            <a:endParaRPr lang="fr-CA" sz="2800" dirty="0" smtClean="0"/>
          </a:p>
          <a:p>
            <a:endParaRPr lang="fr-CA" sz="2800" dirty="0"/>
          </a:p>
          <a:p>
            <a:r>
              <a:rPr lang="fr-CA" sz="2800" dirty="0" smtClean="0"/>
              <a:t>Stage en programmation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568005724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 smtClean="0"/>
              <a:t>Tâches - Réseau</a:t>
            </a:r>
            <a:endParaRPr lang="fr-CA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800" dirty="0" smtClean="0"/>
              <a:t>Exploitation de niveau 1.</a:t>
            </a:r>
            <a:endParaRPr lang="fr-CA" sz="2800" dirty="0"/>
          </a:p>
          <a:p>
            <a:r>
              <a:rPr lang="fr-CA" sz="2800" dirty="0" smtClean="0"/>
              <a:t>Assurer le bon fonctionnement des </a:t>
            </a:r>
            <a:r>
              <a:rPr lang="fr-CA" sz="2800" dirty="0" smtClean="0"/>
              <a:t>serveurs, </a:t>
            </a:r>
            <a:r>
              <a:rPr lang="fr-CA" sz="2800" dirty="0" smtClean="0"/>
              <a:t>des applications (clients internes et externes</a:t>
            </a:r>
            <a:r>
              <a:rPr lang="fr-CA" sz="2800" dirty="0" smtClean="0"/>
              <a:t>) et du traitement différé.</a:t>
            </a:r>
            <a:endParaRPr lang="fr-CA" sz="2800" dirty="0" smtClean="0"/>
          </a:p>
          <a:p>
            <a:r>
              <a:rPr lang="fr-CA" sz="2800" dirty="0" smtClean="0"/>
              <a:t>Suivi des incidents et des événements affectant l’exploitation.</a:t>
            </a:r>
            <a:endParaRPr lang="fr-CA" sz="2800" dirty="0" smtClean="0"/>
          </a:p>
          <a:p>
            <a:r>
              <a:rPr lang="fr-CA" sz="2800" dirty="0" smtClean="0"/>
              <a:t>Investiguer les pannes et les alertes.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160597139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sz="4800" dirty="0" smtClean="0"/>
              <a:t>Outils/Technologies utilisés - Réseau</a:t>
            </a:r>
            <a:endParaRPr lang="fr-CA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779134"/>
          </a:xfrm>
        </p:spPr>
        <p:txBody>
          <a:bodyPr>
            <a:normAutofit/>
          </a:bodyPr>
          <a:lstStyle/>
          <a:p>
            <a:r>
              <a:rPr lang="fr-CA" sz="2800" dirty="0" err="1" smtClean="0"/>
              <a:t>Putty</a:t>
            </a:r>
            <a:r>
              <a:rPr lang="fr-CA" sz="2800" dirty="0" smtClean="0"/>
              <a:t>, Check-MK, Control-M, HP Service Manager, </a:t>
            </a:r>
            <a:r>
              <a:rPr lang="fr-CA" sz="2800" dirty="0" err="1" smtClean="0"/>
              <a:t>VMWare</a:t>
            </a:r>
            <a:r>
              <a:rPr lang="fr-CA" sz="2800" dirty="0" smtClean="0"/>
              <a:t>, WebSphere</a:t>
            </a:r>
          </a:p>
          <a:p>
            <a:endParaRPr lang="fr-CA" sz="2800" dirty="0"/>
          </a:p>
          <a:p>
            <a:r>
              <a:rPr lang="fr-CA" sz="2800" dirty="0" smtClean="0"/>
              <a:t>Unix (Linux SLES et </a:t>
            </a:r>
            <a:r>
              <a:rPr lang="fr-CA" sz="2800" dirty="0" err="1" smtClean="0"/>
              <a:t>RedHat</a:t>
            </a:r>
            <a:r>
              <a:rPr lang="fr-CA" sz="2800" dirty="0" smtClean="0"/>
              <a:t>, HP-UX, Solaris, </a:t>
            </a:r>
            <a:r>
              <a:rPr lang="fr-CA" sz="2800" dirty="0" err="1" smtClean="0"/>
              <a:t>Openshift</a:t>
            </a:r>
            <a:r>
              <a:rPr lang="fr-CA" sz="2800" dirty="0" smtClean="0"/>
              <a:t>)</a:t>
            </a:r>
          </a:p>
          <a:p>
            <a:endParaRPr lang="fr-CA" sz="2800" dirty="0" smtClean="0"/>
          </a:p>
          <a:p>
            <a:r>
              <a:rPr lang="fr-CA" sz="2800" dirty="0" smtClean="0"/>
              <a:t>Windows Server (2003, 2008, 2012, 2016)</a:t>
            </a:r>
          </a:p>
          <a:p>
            <a:endParaRPr lang="fr-CA" sz="2800" dirty="0"/>
          </a:p>
          <a:p>
            <a:r>
              <a:rPr lang="fr-CA" sz="2800" dirty="0" smtClean="0"/>
              <a:t>Base de données (Oracle, SQL Server, MySQL)</a:t>
            </a:r>
          </a:p>
          <a:p>
            <a:endParaRPr lang="fr-CA" dirty="0"/>
          </a:p>
        </p:txBody>
      </p:sp>
      <p:pic>
        <p:nvPicPr>
          <p:cNvPr id="1026" name="Picture 2" descr="RÃ©sultats de recherche d'images pour Â«Â puttyÂ Â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597" y="163318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s de recherche d'images pour Â«Â check_mk logoÂ Â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52" y="1492073"/>
            <a:ext cx="609601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s de recherche d'images pour Â«Â vmware logoÂ Â»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160" y="1796874"/>
            <a:ext cx="2111021" cy="211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s de recherche d'images pour Â«Â hpsm logoÂ Â»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731" y="1199886"/>
            <a:ext cx="1216554" cy="121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4" descr="RÃ©sultats de recherche d'images pour Â«Â openshift logoÂ Â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pic>
        <p:nvPicPr>
          <p:cNvPr id="1040" name="Picture 16" descr="RÃ©sultats de recherche d'images pour Â«Â openshift logoÂ Â»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181" y="3694907"/>
            <a:ext cx="2028826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Ã©sultats de recherche d'images pour Â«Â linux logoÂ Â»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814" y="3281229"/>
            <a:ext cx="1033998" cy="125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Ã©sultats de recherche d'images pour Â«Â windows server logoÂ Â»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734" y="4837908"/>
            <a:ext cx="1655063" cy="87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Ã©sultats de recherche d'images pour Â«Â sql logoÂ Â»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753" y="5497689"/>
            <a:ext cx="1249715" cy="124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581810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 smtClean="0"/>
              <a:t>Tâches - Programmation</a:t>
            </a:r>
            <a:endParaRPr lang="fr-CA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800" dirty="0" smtClean="0"/>
              <a:t>Développer des applications web utilisées par les employés.</a:t>
            </a:r>
          </a:p>
          <a:p>
            <a:r>
              <a:rPr lang="fr-CA" sz="2800" dirty="0" smtClean="0"/>
              <a:t>S’entretenir avec les clients afin d’obtenir leurs feedbacks et leurs besoins.</a:t>
            </a:r>
          </a:p>
          <a:p>
            <a:r>
              <a:rPr lang="fr-CA" sz="2800" dirty="0" smtClean="0"/>
              <a:t>Présenter les projets aux membres de notre équipe et à différents départements.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820824258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 smtClean="0"/>
              <a:t>Outils utilisés - Programmation</a:t>
            </a:r>
            <a:endParaRPr lang="fr-CA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779134"/>
          </a:xfrm>
        </p:spPr>
        <p:txBody>
          <a:bodyPr>
            <a:normAutofit/>
          </a:bodyPr>
          <a:lstStyle/>
          <a:p>
            <a:r>
              <a:rPr lang="fr-CA" sz="2800" dirty="0" smtClean="0"/>
              <a:t>Visual </a:t>
            </a:r>
            <a:r>
              <a:rPr lang="fr-CA" sz="2800" dirty="0"/>
              <a:t>Studio Code, </a:t>
            </a:r>
            <a:r>
              <a:rPr lang="fr-CA" sz="2800" dirty="0" err="1"/>
              <a:t>Git</a:t>
            </a:r>
            <a:r>
              <a:rPr lang="fr-CA" sz="2800" dirty="0"/>
              <a:t>, MySQL </a:t>
            </a:r>
            <a:r>
              <a:rPr lang="fr-CA" sz="2800" dirty="0" err="1" smtClean="0"/>
              <a:t>Workbench</a:t>
            </a:r>
            <a:endParaRPr lang="fr-CA" sz="2800" dirty="0" smtClean="0"/>
          </a:p>
          <a:p>
            <a:endParaRPr lang="fr-CA" sz="2800" dirty="0" smtClean="0"/>
          </a:p>
          <a:p>
            <a:endParaRPr lang="fr-CA" sz="2800" dirty="0"/>
          </a:p>
          <a:p>
            <a:r>
              <a:rPr lang="fr-CA" sz="2800" dirty="0"/>
              <a:t>JavaScript, PHP, HTML, </a:t>
            </a:r>
            <a:r>
              <a:rPr lang="fr-CA" sz="2800" dirty="0" smtClean="0"/>
              <a:t>CSS</a:t>
            </a:r>
          </a:p>
          <a:p>
            <a:endParaRPr lang="fr-CA" sz="2800" dirty="0" smtClean="0"/>
          </a:p>
          <a:p>
            <a:endParaRPr lang="fr-CA" sz="2800" dirty="0"/>
          </a:p>
          <a:p>
            <a:r>
              <a:rPr lang="fr-CA" sz="2800" dirty="0"/>
              <a:t>Framework </a:t>
            </a:r>
            <a:r>
              <a:rPr lang="fr-CA" sz="2800" dirty="0" err="1"/>
              <a:t>Yii</a:t>
            </a:r>
            <a:r>
              <a:rPr lang="fr-CA" sz="2800" dirty="0"/>
              <a:t> PHP, DHTMLX, jQuery</a:t>
            </a:r>
          </a:p>
          <a:p>
            <a:endParaRPr lang="fr-CA" dirty="0"/>
          </a:p>
        </p:txBody>
      </p:sp>
      <p:pic>
        <p:nvPicPr>
          <p:cNvPr id="2052" name="Picture 4" descr="RÃ©sultats de recherche d'images pour Â«Â visual studio codeÂ Â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692" y="2345262"/>
            <a:ext cx="1145190" cy="114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Ã©sultats de recherche d'images pour Â«Â gitÂ Â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88" y="2364086"/>
            <a:ext cx="1121595" cy="112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Ã©sultats de recherche d'images pour Â«Â mysql workbench logoÂ Â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689" y="2364086"/>
            <a:ext cx="1121595" cy="112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Ã©sultats de recherche d'images pour Â«Â javascript logoÂ Â»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589" y="4082603"/>
            <a:ext cx="1075531" cy="107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Ã©sultats de recherche d'images pour Â«Â php logoÂ Â»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768" y="4275785"/>
            <a:ext cx="1276601" cy="68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Ã©sultats de recherche d'images pour Â«Â html logoÂ Â»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095" y="4082603"/>
            <a:ext cx="1110505" cy="11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RÃ©sultats de recherche d'images pour Â«Â css logoÂ Â»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830" y="4082603"/>
            <a:ext cx="1110505" cy="11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RÃ©sultats de recherche d'images pour Â«Â yii php logoÂ Â»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412" y="5709655"/>
            <a:ext cx="3193076" cy="94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RÃ©sultats de recherche d'images pour Â«Â dhtmlx logoÂ Â»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688" y="5709655"/>
            <a:ext cx="996062" cy="9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RÃ©sultats de recherche d'images pour Â«Â jquery logoÂ Â»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030" y="5710561"/>
            <a:ext cx="1033391" cy="99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452334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 smtClean="0"/>
              <a:t>Horaire de travail</a:t>
            </a:r>
            <a:endParaRPr lang="fr-CA" sz="4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27" y="1442434"/>
            <a:ext cx="11251588" cy="521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92858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282</TotalTime>
  <Words>268</Words>
  <Application>Microsoft Office PowerPoint</Application>
  <PresentationFormat>Personnalisé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4" baseType="lpstr">
      <vt:lpstr>HDOfficeLightV0</vt:lpstr>
      <vt:lpstr>Brin</vt:lpstr>
      <vt:lpstr>Stage chez  Hydro-Québec</vt:lpstr>
      <vt:lpstr>Hydro-Québec</vt:lpstr>
      <vt:lpstr>Environnement de travail</vt:lpstr>
      <vt:lpstr>Programme de stage</vt:lpstr>
      <vt:lpstr>Tâches - Réseau</vt:lpstr>
      <vt:lpstr>Outils/Technologies utilisés - Réseau</vt:lpstr>
      <vt:lpstr>Tâches - Programmation</vt:lpstr>
      <vt:lpstr>Outils utilisés - Programmation</vt:lpstr>
      <vt:lpstr>Horaire de travail</vt:lpstr>
      <vt:lpstr>Liste des changements</vt:lpstr>
      <vt:lpstr>Liste des incidents</vt:lpstr>
      <vt:lpstr>Points forts</vt:lpstr>
    </vt:vector>
  </TitlesOfParts>
  <Company>Hydro-Québec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chez  Hydro-Québec</dc:title>
  <dc:creator>Fafard, Kevin</dc:creator>
  <cp:lastModifiedBy>Fafard, Kevin [2]</cp:lastModifiedBy>
  <cp:revision>14</cp:revision>
  <dcterms:created xsi:type="dcterms:W3CDTF">2019-04-18T13:23:29Z</dcterms:created>
  <dcterms:modified xsi:type="dcterms:W3CDTF">2019-09-16T18:59:38Z</dcterms:modified>
</cp:coreProperties>
</file>