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42" r:id="rId2"/>
  </p:sldMasterIdLst>
  <p:sldIdLst>
    <p:sldId id="256" r:id="rId3"/>
    <p:sldId id="257" r:id="rId4"/>
    <p:sldId id="258" r:id="rId5"/>
    <p:sldId id="267" r:id="rId6"/>
    <p:sldId id="260" r:id="rId7"/>
    <p:sldId id="259" r:id="rId8"/>
    <p:sldId id="268" r:id="rId9"/>
    <p:sldId id="269" r:id="rId10"/>
    <p:sldId id="261" r:id="rId11"/>
    <p:sldId id="262" r:id="rId12"/>
    <p:sldId id="265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-1590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593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87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24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909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03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555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482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76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386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932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183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674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4076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478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20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9535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097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1338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5456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758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02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668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86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196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15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305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60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Stage chez </a:t>
            </a:r>
            <a:br>
              <a:rPr lang="fr-CA" dirty="0" smtClean="0"/>
            </a:br>
            <a:r>
              <a:rPr lang="fr-CA" dirty="0" smtClean="0"/>
              <a:t>Hydro-Québec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31805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Liste des changements</a:t>
            </a: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" y="1264555"/>
            <a:ext cx="11462197" cy="56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972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Liste des incidents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264555"/>
            <a:ext cx="11026817" cy="5404289"/>
          </a:xfrm>
        </p:spPr>
      </p:pic>
    </p:spTree>
    <p:extLst>
      <p:ext uri="{BB962C8B-B14F-4D97-AF65-F5344CB8AC3E}">
        <p14:creationId xmlns:p14="http://schemas.microsoft.com/office/powerpoint/2010/main" val="237183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Points forts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Focus est mis sur l’apprentissage</a:t>
            </a:r>
          </a:p>
          <a:p>
            <a:r>
              <a:rPr lang="fr-CA" sz="2800" dirty="0" smtClean="0"/>
              <a:t>Environnement stable, rapide et professionnel</a:t>
            </a:r>
          </a:p>
          <a:p>
            <a:r>
              <a:rPr lang="fr-CA" sz="2800" dirty="0" smtClean="0"/>
              <a:t>Prise en charge de projets de A à Z</a:t>
            </a:r>
          </a:p>
          <a:p>
            <a:r>
              <a:rPr lang="fr-CA" sz="2800" dirty="0" smtClean="0"/>
              <a:t>Similitude avec le développement agile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9963792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Hydro-Québec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Société d’État québécoise fondée en 1944.</a:t>
            </a:r>
          </a:p>
          <a:p>
            <a:r>
              <a:rPr lang="fr-CA" sz="2800" dirty="0" smtClean="0"/>
              <a:t>63 centrales hydro-électriques         plus grand producteur au Canada.</a:t>
            </a:r>
          </a:p>
          <a:p>
            <a:r>
              <a:rPr lang="fr-CA" sz="2800" dirty="0" smtClean="0"/>
              <a:t>Une des plus grande salle de serveur au Québec.</a:t>
            </a:r>
            <a:endParaRPr lang="fr-CA" sz="28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8371267" y="2962141"/>
            <a:ext cx="656823" cy="128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Ã©sultats de recherche d'images pour Â«Â hydro quebecÂ 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9075"/>
            <a:ext cx="5338763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0946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400" dirty="0"/>
              <a:t>E</a:t>
            </a:r>
            <a:r>
              <a:rPr lang="fr-CA" sz="4400" dirty="0" smtClean="0"/>
              <a:t>nvironnement de travail</a:t>
            </a:r>
            <a:endParaRPr lang="fr-CA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09859"/>
            <a:ext cx="8915400" cy="4945487"/>
          </a:xfrm>
        </p:spPr>
        <p:txBody>
          <a:bodyPr>
            <a:normAutofit/>
          </a:bodyPr>
          <a:lstStyle/>
          <a:p>
            <a:r>
              <a:rPr lang="fr-CA" sz="2800" dirty="0" smtClean="0"/>
              <a:t>Complexe Desjardins à Montréal</a:t>
            </a:r>
          </a:p>
          <a:p>
            <a:r>
              <a:rPr lang="fr-CA" sz="2800" dirty="0" smtClean="0"/>
              <a:t>Centre d’opération – Lieu sécurisé</a:t>
            </a:r>
          </a:p>
          <a:p>
            <a:pPr marL="0" indent="0">
              <a:buNone/>
            </a:pPr>
            <a:endParaRPr lang="fr-CA" sz="2800" dirty="0" smtClean="0"/>
          </a:p>
          <a:p>
            <a:r>
              <a:rPr lang="fr-CA" sz="2800" dirty="0" smtClean="0"/>
              <a:t>Bureau à aire </a:t>
            </a:r>
            <a:r>
              <a:rPr lang="fr-CA" sz="2800" dirty="0" smtClean="0"/>
              <a:t>ouverte / espace de travail commun</a:t>
            </a:r>
          </a:p>
          <a:p>
            <a:r>
              <a:rPr lang="fr-CA" sz="2800" dirty="0" smtClean="0"/>
              <a:t>8h </a:t>
            </a:r>
            <a:r>
              <a:rPr lang="fr-CA" sz="2800" dirty="0" smtClean="0"/>
              <a:t>à </a:t>
            </a:r>
            <a:r>
              <a:rPr lang="fr-CA" sz="2800" dirty="0" smtClean="0"/>
              <a:t>16h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8010496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400" dirty="0" smtClean="0"/>
              <a:t>Programme de stage</a:t>
            </a:r>
            <a:endParaRPr lang="fr-CA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09859"/>
            <a:ext cx="8915400" cy="4945487"/>
          </a:xfrm>
        </p:spPr>
        <p:txBody>
          <a:bodyPr>
            <a:normAutofit/>
          </a:bodyPr>
          <a:lstStyle/>
          <a:p>
            <a:r>
              <a:rPr lang="fr-CA" sz="2800" dirty="0" smtClean="0"/>
              <a:t>Stage en réseautique</a:t>
            </a:r>
          </a:p>
          <a:p>
            <a:pPr marL="0" indent="0">
              <a:buNone/>
            </a:pPr>
            <a:endParaRPr lang="fr-CA" sz="2800" dirty="0" smtClean="0"/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 smtClean="0"/>
              <a:t>Stage en programmation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56800572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Tâches - Réseau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Exploitation de niveau 1.</a:t>
            </a:r>
            <a:endParaRPr lang="fr-CA" sz="2800" dirty="0"/>
          </a:p>
          <a:p>
            <a:r>
              <a:rPr lang="fr-CA" sz="2800" dirty="0" smtClean="0"/>
              <a:t>Assurer le bon fonctionnement des serveurs et des applications (clients internes et externes)</a:t>
            </a:r>
            <a:endParaRPr lang="fr-CA" sz="2800" dirty="0" smtClean="0"/>
          </a:p>
          <a:p>
            <a:r>
              <a:rPr lang="fr-CA" sz="2800" dirty="0" smtClean="0"/>
              <a:t>Surveillance des </a:t>
            </a:r>
            <a:r>
              <a:rPr lang="fr-CA" sz="2800" dirty="0" smtClean="0"/>
              <a:t>serveurs, des applications et du traitement différé.</a:t>
            </a:r>
          </a:p>
          <a:p>
            <a:r>
              <a:rPr lang="fr-CA" sz="2800" dirty="0" smtClean="0"/>
              <a:t>Investiguer les pannes et les alertes.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16059713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z="4800" dirty="0" smtClean="0"/>
              <a:t>Outils/Technologies </a:t>
            </a:r>
            <a:r>
              <a:rPr lang="fr-CA" sz="4800" dirty="0" smtClean="0"/>
              <a:t>utilisés - </a:t>
            </a:r>
            <a:r>
              <a:rPr lang="fr-CA" sz="4800" dirty="0" smtClean="0"/>
              <a:t>Réseau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779134"/>
          </a:xfrm>
        </p:spPr>
        <p:txBody>
          <a:bodyPr>
            <a:normAutofit/>
          </a:bodyPr>
          <a:lstStyle/>
          <a:p>
            <a:r>
              <a:rPr lang="fr-CA" sz="2800" dirty="0" err="1" smtClean="0"/>
              <a:t>Putty</a:t>
            </a:r>
            <a:r>
              <a:rPr lang="fr-CA" sz="2800" dirty="0" smtClean="0"/>
              <a:t>, Check-MK, Control-M, HP </a:t>
            </a:r>
            <a:r>
              <a:rPr lang="fr-CA" sz="2800" dirty="0" smtClean="0"/>
              <a:t>Service </a:t>
            </a:r>
            <a:r>
              <a:rPr lang="fr-CA" sz="2800" dirty="0" smtClean="0"/>
              <a:t>Manager, </a:t>
            </a:r>
            <a:r>
              <a:rPr lang="fr-CA" sz="2800" dirty="0" err="1" smtClean="0"/>
              <a:t>VMWare</a:t>
            </a:r>
            <a:r>
              <a:rPr lang="fr-CA" sz="2800" dirty="0" smtClean="0"/>
              <a:t>, WebSphere</a:t>
            </a:r>
          </a:p>
          <a:p>
            <a:endParaRPr lang="fr-CA" sz="2800" dirty="0"/>
          </a:p>
          <a:p>
            <a:r>
              <a:rPr lang="fr-CA" sz="2800" dirty="0" smtClean="0"/>
              <a:t>Unix (Linux SLES et </a:t>
            </a:r>
            <a:r>
              <a:rPr lang="fr-CA" sz="2800" dirty="0" err="1" smtClean="0"/>
              <a:t>RedHat</a:t>
            </a:r>
            <a:r>
              <a:rPr lang="fr-CA" sz="2800" dirty="0" smtClean="0"/>
              <a:t>, HP-UX, Solaris, </a:t>
            </a:r>
            <a:r>
              <a:rPr lang="fr-CA" sz="2800" dirty="0" err="1" smtClean="0"/>
              <a:t>Openshift</a:t>
            </a:r>
            <a:r>
              <a:rPr lang="fr-CA" sz="2800" dirty="0" smtClean="0"/>
              <a:t>)</a:t>
            </a:r>
          </a:p>
          <a:p>
            <a:endParaRPr lang="fr-CA" sz="2800" dirty="0" smtClean="0"/>
          </a:p>
          <a:p>
            <a:r>
              <a:rPr lang="fr-CA" sz="2800" dirty="0" smtClean="0"/>
              <a:t>Windows Server (2003, 2008, 2012, 2016)</a:t>
            </a:r>
          </a:p>
          <a:p>
            <a:endParaRPr lang="fr-CA" sz="2800" dirty="0"/>
          </a:p>
          <a:p>
            <a:r>
              <a:rPr lang="fr-CA" sz="2800" dirty="0" smtClean="0"/>
              <a:t>Base de données (Oracle, SQL Server, MySQL)</a:t>
            </a:r>
            <a:endParaRPr lang="fr-CA" sz="2800" dirty="0" smtClean="0"/>
          </a:p>
          <a:p>
            <a:endParaRPr lang="fr-CA" dirty="0"/>
          </a:p>
        </p:txBody>
      </p:sp>
      <p:pic>
        <p:nvPicPr>
          <p:cNvPr id="1026" name="Picture 2" descr="RÃ©sultats de recherche d'images pour Â«Â puttyÂ 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97" y="16331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s de recherche d'images pour Â«Â check_mk logoÂ Â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2" y="1492073"/>
            <a:ext cx="609601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s de recherche d'images pour Â«Â vmware logoÂ Â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60" y="1796874"/>
            <a:ext cx="2111021" cy="21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s de recherche d'images pour Â«Â hpsm logoÂ Â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31" y="1188597"/>
            <a:ext cx="1216554" cy="121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RÃ©sultats de recherche d'images pour Â«Â openshift logoÂ Â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1040" name="Picture 16" descr="RÃ©sultats de recherche d'images pour Â«Â openshift logoÂ Â»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81" y="3694907"/>
            <a:ext cx="2028826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s de recherche d'images pour Â«Â linux logoÂ Â»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14" y="3281229"/>
            <a:ext cx="1033998" cy="12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Ã©sultats de recherche d'images pour Â«Â windows server logoÂ Â»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34" y="4837908"/>
            <a:ext cx="1655063" cy="8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Ã©sultats de recherche d'images pour Â«Â sql logoÂ Â»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3" y="5497689"/>
            <a:ext cx="1249715" cy="124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8181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Tâches - Programmation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Développer des applications web utilisées par les employés.</a:t>
            </a:r>
          </a:p>
          <a:p>
            <a:r>
              <a:rPr lang="fr-CA" sz="2800" dirty="0" smtClean="0"/>
              <a:t>S’entretenir avec les clients afin d’obtenir leurs feedbacks et leurs besoins.</a:t>
            </a:r>
          </a:p>
          <a:p>
            <a:r>
              <a:rPr lang="fr-CA" sz="2800" dirty="0" smtClean="0"/>
              <a:t>Présenter les projets aux membres de notre équipe et à différents départements</a:t>
            </a:r>
            <a:r>
              <a:rPr lang="fr-CA" sz="2800" dirty="0" smtClean="0"/>
              <a:t>.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82082425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Outils utilisés - Programmation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779134"/>
          </a:xfrm>
        </p:spPr>
        <p:txBody>
          <a:bodyPr>
            <a:normAutofit/>
          </a:bodyPr>
          <a:lstStyle/>
          <a:p>
            <a:r>
              <a:rPr lang="fr-CA" sz="2800" dirty="0" smtClean="0"/>
              <a:t>Visual </a:t>
            </a:r>
            <a:r>
              <a:rPr lang="fr-CA" sz="2800" dirty="0"/>
              <a:t>Studio Code, </a:t>
            </a:r>
            <a:r>
              <a:rPr lang="fr-CA" sz="2800" dirty="0" err="1"/>
              <a:t>Git</a:t>
            </a:r>
            <a:r>
              <a:rPr lang="fr-CA" sz="2800" dirty="0"/>
              <a:t>, MySQL </a:t>
            </a:r>
            <a:r>
              <a:rPr lang="fr-CA" sz="2800" dirty="0" err="1" smtClean="0"/>
              <a:t>Workbench</a:t>
            </a:r>
            <a:endParaRPr lang="fr-CA" sz="2800" dirty="0" smtClean="0"/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/>
              <a:t>JavaScript, PHP, HTML, </a:t>
            </a:r>
            <a:r>
              <a:rPr lang="fr-CA" sz="2800" dirty="0" smtClean="0"/>
              <a:t>CSS</a:t>
            </a:r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/>
              <a:t>Framework </a:t>
            </a:r>
            <a:r>
              <a:rPr lang="fr-CA" sz="2800" dirty="0" err="1"/>
              <a:t>Yii</a:t>
            </a:r>
            <a:r>
              <a:rPr lang="fr-CA" sz="2800" dirty="0"/>
              <a:t> PHP, DHTMLX, jQuery</a:t>
            </a:r>
          </a:p>
          <a:p>
            <a:endParaRPr lang="fr-CA" dirty="0"/>
          </a:p>
        </p:txBody>
      </p:sp>
      <p:pic>
        <p:nvPicPr>
          <p:cNvPr id="2052" name="Picture 4" descr="RÃ©sultats de recherche d'images pour Â«Â visual studio code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2" y="2345262"/>
            <a:ext cx="1145190" cy="114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s de recherche d'images pour Â«Â gitÂ Â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88" y="2364086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s de recherche d'images pour Â«Â mysql workbench logoÂ Â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689" y="2364086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Ã©sultats de recherche d'images pour Â«Â javascript logoÂ Â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89" y="4082603"/>
            <a:ext cx="1075531" cy="107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s de recherche d'images pour Â«Â php logoÂ Â»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68" y="4275785"/>
            <a:ext cx="1276601" cy="68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s de recherche d'images pour Â«Â html logoÂ Â»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95" y="4082603"/>
            <a:ext cx="1110505" cy="11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Ã©sultats de recherche d'images pour Â«Â css logoÂ Â»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30" y="4082603"/>
            <a:ext cx="1110505" cy="11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Ã©sultats de recherche d'images pour Â«Â yii php logoÂ Â»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12" y="5709655"/>
            <a:ext cx="3193076" cy="94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Ã©sultats de recherche d'images pour Â«Â dhtmlx logoÂ Â»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88" y="5709655"/>
            <a:ext cx="996062" cy="9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RÃ©sultats de recherche d'images pour Â«Â jquery logoÂ Â»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030" y="5710561"/>
            <a:ext cx="1033391" cy="99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5233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Horaire de travail</a:t>
            </a:r>
            <a:endParaRPr lang="fr-CA" sz="4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7" y="1442434"/>
            <a:ext cx="11251588" cy="52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285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279</TotalTime>
  <Words>254</Words>
  <Application>Microsoft Office PowerPoint</Application>
  <PresentationFormat>Personnalisé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HDOfficeLightV0</vt:lpstr>
      <vt:lpstr>Brin</vt:lpstr>
      <vt:lpstr>Stage chez  Hydro-Québec</vt:lpstr>
      <vt:lpstr>Hydro-Québec</vt:lpstr>
      <vt:lpstr>Environnement de travail</vt:lpstr>
      <vt:lpstr>Programme de stage</vt:lpstr>
      <vt:lpstr>Tâches - Réseau</vt:lpstr>
      <vt:lpstr>Outils/Technologies utilisés - Réseau</vt:lpstr>
      <vt:lpstr>Tâches - Programmation</vt:lpstr>
      <vt:lpstr>Outils utilisés - Programmation</vt:lpstr>
      <vt:lpstr>Horaire de travail</vt:lpstr>
      <vt:lpstr>Liste des changements</vt:lpstr>
      <vt:lpstr>Liste des incidents</vt:lpstr>
      <vt:lpstr>Points forts</vt:lpstr>
    </vt:vector>
  </TitlesOfParts>
  <Company>Hydro-Québec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chez  Hydro-Québec</dc:title>
  <dc:creator>Fafard, Kevin</dc:creator>
  <cp:lastModifiedBy>Fafard, Kevin [2]</cp:lastModifiedBy>
  <cp:revision>13</cp:revision>
  <dcterms:created xsi:type="dcterms:W3CDTF">2019-04-18T13:23:29Z</dcterms:created>
  <dcterms:modified xsi:type="dcterms:W3CDTF">2019-09-16T18:16:09Z</dcterms:modified>
</cp:coreProperties>
</file>