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4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2019-04-18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593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2019-04-18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7875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2019-04-18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65240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2019-04-18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29093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2019-04-18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49036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2019-04-18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25556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2019-04-18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24820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2019-04-18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75764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2019-04-18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23864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2019-04-18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69326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2019-04-18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1834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2019-04-18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76747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2019-04-18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140760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2019-04-18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004781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2019-04-18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0206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2019-04-18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195358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2019-04-18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10971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2019-04-18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513382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2019-04-18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854567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2019-04-18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9758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2019-04-18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302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2019-04-18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26680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2019-04-18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9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2019-04-18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6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2019-04-18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3868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2019-04-18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0196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2019-04-18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3153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A5E1FA9-07B8-4508-9049-C996FD644428}" type="datetimeFigureOut">
              <a:rPr lang="fr-CA" smtClean="0"/>
              <a:t>2019-04-18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2305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E1FA9-07B8-4508-9049-C996FD644428}" type="datetimeFigureOut">
              <a:rPr lang="fr-CA" smtClean="0"/>
              <a:t>2019-04-18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4607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Stage chez </a:t>
            </a:r>
            <a:br>
              <a:rPr lang="fr-CA" dirty="0" smtClean="0"/>
            </a:br>
            <a:r>
              <a:rPr lang="fr-CA" dirty="0" smtClean="0"/>
              <a:t>Hydro-Québec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/>
              <a:t>Kevin </a:t>
            </a:r>
            <a:r>
              <a:rPr lang="fr-CA" dirty="0" err="1" smtClean="0"/>
              <a:t>Fafard</a:t>
            </a:r>
            <a:r>
              <a:rPr lang="fr-CA" dirty="0" smtClean="0"/>
              <a:t> - 2019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531805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4800" dirty="0" smtClean="0"/>
              <a:t>Hydro-Québec</a:t>
            </a:r>
            <a:endParaRPr lang="fr-CA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800" dirty="0" smtClean="0"/>
              <a:t>Société d’État québécoise fondée en 1944.</a:t>
            </a:r>
          </a:p>
          <a:p>
            <a:r>
              <a:rPr lang="fr-CA" sz="2800" dirty="0" smtClean="0"/>
              <a:t>63 centrales hydro-électriques         plus grand producteur au Canada.</a:t>
            </a:r>
          </a:p>
          <a:p>
            <a:r>
              <a:rPr lang="fr-CA" sz="2800" dirty="0" smtClean="0"/>
              <a:t>Une des plus grande salle de serveur au Québec.</a:t>
            </a:r>
            <a:endParaRPr lang="fr-CA" sz="2800" dirty="0"/>
          </a:p>
        </p:txBody>
      </p:sp>
      <p:cxnSp>
        <p:nvCxnSpPr>
          <p:cNvPr id="5" name="Connecteur droit avec flèche 4"/>
          <p:cNvCxnSpPr/>
          <p:nvPr/>
        </p:nvCxnSpPr>
        <p:spPr>
          <a:xfrm flipV="1">
            <a:off x="8371267" y="2962141"/>
            <a:ext cx="656823" cy="1287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RÃ©sultats de recherche d'images pour Â«Â hydro quebecÂ Â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19075"/>
            <a:ext cx="5338763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809462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CA" sz="4400" dirty="0" smtClean="0"/>
              <a:t>Mon environnement de travail</a:t>
            </a:r>
            <a:endParaRPr lang="fr-CA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1609859"/>
            <a:ext cx="8915400" cy="4945487"/>
          </a:xfrm>
        </p:spPr>
        <p:txBody>
          <a:bodyPr>
            <a:normAutofit/>
          </a:bodyPr>
          <a:lstStyle/>
          <a:p>
            <a:r>
              <a:rPr lang="fr-CA" sz="2800" dirty="0" smtClean="0"/>
              <a:t>Complexe Desjardins à Montréal</a:t>
            </a:r>
          </a:p>
          <a:p>
            <a:r>
              <a:rPr lang="fr-CA" sz="2800" dirty="0" smtClean="0"/>
              <a:t>Centre d’opération – Lieu sécurisé</a:t>
            </a:r>
          </a:p>
          <a:p>
            <a:pPr marL="0" indent="0">
              <a:buNone/>
            </a:pPr>
            <a:endParaRPr lang="fr-CA" sz="2800" dirty="0" smtClean="0"/>
          </a:p>
          <a:p>
            <a:r>
              <a:rPr lang="fr-CA" sz="2800" dirty="0" smtClean="0"/>
              <a:t>Bureau à aire ouverte</a:t>
            </a:r>
          </a:p>
          <a:p>
            <a:r>
              <a:rPr lang="fr-CA" sz="2800" dirty="0" smtClean="0"/>
              <a:t>Ambiance posée</a:t>
            </a:r>
          </a:p>
          <a:p>
            <a:r>
              <a:rPr lang="fr-CA" sz="2800" dirty="0" smtClean="0"/>
              <a:t>8h30 à 4h (30 minutes de dîner)</a:t>
            </a:r>
            <a:endParaRPr lang="fr-CA" sz="2800" dirty="0"/>
          </a:p>
          <a:p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480104962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4800" dirty="0" smtClean="0"/>
              <a:t>Outils utilisés</a:t>
            </a:r>
            <a:endParaRPr lang="fr-CA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1905001"/>
            <a:ext cx="8915400" cy="4779134"/>
          </a:xfrm>
        </p:spPr>
        <p:txBody>
          <a:bodyPr>
            <a:normAutofit/>
          </a:bodyPr>
          <a:lstStyle/>
          <a:p>
            <a:r>
              <a:rPr lang="fr-CA" sz="2800" dirty="0" smtClean="0"/>
              <a:t>Visual </a:t>
            </a:r>
            <a:r>
              <a:rPr lang="fr-CA" sz="2800" dirty="0"/>
              <a:t>Studio Code, </a:t>
            </a:r>
            <a:r>
              <a:rPr lang="fr-CA" sz="2800" dirty="0" err="1"/>
              <a:t>Git</a:t>
            </a:r>
            <a:r>
              <a:rPr lang="fr-CA" sz="2800" dirty="0"/>
              <a:t>, MySQL </a:t>
            </a:r>
            <a:r>
              <a:rPr lang="fr-CA" sz="2800" dirty="0" err="1" smtClean="0"/>
              <a:t>Workbench</a:t>
            </a:r>
            <a:endParaRPr lang="fr-CA" sz="2800" dirty="0" smtClean="0"/>
          </a:p>
          <a:p>
            <a:endParaRPr lang="fr-CA" sz="2800" dirty="0" smtClean="0"/>
          </a:p>
          <a:p>
            <a:endParaRPr lang="fr-CA" sz="2800" dirty="0"/>
          </a:p>
          <a:p>
            <a:r>
              <a:rPr lang="fr-CA" sz="2800" dirty="0"/>
              <a:t>JavaScript, PHP, HTML, </a:t>
            </a:r>
            <a:r>
              <a:rPr lang="fr-CA" sz="2800" dirty="0" smtClean="0"/>
              <a:t>CSS</a:t>
            </a:r>
          </a:p>
          <a:p>
            <a:endParaRPr lang="fr-CA" sz="2800" dirty="0" smtClean="0"/>
          </a:p>
          <a:p>
            <a:endParaRPr lang="fr-CA" sz="2800" dirty="0"/>
          </a:p>
          <a:p>
            <a:r>
              <a:rPr lang="fr-CA" sz="2800" dirty="0"/>
              <a:t>Framework </a:t>
            </a:r>
            <a:r>
              <a:rPr lang="fr-CA" sz="2800" dirty="0" err="1"/>
              <a:t>Yii</a:t>
            </a:r>
            <a:r>
              <a:rPr lang="fr-CA" sz="2800" dirty="0"/>
              <a:t> PHP, DHTMLX, jQuery</a:t>
            </a:r>
          </a:p>
          <a:p>
            <a:endParaRPr lang="fr-CA" dirty="0"/>
          </a:p>
        </p:txBody>
      </p:sp>
      <p:pic>
        <p:nvPicPr>
          <p:cNvPr id="2052" name="Picture 4" descr="RÃ©sultats de recherche d'images pour Â«Â visual studio codeÂ Â»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692" y="2345262"/>
            <a:ext cx="1145190" cy="114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Ã©sultats de recherche d'images pour Â«Â gitÂ Â»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488" y="2364086"/>
            <a:ext cx="1121595" cy="112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Ã©sultats de recherche d'images pour Â«Â mysql workbench logoÂ Â»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689" y="2364086"/>
            <a:ext cx="1121595" cy="112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RÃ©sultats de recherche d'images pour Â«Â javascript logoÂ Â»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589" y="4082603"/>
            <a:ext cx="1075531" cy="107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RÃ©sultats de recherche d'images pour Â«Â php logoÂ Â»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768" y="4275785"/>
            <a:ext cx="1276601" cy="68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RÃ©sultats de recherche d'images pour Â«Â html logoÂ Â»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095" y="4082603"/>
            <a:ext cx="1110505" cy="111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RÃ©sultats de recherche d'images pour Â«Â css logoÂ Â»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830" y="4082603"/>
            <a:ext cx="1110505" cy="111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RÃ©sultats de recherche d'images pour Â«Â yii php logoÂ Â»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412" y="5709655"/>
            <a:ext cx="3193076" cy="94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RÃ©sultats de recherche d'images pour Â«Â dhtmlx logoÂ Â»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688" y="5709655"/>
            <a:ext cx="996062" cy="99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RÃ©sultats de recherche d'images pour Â«Â jquery logoÂ Â»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030" y="5710561"/>
            <a:ext cx="1033391" cy="99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581810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4800" dirty="0" smtClean="0"/>
              <a:t>Mes tâches</a:t>
            </a:r>
            <a:endParaRPr lang="fr-CA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800" dirty="0" smtClean="0"/>
              <a:t>Développer des applications web utilisées par les employés.</a:t>
            </a:r>
          </a:p>
          <a:p>
            <a:r>
              <a:rPr lang="fr-CA" sz="2800" dirty="0" smtClean="0"/>
              <a:t>S’entretenir avec les clients afin d’obtenir leurs feedbacks et leurs besoins.</a:t>
            </a:r>
          </a:p>
          <a:p>
            <a:r>
              <a:rPr lang="fr-CA" sz="2800" dirty="0" smtClean="0"/>
              <a:t>Présenter les projets aux membres de notre équipe et à différents départements.</a:t>
            </a:r>
          </a:p>
          <a:p>
            <a:r>
              <a:rPr lang="fr-CA" sz="2800" dirty="0" smtClean="0"/>
              <a:t>Mes projets…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3160597139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4800" dirty="0" smtClean="0"/>
              <a:t>Horaire de travail</a:t>
            </a:r>
            <a:endParaRPr lang="fr-CA" sz="4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27" y="1442434"/>
            <a:ext cx="11251588" cy="521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92858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Liste de changements</a:t>
            </a:r>
            <a:endParaRPr lang="fr-CA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1" y="1264555"/>
            <a:ext cx="11462197" cy="561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19725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4800" dirty="0" smtClean="0"/>
              <a:t>Points forts</a:t>
            </a:r>
            <a:endParaRPr lang="fr-CA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800" dirty="0" smtClean="0"/>
              <a:t>Focus est mis sur l’apprentissage</a:t>
            </a:r>
          </a:p>
          <a:p>
            <a:r>
              <a:rPr lang="fr-CA" sz="2800" dirty="0" smtClean="0"/>
              <a:t>Environnement stable, rapide et professionnel</a:t>
            </a:r>
          </a:p>
          <a:p>
            <a:r>
              <a:rPr lang="fr-CA" sz="2800" dirty="0" smtClean="0"/>
              <a:t>Prise en charge de projets de A à Z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3996379293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4800" dirty="0" smtClean="0"/>
              <a:t>Points faibles</a:t>
            </a:r>
            <a:endParaRPr lang="fr-CA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800" dirty="0" smtClean="0"/>
              <a:t>Matériel très lent</a:t>
            </a:r>
          </a:p>
          <a:p>
            <a:r>
              <a:rPr lang="fr-CA" sz="2800" dirty="0" smtClean="0"/>
              <a:t>Voyagement</a:t>
            </a:r>
          </a:p>
          <a:p>
            <a:r>
              <a:rPr lang="fr-CA" sz="2800" dirty="0" smtClean="0"/>
              <a:t>…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3307960623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252</TotalTime>
  <Words>159</Words>
  <Application>Microsoft Office PowerPoint</Application>
  <PresentationFormat>Grand écran</PresentationFormat>
  <Paragraphs>36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Brin</vt:lpstr>
      <vt:lpstr>Stage chez  Hydro-Québec</vt:lpstr>
      <vt:lpstr>Hydro-Québec</vt:lpstr>
      <vt:lpstr>Mon environnement de travail</vt:lpstr>
      <vt:lpstr>Outils utilisés</vt:lpstr>
      <vt:lpstr>Mes tâches</vt:lpstr>
      <vt:lpstr>Horaire de travail</vt:lpstr>
      <vt:lpstr>Liste de changements</vt:lpstr>
      <vt:lpstr>Points forts</vt:lpstr>
      <vt:lpstr>Points faibles</vt:lpstr>
    </vt:vector>
  </TitlesOfParts>
  <Company>Hydro-Québec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chez  Hydro-Québec</dc:title>
  <dc:creator>Fafard, Kevin</dc:creator>
  <cp:lastModifiedBy>Fafard, Kevin</cp:lastModifiedBy>
  <cp:revision>9</cp:revision>
  <dcterms:created xsi:type="dcterms:W3CDTF">2019-04-18T13:23:29Z</dcterms:created>
  <dcterms:modified xsi:type="dcterms:W3CDTF">2019-04-18T18:52:44Z</dcterms:modified>
</cp:coreProperties>
</file>