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4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59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87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24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09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03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55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76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386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932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183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74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07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20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535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097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1338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456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75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668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6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5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0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2019-04-30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0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Stage chez </a:t>
            </a:r>
            <a:br>
              <a:rPr lang="fr-CA" dirty="0" smtClean="0"/>
            </a:br>
            <a:r>
              <a:rPr lang="fr-CA" dirty="0" smtClean="0"/>
              <a:t>Hydro-Québec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Kevin </a:t>
            </a:r>
            <a:r>
              <a:rPr lang="fr-CA" dirty="0" err="1" smtClean="0"/>
              <a:t>Fafard</a:t>
            </a:r>
            <a:r>
              <a:rPr lang="fr-CA" dirty="0" smtClean="0"/>
              <a:t> - 2019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3180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faibles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Matériel très lent</a:t>
            </a:r>
          </a:p>
          <a:p>
            <a:r>
              <a:rPr lang="fr-CA" sz="2800" dirty="0" smtClean="0"/>
              <a:t>Voyagement</a:t>
            </a:r>
          </a:p>
          <a:p>
            <a:r>
              <a:rPr lang="fr-CA" sz="2800" dirty="0" smtClean="0"/>
              <a:t>…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0796062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Hydro-Québec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Société d’État québécoise fondée en 1944.</a:t>
            </a:r>
          </a:p>
          <a:p>
            <a:r>
              <a:rPr lang="fr-CA" sz="2800" dirty="0" smtClean="0"/>
              <a:t>63 centrales hydro-électriques         plus grand producteur au Canada.</a:t>
            </a:r>
          </a:p>
          <a:p>
            <a:r>
              <a:rPr lang="fr-CA" sz="2800" dirty="0" smtClean="0"/>
              <a:t>Une des plus grande salle de serveur au Québec.</a:t>
            </a:r>
            <a:endParaRPr lang="fr-CA" sz="28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8371267" y="2962141"/>
            <a:ext cx="656823" cy="128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Ã©sultats de recherche d'images pour Â«Â hydro quebec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9075"/>
            <a:ext cx="533876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094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 smtClean="0"/>
              <a:t>Mon environnement de travail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Complexe Desjardins à Montréal</a:t>
            </a:r>
          </a:p>
          <a:p>
            <a:r>
              <a:rPr lang="fr-CA" sz="2800" dirty="0" smtClean="0"/>
              <a:t>Centre d’opération – Lieu sécurisé</a:t>
            </a:r>
          </a:p>
          <a:p>
            <a:pPr marL="0" indent="0">
              <a:buNone/>
            </a:pPr>
            <a:endParaRPr lang="fr-CA" sz="2800" dirty="0" smtClean="0"/>
          </a:p>
          <a:p>
            <a:r>
              <a:rPr lang="fr-CA" sz="2800" dirty="0" smtClean="0"/>
              <a:t>Bureau à aire ouverte</a:t>
            </a:r>
          </a:p>
          <a:p>
            <a:r>
              <a:rPr lang="fr-CA" sz="2800" dirty="0" smtClean="0"/>
              <a:t>Ambiance posée</a:t>
            </a:r>
          </a:p>
          <a:p>
            <a:r>
              <a:rPr lang="fr-CA" sz="2800" dirty="0" smtClean="0"/>
              <a:t>8h30 à 4h (30 minutes de dîner)</a:t>
            </a:r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801049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Outils utilisés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smtClean="0"/>
              <a:t>Visual </a:t>
            </a:r>
            <a:r>
              <a:rPr lang="fr-CA" sz="2800" dirty="0"/>
              <a:t>Studio Code, </a:t>
            </a:r>
            <a:r>
              <a:rPr lang="fr-CA" sz="2800" dirty="0" err="1"/>
              <a:t>Git</a:t>
            </a:r>
            <a:r>
              <a:rPr lang="fr-CA" sz="2800" dirty="0"/>
              <a:t>, MySQL </a:t>
            </a:r>
            <a:r>
              <a:rPr lang="fr-CA" sz="2800" dirty="0" err="1" smtClean="0"/>
              <a:t>Workbench</a:t>
            </a: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JavaScript, PHP, HTML, </a:t>
            </a:r>
            <a:r>
              <a:rPr lang="fr-CA" sz="2800" dirty="0" smtClean="0"/>
              <a:t>CSS</a:t>
            </a:r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Framework </a:t>
            </a:r>
            <a:r>
              <a:rPr lang="fr-CA" sz="2800" dirty="0" err="1"/>
              <a:t>Yii</a:t>
            </a:r>
            <a:r>
              <a:rPr lang="fr-CA" sz="2800" dirty="0"/>
              <a:t> PHP, DHTMLX, jQuery</a:t>
            </a:r>
          </a:p>
          <a:p>
            <a:endParaRPr lang="fr-CA" dirty="0"/>
          </a:p>
        </p:txBody>
      </p:sp>
      <p:pic>
        <p:nvPicPr>
          <p:cNvPr id="2052" name="Picture 4" descr="RÃ©sultats de recherche d'images pour Â«Â visual studio code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2" y="2345262"/>
            <a:ext cx="1145190" cy="11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s de recherche d'images pour Â«Â git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88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s de recherche d'images pour Â«Â mysql workbench logoÂ Â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89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Ã©sultats de recherche d'images pour Â«Â javascript logoÂ Â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9" y="4082603"/>
            <a:ext cx="1075531" cy="10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s de recherche d'images pour Â«Â php logoÂ Â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68" y="4275785"/>
            <a:ext cx="1276601" cy="6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s de recherche d'images pour Â«Â html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5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s de recherche d'images pour Â«Â css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30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Ã©sultats de recherche d'images pour Â«Â yii php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2" y="5709655"/>
            <a:ext cx="3193076" cy="9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Ã©sultats de recherche d'images pour Â«Â dhtmlx logoÂ Â»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8" y="5709655"/>
            <a:ext cx="996062" cy="9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Ã©sultats de recherche d'images pour Â«Â jquery logoÂ Â»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30" y="5710561"/>
            <a:ext cx="1033391" cy="9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818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Mes tâches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Développer des applications web utilisées par les employés.</a:t>
            </a:r>
          </a:p>
          <a:p>
            <a:r>
              <a:rPr lang="fr-CA" sz="2800" dirty="0" smtClean="0"/>
              <a:t>S’entretenir avec les clients afin d’obtenir leurs feedbacks et leurs besoins.</a:t>
            </a:r>
          </a:p>
          <a:p>
            <a:r>
              <a:rPr lang="fr-CA" sz="2800" dirty="0" smtClean="0"/>
              <a:t>Présenter les projets aux membres de notre équipe et à différents départements.</a:t>
            </a:r>
          </a:p>
          <a:p>
            <a:r>
              <a:rPr lang="fr-CA" sz="2800" dirty="0" smtClean="0"/>
              <a:t>Mes projets…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16059713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Horaire de travail</a:t>
            </a:r>
            <a:endParaRPr lang="fr-CA" sz="4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7" y="1442434"/>
            <a:ext cx="11251588" cy="5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28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</a:t>
            </a:r>
            <a:r>
              <a:rPr lang="fr-CA" dirty="0" smtClean="0"/>
              <a:t>des </a:t>
            </a:r>
            <a:r>
              <a:rPr lang="fr-CA" dirty="0" smtClean="0"/>
              <a:t>changements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" y="1264555"/>
            <a:ext cx="11462197" cy="5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7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des incidents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264555"/>
            <a:ext cx="11026817" cy="5404289"/>
          </a:xfrm>
        </p:spPr>
      </p:pic>
    </p:spTree>
    <p:extLst>
      <p:ext uri="{BB962C8B-B14F-4D97-AF65-F5344CB8AC3E}">
        <p14:creationId xmlns:p14="http://schemas.microsoft.com/office/powerpoint/2010/main" val="237183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forts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Focus est mis sur l’apprentissage</a:t>
            </a:r>
          </a:p>
          <a:p>
            <a:r>
              <a:rPr lang="fr-CA" sz="2800" dirty="0" smtClean="0"/>
              <a:t>Environnement stable, rapide et professionnel</a:t>
            </a:r>
          </a:p>
          <a:p>
            <a:r>
              <a:rPr lang="fr-CA" sz="2800" dirty="0" smtClean="0"/>
              <a:t>Prise en charge de projets de A à Z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96379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253</TotalTime>
  <Words>162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Brin</vt:lpstr>
      <vt:lpstr>Stage chez  Hydro-Québec</vt:lpstr>
      <vt:lpstr>Hydro-Québec</vt:lpstr>
      <vt:lpstr>Mon environnement de travail</vt:lpstr>
      <vt:lpstr>Outils utilisés</vt:lpstr>
      <vt:lpstr>Mes tâches</vt:lpstr>
      <vt:lpstr>Horaire de travail</vt:lpstr>
      <vt:lpstr>Liste des changements</vt:lpstr>
      <vt:lpstr>Liste des incidents</vt:lpstr>
      <vt:lpstr>Points forts</vt:lpstr>
      <vt:lpstr>Points faibles</vt:lpstr>
    </vt:vector>
  </TitlesOfParts>
  <Company>Hydro-Québec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 Hydro-Québec</dc:title>
  <dc:creator>Fafard, Kevin</dc:creator>
  <cp:lastModifiedBy>Fafard, Kevin</cp:lastModifiedBy>
  <cp:revision>10</cp:revision>
  <dcterms:created xsi:type="dcterms:W3CDTF">2019-04-18T13:23:29Z</dcterms:created>
  <dcterms:modified xsi:type="dcterms:W3CDTF">2019-04-30T17:08:29Z</dcterms:modified>
</cp:coreProperties>
</file>