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64F26-B117-641C-131D-01DBE3973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0716B-E53E-8332-349F-6C7C6B73E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D5A9D-50A7-47ED-9262-5E571A326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5BBF-FC32-4D67-B211-8AA2AB40E10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1B7F6-B88B-48E3-B352-A5FC3B806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0E738-079B-817C-40C0-398B455C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1FAA-AEF6-4ACE-B885-14EFEF92B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0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D5BEA-A620-5B65-5AFE-4976AA20C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A89FD-0764-39FE-976F-CBEF86DDF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B9EB0-232E-8925-BCE4-B79D400F1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5BBF-FC32-4D67-B211-8AA2AB40E10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643B2-1EB1-591F-BE02-6B7C2482C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8EC64-8731-77DB-B65E-CEDACC78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1FAA-AEF6-4ACE-B885-14EFEF92B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9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FEB1BB-064A-28A0-A209-B079D730E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17362-971D-620B-0FFC-B7028C96C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98786-8F59-3603-8D9F-C208D663C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5BBF-FC32-4D67-B211-8AA2AB40E10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9556B-29CB-8DB4-CAA0-867CC9BC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0D560-6B81-0769-AAB4-41DDF3753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1FAA-AEF6-4ACE-B885-14EFEF92B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88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490D9-5643-149C-F6CC-C4E898F6C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1197B-6C36-9777-4546-E178197B7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3804D-2C86-A1C1-31D6-70F88B6EA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5BBF-FC32-4D67-B211-8AA2AB40E10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CC559-3928-41E9-1A52-4A9F2C192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107AF-5DF6-2738-EC8C-D9B749EF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1FAA-AEF6-4ACE-B885-14EFEF92B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3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187D2-20A5-8549-DFA7-53FD3D0F9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603AD-F7D4-72C6-DA15-96E2ADBB7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2D3EF-F6AC-6386-0A99-0DB8BD22B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5BBF-FC32-4D67-B211-8AA2AB40E10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BD841-080A-38AA-2BB5-B09F2801E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989AD-C396-0D3C-F6AE-EA92877C0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1FAA-AEF6-4ACE-B885-14EFEF92B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9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E71C3-A09E-AF37-E34E-59F9015F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B48C1-9675-D3AD-CA35-81FB897A4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EC580-AE2C-FA98-5905-3D4F21FF1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FBF3C-0234-A270-2481-3EFFA3F0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5BBF-FC32-4D67-B211-8AA2AB40E10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621D6-23FE-D209-90B0-E3DAE56F2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42545-AD8F-C58E-11CC-4D765462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1FAA-AEF6-4ACE-B885-14EFEF92B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0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AB2A3-C710-F08A-5492-60B86B65B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4D429-291A-D703-B143-480509AC5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CC366-45D9-1828-5C81-B044A327B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1383C-BE4E-079F-630F-8C5C89F635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D128A9-EBAC-C745-DDBE-09F25C188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64DF9E-1C38-1FD4-44E7-CCD162523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5BBF-FC32-4D67-B211-8AA2AB40E10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60BA5-4809-09D6-B403-F34989211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B101FE-1486-FED8-6783-999F05FF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1FAA-AEF6-4ACE-B885-14EFEF92B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4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A0A5C-6E9C-4C28-9C16-E045ED693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5B5ECF-6E8E-8489-7DC3-721B0D74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5BBF-FC32-4D67-B211-8AA2AB40E10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611DF-1859-79EF-3694-F255DB2EC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DCF1B-0263-F22D-94EC-F7B93648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1FAA-AEF6-4ACE-B885-14EFEF92B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5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82228D-A418-50F4-B4B3-6A286309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5BBF-FC32-4D67-B211-8AA2AB40E10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757BDC-9580-0081-7EC4-FED01132C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223A8-B472-C888-D09A-4514EF6F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1FAA-AEF6-4ACE-B885-14EFEF92B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1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6E11A-436C-F9C7-1C0F-F615124B0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E1227-A69D-24E0-9DB2-03A698E87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F4D54-A781-2A4C-E583-66F041B18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3B3B6-79B3-B21A-C511-97054C4A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5BBF-FC32-4D67-B211-8AA2AB40E10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AFC83-9D0C-FE41-4D58-69C8C3809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C46DE-84DF-F0AB-EAF0-4B8B8726F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1FAA-AEF6-4ACE-B885-14EFEF92B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6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BB896-394E-DD5F-2160-4BBCB263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C979D8-A988-94FF-E25B-3AD12F5EE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DCC11-6818-61E3-B775-EC267E404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D480A-B5F1-3559-A4E6-A1FDF791F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5BBF-FC32-4D67-B211-8AA2AB40E10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79729-9C0F-858F-7FD9-CEBFFD35A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5AAA6-6573-7F6E-160B-C8BB3FD2B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1FAA-AEF6-4ACE-B885-14EFEF92B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7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EE9539-A400-9219-092C-6A87CB6BC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9FBC4-B720-E2DD-E0AF-BC57B9842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595CC-171E-3CD3-8672-2972B10B98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25BBF-FC32-4D67-B211-8AA2AB40E10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1513A-3A5B-78B9-BEDD-CC206EDEC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EFA1E-5523-6D00-552B-3715C5371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11FAA-AEF6-4ACE-B885-14EFEF92B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41E8-37E3-7DE1-44C9-C2FF92E4E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1141963"/>
          </a:xfrm>
        </p:spPr>
        <p:txBody>
          <a:bodyPr/>
          <a:lstStyle/>
          <a:p>
            <a:r>
              <a:rPr lang="en-US" dirty="0"/>
              <a:t>Team 26. Wake-o-</a:t>
            </a:r>
            <a:r>
              <a:rPr lang="en-US" dirty="0" err="1"/>
              <a:t>matic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BF5A4-D1E4-2AFE-0856-C25C7D7F9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18048"/>
            <a:ext cx="9144000" cy="348964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-x% of all accidents are sleep related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-OpenCV for eye tracking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-sound warning for drowsiness and actual sleep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-//use flowchart/diagram</a:t>
            </a:r>
          </a:p>
        </p:txBody>
      </p:sp>
    </p:spTree>
    <p:extLst>
      <p:ext uri="{BB962C8B-B14F-4D97-AF65-F5344CB8AC3E}">
        <p14:creationId xmlns:p14="http://schemas.microsoft.com/office/powerpoint/2010/main" val="3962504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Team 26. Wake-o-matic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26. Wake-o-matic</dc:title>
  <dc:creator>Konecny, Peter</dc:creator>
  <cp:lastModifiedBy>Konecny, Peter</cp:lastModifiedBy>
  <cp:revision>1</cp:revision>
  <dcterms:created xsi:type="dcterms:W3CDTF">2023-01-24T11:20:33Z</dcterms:created>
  <dcterms:modified xsi:type="dcterms:W3CDTF">2023-01-24T11:43:38Z</dcterms:modified>
</cp:coreProperties>
</file>