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34C9-B2CB-7E4B-BDBC-A6F9C9C7D8BA}" type="datetimeFigureOut">
              <a:rPr kumimoji="1" lang="zh-CN" altLang="en-US" smtClean="0"/>
              <a:t>13-11-8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CB43-0AE7-DC4B-BD24-73A019875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34C9-B2CB-7E4B-BDBC-A6F9C9C7D8BA}" type="datetimeFigureOut">
              <a:rPr kumimoji="1" lang="zh-CN" altLang="en-US" smtClean="0"/>
              <a:t>13-11-8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CB43-0AE7-DC4B-BD24-73A019875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EF34C9-B2CB-7E4B-BDBC-A6F9C9C7D8BA}" type="datetimeFigureOut">
              <a:rPr kumimoji="1" lang="zh-CN" altLang="en-US" smtClean="0"/>
              <a:t>13-11-8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CB43-0AE7-DC4B-BD24-73A019875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EF34C9-B2CB-7E4B-BDBC-A6F9C9C7D8BA}" type="datetimeFigureOut">
              <a:rPr kumimoji="1" lang="zh-CN" altLang="en-US" smtClean="0"/>
              <a:t>13-11-8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CB43-0AE7-DC4B-BD24-73A019875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EF34C9-B2CB-7E4B-BDBC-A6F9C9C7D8BA}" type="datetimeFigureOut">
              <a:rPr kumimoji="1" lang="zh-CN" altLang="en-US" smtClean="0"/>
              <a:t>13-11-8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CB43-0AE7-DC4B-BD24-73A019875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34C9-B2CB-7E4B-BDBC-A6F9C9C7D8BA}" type="datetimeFigureOut">
              <a:rPr kumimoji="1" lang="zh-CN" altLang="en-US" smtClean="0"/>
              <a:t>13-11-8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CB43-0AE7-DC4B-BD24-73A019875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34C9-B2CB-7E4B-BDBC-A6F9C9C7D8BA}" type="datetimeFigureOut">
              <a:rPr kumimoji="1" lang="zh-CN" altLang="en-US" smtClean="0"/>
              <a:t>13-11-8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CB43-0AE7-DC4B-BD24-73A019875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34C9-B2CB-7E4B-BDBC-A6F9C9C7D8BA}" type="datetimeFigureOut">
              <a:rPr kumimoji="1" lang="zh-CN" altLang="en-US" smtClean="0"/>
              <a:t>13-11-8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CB43-0AE7-DC4B-BD24-73A019875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34C9-B2CB-7E4B-BDBC-A6F9C9C7D8BA}" type="datetimeFigureOut">
              <a:rPr kumimoji="1" lang="zh-CN" altLang="en-US" smtClean="0"/>
              <a:t>13-11-8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CB43-0AE7-DC4B-BD24-73A019875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EF34C9-B2CB-7E4B-BDBC-A6F9C9C7D8BA}" type="datetimeFigureOut">
              <a:rPr kumimoji="1" lang="zh-CN" altLang="en-US" smtClean="0"/>
              <a:t>13-11-8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2CB43-0AE7-DC4B-BD24-73A019875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34C9-B2CB-7E4B-BDBC-A6F9C9C7D8BA}" type="datetimeFigureOut">
              <a:rPr kumimoji="1" lang="zh-CN" altLang="en-US" smtClean="0"/>
              <a:t>13-11-8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CB43-0AE7-DC4B-BD24-73A019875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34C9-B2CB-7E4B-BDBC-A6F9C9C7D8BA}" type="datetimeFigureOut">
              <a:rPr kumimoji="1" lang="zh-CN" altLang="en-US" smtClean="0"/>
              <a:t>13-11-8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CB43-0AE7-DC4B-BD24-73A019875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34C9-B2CB-7E4B-BDBC-A6F9C9C7D8BA}" type="datetimeFigureOut">
              <a:rPr kumimoji="1" lang="zh-CN" altLang="en-US" smtClean="0"/>
              <a:t>13-11-8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CB43-0AE7-DC4B-BD24-73A019875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34C9-B2CB-7E4B-BDBC-A6F9C9C7D8BA}" type="datetimeFigureOut">
              <a:rPr kumimoji="1" lang="zh-CN" altLang="en-US" smtClean="0"/>
              <a:t>13-11-8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CB43-0AE7-DC4B-BD24-73A019875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34C9-B2CB-7E4B-BDBC-A6F9C9C7D8BA}" type="datetimeFigureOut">
              <a:rPr kumimoji="1" lang="zh-CN" altLang="en-US" smtClean="0"/>
              <a:t>13-11-8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CB43-0AE7-DC4B-BD24-73A019875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34C9-B2CB-7E4B-BDBC-A6F9C9C7D8BA}" type="datetimeFigureOut">
              <a:rPr kumimoji="1" lang="zh-CN" altLang="en-US" smtClean="0"/>
              <a:t>13-11-8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CB43-0AE7-DC4B-BD24-73A019875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BEF34C9-B2CB-7E4B-BDBC-A6F9C9C7D8BA}" type="datetimeFigureOut">
              <a:rPr kumimoji="1" lang="zh-CN" altLang="en-US" smtClean="0"/>
              <a:t>13-11-8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2CB43-0AE7-DC4B-BD24-73A019875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Experiment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01</a:t>
            </a:r>
            <a:br>
              <a:rPr kumimoji="1" lang="en-US" altLang="zh-CN" dirty="0" smtClean="0"/>
            </a:b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programming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environment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Dr.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rer.nat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LU</a:t>
            </a:r>
          </a:p>
          <a:p>
            <a:r>
              <a:rPr kumimoji="1" lang="en-US" altLang="zh-CN" dirty="0" smtClean="0"/>
              <a:t>jinglush@126.com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00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Goal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Getting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familiar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Programming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environment;</a:t>
            </a:r>
          </a:p>
          <a:p>
            <a:r>
              <a:rPr kumimoji="1" lang="en-US" altLang="zh-CN" dirty="0" smtClean="0"/>
              <a:t>Grasp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run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including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editing,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compiling,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building and running;</a:t>
            </a:r>
          </a:p>
          <a:p>
            <a:r>
              <a:rPr kumimoji="1" lang="en-US" altLang="zh-CN" dirty="0" smtClean="0"/>
              <a:t>Know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fundamental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structure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write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simple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programs;</a:t>
            </a:r>
          </a:p>
          <a:p>
            <a:r>
              <a:rPr kumimoji="1" lang="en-US" altLang="zh-CN" dirty="0" smtClean="0"/>
              <a:t>Know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mistakes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9361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Content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Display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“hello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world”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screen.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5118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Steps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Setup your own directory, where you can store your programs;</a:t>
            </a:r>
          </a:p>
          <a:p>
            <a:r>
              <a:rPr kumimoji="1" lang="en-US" altLang="zh-CN" dirty="0" smtClean="0"/>
              <a:t>Start Visual C++;</a:t>
            </a:r>
          </a:p>
          <a:p>
            <a:r>
              <a:rPr kumimoji="1" lang="en-US" altLang="zh-CN" dirty="0" smtClean="0"/>
              <a:t>New file setup;</a:t>
            </a:r>
          </a:p>
          <a:p>
            <a:r>
              <a:rPr kumimoji="1" lang="en-US" altLang="zh-CN" dirty="0" smtClean="0"/>
              <a:t>Edit and save;</a:t>
            </a:r>
          </a:p>
          <a:p>
            <a:r>
              <a:rPr kumimoji="1" lang="en-US" altLang="zh-CN" dirty="0" smtClean="0"/>
              <a:t>Compile;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113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Steps(2)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Build;</a:t>
            </a:r>
          </a:p>
          <a:p>
            <a:r>
              <a:rPr kumimoji="1" lang="en-US" altLang="zh-CN" dirty="0" smtClean="0"/>
              <a:t>Run;</a:t>
            </a:r>
          </a:p>
          <a:p>
            <a:r>
              <a:rPr kumimoji="1" lang="en-US" altLang="zh-CN" dirty="0" smtClean="0"/>
              <a:t>Close;</a:t>
            </a:r>
          </a:p>
          <a:p>
            <a:r>
              <a:rPr kumimoji="1" lang="en-US" altLang="zh-CN" dirty="0" smtClean="0"/>
              <a:t>Find the files in the disk, ***.</a:t>
            </a:r>
            <a:r>
              <a:rPr kumimoji="1" lang="en-US" altLang="zh-CN" dirty="0" err="1" smtClean="0"/>
              <a:t>cpp</a:t>
            </a:r>
            <a:r>
              <a:rPr kumimoji="1" lang="en-US" altLang="zh-CN" dirty="0" smtClean="0"/>
              <a:t> file and ***.exe file.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7150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Practice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Display your name, your student number and your major in the screen</a:t>
            </a:r>
            <a:r>
              <a:rPr kumimoji="1" lang="en-US" altLang="zh-CN" dirty="0" smtClean="0"/>
              <a:t>;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8895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Practice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Display the following picture:</a:t>
            </a:r>
          </a:p>
          <a:p>
            <a:r>
              <a:rPr kumimoji="1" lang="en-US" altLang="zh-CN" dirty="0"/>
              <a:t>****</a:t>
            </a:r>
          </a:p>
          <a:p>
            <a:r>
              <a:rPr kumimoji="1" lang="en-US" altLang="zh-CN" dirty="0"/>
              <a:t>***</a:t>
            </a:r>
          </a:p>
          <a:p>
            <a:r>
              <a:rPr kumimoji="1" lang="en-US" altLang="zh-CN" dirty="0"/>
              <a:t>**</a:t>
            </a:r>
          </a:p>
          <a:p>
            <a:r>
              <a:rPr kumimoji="1" lang="en-US" altLang="zh-CN" dirty="0"/>
              <a:t>*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710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Practice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Input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today’s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temperature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Fahrenheit,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transform it into Celsius and display it.</a:t>
            </a:r>
          </a:p>
          <a:p>
            <a:r>
              <a:rPr kumimoji="1" lang="en-US" altLang="zh-CN" dirty="0" smtClean="0"/>
              <a:t>Formula</a:t>
            </a:r>
            <a:r>
              <a:rPr kumimoji="1" lang="zh-CN" altLang="en-US" dirty="0" smtClean="0"/>
              <a:t>： </a:t>
            </a:r>
            <a:r>
              <a:rPr kumimoji="1" lang="en-US" altLang="zh-CN" dirty="0" smtClean="0"/>
              <a:t>c=5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(f-32)/9</a:t>
            </a:r>
          </a:p>
        </p:txBody>
      </p:sp>
    </p:spTree>
    <p:extLst>
      <p:ext uri="{BB962C8B-B14F-4D97-AF65-F5344CB8AC3E}">
        <p14:creationId xmlns:p14="http://schemas.microsoft.com/office/powerpoint/2010/main" val="358413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Discussion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What is your impression of C programming environment?</a:t>
            </a:r>
          </a:p>
          <a:p>
            <a:r>
              <a:rPr kumimoji="1" lang="en-US" altLang="zh-CN" dirty="0" smtClean="0"/>
              <a:t>What is your result?</a:t>
            </a:r>
          </a:p>
          <a:p>
            <a:r>
              <a:rPr kumimoji="1" lang="en-US" altLang="zh-CN" dirty="0" smtClean="0"/>
              <a:t>What mistakes do you come across and how do you modify them?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1670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起源">
  <a:themeElements>
    <a:clrScheme name="起源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起源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起源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起源.thmx</Template>
  <TotalTime>17</TotalTime>
  <Words>221</Words>
  <Application>Microsoft Macintosh PowerPoint</Application>
  <PresentationFormat>全屏显示(4:3)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起源</vt:lpstr>
      <vt:lpstr>Experiment 01 C programming environment</vt:lpstr>
      <vt:lpstr>Goal</vt:lpstr>
      <vt:lpstr>Content</vt:lpstr>
      <vt:lpstr>Steps</vt:lpstr>
      <vt:lpstr>Steps(2)</vt:lpstr>
      <vt:lpstr>Practice 01</vt:lpstr>
      <vt:lpstr>Practice 02</vt:lpstr>
      <vt:lpstr>Practice 03</vt:lpstr>
      <vt:lpstr>Discussion</vt:lpstr>
    </vt:vector>
  </TitlesOfParts>
  <Company>usst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 01 C programming environment</dc:title>
  <dc:creator>菁 卢</dc:creator>
  <cp:lastModifiedBy>菁 卢</cp:lastModifiedBy>
  <cp:revision>10</cp:revision>
  <dcterms:created xsi:type="dcterms:W3CDTF">2013-11-08T02:55:53Z</dcterms:created>
  <dcterms:modified xsi:type="dcterms:W3CDTF">2013-11-08T07:29:46Z</dcterms:modified>
</cp:coreProperties>
</file>