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Play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i26C0dllwwfv0zlmY+lmdsDCnV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lay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Play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63023402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c630234020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cnil.fr/fr/education/un-jeu-de-cartes-pour-rester-net-sur-internet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www.cnil.fr/fr/education/un-jeu-de-cartes-pour-rester-net-sur-internet" TargetMode="External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CF48"/>
              </a:buClr>
              <a:buSzPts val="4400"/>
              <a:buFont typeface="Arial"/>
              <a:buNone/>
            </a:pPr>
            <a:r>
              <a:rPr lang="fr-FR" sz="4400">
                <a:solidFill>
                  <a:srgbClr val="0ACF48"/>
                </a:solidFill>
                <a:latin typeface="Courier New"/>
                <a:ea typeface="Courier New"/>
                <a:cs typeface="Courier New"/>
                <a:sym typeface="Courier New"/>
              </a:rPr>
              <a:t>Concevoir un </a:t>
            </a:r>
            <a:r>
              <a:rPr b="1" lang="fr-FR" sz="5400">
                <a:solidFill>
                  <a:srgbClr val="0ACF48"/>
                </a:solidFill>
                <a:latin typeface="Courier New"/>
                <a:ea typeface="Courier New"/>
                <a:cs typeface="Courier New"/>
                <a:sym typeface="Courier New"/>
              </a:rPr>
              <a:t>jeu</a:t>
            </a:r>
            <a:r>
              <a:rPr lang="fr-FR" sz="4400">
                <a:solidFill>
                  <a:srgbClr val="0ACF48"/>
                </a:solidFill>
                <a:latin typeface="Courier New"/>
                <a:ea typeface="Courier New"/>
                <a:cs typeface="Courier New"/>
                <a:sym typeface="Courier New"/>
              </a:rPr>
              <a:t> dans le domaine de </a:t>
            </a:r>
            <a:r>
              <a:rPr b="1" lang="fr-FR" sz="5400">
                <a:solidFill>
                  <a:srgbClr val="0ACF48"/>
                </a:solidFill>
                <a:latin typeface="Courier New"/>
                <a:ea typeface="Courier New"/>
                <a:cs typeface="Courier New"/>
                <a:sym typeface="Courier New"/>
              </a:rPr>
              <a:t>sécurité 🔒</a:t>
            </a:r>
            <a:endParaRPr b="1" sz="13800">
              <a:solidFill>
                <a:srgbClr val="0ACF4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4435158"/>
            <a:ext cx="9144000" cy="1053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None/>
            </a:pPr>
            <a:r>
              <a:rPr lang="fr-FR" sz="360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The hard disk</a:t>
            </a:r>
            <a:endParaRPr sz="3600" u="sng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CF48"/>
              </a:buClr>
              <a:buSzPts val="4400"/>
              <a:buFont typeface="Arial"/>
              <a:buNone/>
            </a:pPr>
            <a:r>
              <a:rPr lang="fr-FR" sz="4400">
                <a:solidFill>
                  <a:srgbClr val="0ACF48"/>
                </a:solidFill>
                <a:latin typeface="Courier New"/>
                <a:ea typeface="Courier New"/>
                <a:cs typeface="Courier New"/>
                <a:sym typeface="Courier New"/>
              </a:rPr>
              <a:t>Exemple de </a:t>
            </a:r>
            <a:r>
              <a:rPr b="1" lang="fr-FR" sz="5400">
                <a:solidFill>
                  <a:srgbClr val="0ACF48"/>
                </a:solidFill>
                <a:latin typeface="Courier New"/>
                <a:ea typeface="Courier New"/>
                <a:cs typeface="Courier New"/>
                <a:sym typeface="Courier New"/>
              </a:rPr>
              <a:t>jeu</a:t>
            </a:r>
            <a:r>
              <a:rPr lang="fr-FR" sz="4400">
                <a:solidFill>
                  <a:srgbClr val="0ACF4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6716291" y="4114120"/>
            <a:ext cx="3868882" cy="1745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43D658"/>
                </a:solidFill>
                <a:latin typeface="Courier New"/>
                <a:ea typeface="Courier New"/>
                <a:cs typeface="Courier New"/>
                <a:sym typeface="Courier New"/>
              </a:rPr>
              <a:t>Commission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43D658"/>
                </a:solidFill>
                <a:latin typeface="Courier New"/>
                <a:ea typeface="Courier New"/>
                <a:cs typeface="Courier New"/>
                <a:sym typeface="Courier New"/>
              </a:rPr>
              <a:t>Nationale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43D658"/>
                </a:solidFill>
                <a:latin typeface="Courier New"/>
                <a:ea typeface="Courier New"/>
                <a:cs typeface="Courier New"/>
                <a:sym typeface="Courier New"/>
              </a:rPr>
              <a:t>de l'</a:t>
            </a:r>
            <a:r>
              <a:rPr lang="fr-FR" sz="1800">
                <a:solidFill>
                  <a:srgbClr val="43D658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fr-FR" sz="1800">
                <a:solidFill>
                  <a:srgbClr val="43D658"/>
                </a:solidFill>
                <a:latin typeface="Courier New"/>
                <a:ea typeface="Courier New"/>
                <a:cs typeface="Courier New"/>
                <a:sym typeface="Courier New"/>
              </a:rPr>
              <a:t>nformatique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43D658"/>
                </a:solidFill>
                <a:latin typeface="Courier New"/>
                <a:ea typeface="Courier New"/>
                <a:cs typeface="Courier New"/>
                <a:sym typeface="Courier New"/>
              </a:rPr>
              <a:t>et des </a:t>
            </a:r>
            <a:r>
              <a:rPr lang="fr-FR" sz="1800">
                <a:solidFill>
                  <a:srgbClr val="43D658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fr-FR" sz="1800">
                <a:solidFill>
                  <a:srgbClr val="43D658"/>
                </a:solidFill>
                <a:latin typeface="Courier New"/>
                <a:ea typeface="Courier New"/>
                <a:cs typeface="Courier New"/>
                <a:sym typeface="Courier New"/>
              </a:rPr>
              <a:t>ibertés</a:t>
            </a:r>
            <a:endParaRPr>
              <a:solidFill>
                <a:srgbClr val="43D65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2" name="Google Shape;92;p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653" y="1551222"/>
            <a:ext cx="4854361" cy="4625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16291" y="1551222"/>
            <a:ext cx="3706003" cy="2316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lang="fr-FR" sz="4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The hard disk</a:t>
            </a:r>
            <a:r>
              <a:rPr lang="fr-FR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fr-FR">
                <a:solidFill>
                  <a:srgbClr val="43D658"/>
                </a:solidFill>
                <a:latin typeface="Courier New"/>
                <a:ea typeface="Courier New"/>
                <a:cs typeface="Courier New"/>
                <a:sym typeface="Courier New"/>
              </a:rPr>
              <a:t>contexte</a:t>
            </a:r>
            <a:r>
              <a:rPr lang="fr-FR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fr-FR" sz="4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Une image contenant Appareils électroniques, conduire, Appareil de stockage de données, cercle&#10;&#10;Description générée automatiquement" id="99" name="Google Shape;9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0701" y="1239851"/>
            <a:ext cx="5303200" cy="53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9975" y="2253575"/>
            <a:ext cx="3169225" cy="316919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"/>
          <p:cNvSpPr txBox="1"/>
          <p:nvPr/>
        </p:nvSpPr>
        <p:spPr>
          <a:xfrm>
            <a:off x="1159966" y="3262500"/>
            <a:ext cx="4141500" cy="16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0">
                <a:solidFill>
                  <a:schemeClr val="lt1"/>
                </a:solidFill>
              </a:rPr>
              <a:t>******</a:t>
            </a:r>
            <a:endParaRPr sz="10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4"/>
          <p:cNvCxnSpPr>
            <a:endCxn id="107" idx="1"/>
          </p:cNvCxnSpPr>
          <p:nvPr/>
        </p:nvCxnSpPr>
        <p:spPr>
          <a:xfrm>
            <a:off x="1960349" y="4527179"/>
            <a:ext cx="5530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08" name="Google Shape;10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lang="fr-FR" sz="4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The hard disk</a:t>
            </a:r>
            <a:r>
              <a:rPr lang="fr-FR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fr-FR">
                <a:solidFill>
                  <a:srgbClr val="43D658"/>
                </a:solidFill>
                <a:latin typeface="Courier New"/>
                <a:ea typeface="Courier New"/>
                <a:cs typeface="Courier New"/>
                <a:sym typeface="Courier New"/>
              </a:rPr>
              <a:t>but</a:t>
            </a:r>
            <a:r>
              <a:rPr lang="fr-FR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fr-FR" sz="4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Une image contenant Appareils électroniques, conduire, Appareil de stockage de données, cercle&#10;&#10;Description générée automatiquement" id="109" name="Google Shape;109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7700" y="-608807"/>
            <a:ext cx="3857625" cy="3857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texte, capture d’écran, logo, conception&#10;&#10;Description générée automatiquement" id="110" name="Google Shape;11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3303767"/>
            <a:ext cx="2244001" cy="24468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texte, capture d’écran, logo, conception&#10;&#10;Description générée automatiquement" id="111" name="Google Shape;11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4374" y="3369081"/>
            <a:ext cx="2244001" cy="24468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texte, capture d’écran, logo, conception&#10;&#10;Description générée automatiquement" id="107" name="Google Shape;10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90549" y="3303767"/>
            <a:ext cx="2244001" cy="244682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4"/>
          <p:cNvSpPr/>
          <p:nvPr/>
        </p:nvSpPr>
        <p:spPr>
          <a:xfrm>
            <a:off x="429208" y="2664620"/>
            <a:ext cx="9983755" cy="3442996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4"/>
          <p:cNvCxnSpPr/>
          <p:nvPr/>
        </p:nvCxnSpPr>
        <p:spPr>
          <a:xfrm flipH="1">
            <a:off x="5443539" y="1996751"/>
            <a:ext cx="3551171" cy="667869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lang="fr-FR" sz="4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The hard disk</a:t>
            </a:r>
            <a:r>
              <a:rPr lang="fr-FR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fr-FR">
                <a:solidFill>
                  <a:srgbClr val="43D658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fr-FR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fr-FR" sz="4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Une image contenant Appareils électroniques, conduire, Appareil de stockage de données, cercle&#10;&#10;Description générée automatiquement" id="119" name="Google Shape;119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7700" y="-608807"/>
            <a:ext cx="3857625" cy="38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582" y="2664620"/>
            <a:ext cx="10123913" cy="382825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21" name="Google Shape;121;p5"/>
          <p:cNvCxnSpPr>
            <a:endCxn id="120" idx="0"/>
          </p:cNvCxnSpPr>
          <p:nvPr/>
        </p:nvCxnSpPr>
        <p:spPr>
          <a:xfrm flipH="1">
            <a:off x="5443538" y="1996820"/>
            <a:ext cx="3551100" cy="667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6"/>
          <p:cNvSpPr txBox="1"/>
          <p:nvPr>
            <p:ph type="title"/>
          </p:nvPr>
        </p:nvSpPr>
        <p:spPr>
          <a:xfrm>
            <a:off x="5232400" y="1641752"/>
            <a:ext cx="6140449" cy="868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D658"/>
              </a:buClr>
              <a:buSzPts val="4000"/>
              <a:buFont typeface="Arial"/>
              <a:buNone/>
            </a:pPr>
            <a:r>
              <a:rPr lang="fr-FR" sz="4000">
                <a:solidFill>
                  <a:srgbClr val="43D658"/>
                </a:solidFill>
                <a:latin typeface="Courier New"/>
                <a:ea typeface="Courier New"/>
                <a:cs typeface="Courier New"/>
                <a:sym typeface="Courier New"/>
              </a:rPr>
              <a:t>Jeu interactif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Une image contenant croquis, dessin, Dessin au trait, illustration&#10;&#10;Description générée automatiquement" id="128" name="Google Shape;128;p6"/>
          <p:cNvPicPr preferRelativeResize="0"/>
          <p:nvPr/>
        </p:nvPicPr>
        <p:blipFill rotWithShape="1">
          <a:blip r:embed="rId3">
            <a:alphaModFix/>
          </a:blip>
          <a:srcRect b="9597" l="0" r="0" t="17485"/>
          <a:stretch/>
        </p:blipFill>
        <p:spPr>
          <a:xfrm>
            <a:off x="0" y="-2"/>
            <a:ext cx="4572002" cy="6858002"/>
          </a:xfrm>
          <a:custGeom>
            <a:rect b="b" l="l" r="r" t="t"/>
            <a:pathLst>
              <a:path extrusionOk="0" h="3333748" w="4572002">
                <a:moveTo>
                  <a:pt x="4246239" y="3218303"/>
                </a:moveTo>
                <a:lnTo>
                  <a:pt x="4265716" y="3287810"/>
                </a:lnTo>
                <a:lnTo>
                  <a:pt x="4260942" y="3252548"/>
                </a:lnTo>
                <a:close/>
                <a:moveTo>
                  <a:pt x="4247000" y="3138292"/>
                </a:moveTo>
                <a:lnTo>
                  <a:pt x="4235549" y="3158775"/>
                </a:lnTo>
                <a:lnTo>
                  <a:pt x="4232403" y="3178724"/>
                </a:lnTo>
                <a:lnTo>
                  <a:pt x="4232403" y="3178725"/>
                </a:lnTo>
                <a:cubicBezTo>
                  <a:pt x="4232807" y="3191917"/>
                  <a:pt x="4237951" y="3204967"/>
                  <a:pt x="4246239" y="3218301"/>
                </a:cubicBezTo>
                <a:lnTo>
                  <a:pt x="4246239" y="3218300"/>
                </a:lnTo>
                <a:lnTo>
                  <a:pt x="4232403" y="3178724"/>
                </a:lnTo>
                <a:close/>
                <a:moveTo>
                  <a:pt x="4214994" y="3040368"/>
                </a:moveTo>
                <a:lnTo>
                  <a:pt x="4214994" y="3040369"/>
                </a:lnTo>
                <a:cubicBezTo>
                  <a:pt x="4225281" y="3051227"/>
                  <a:pt x="4231378" y="3057895"/>
                  <a:pt x="4237473" y="3064374"/>
                </a:cubicBezTo>
                <a:lnTo>
                  <a:pt x="4254095" y="3100973"/>
                </a:lnTo>
                <a:lnTo>
                  <a:pt x="4247001" y="3138289"/>
                </a:lnTo>
                <a:lnTo>
                  <a:pt x="4247000" y="3138289"/>
                </a:lnTo>
                <a:lnTo>
                  <a:pt x="4247000" y="3138290"/>
                </a:lnTo>
                <a:lnTo>
                  <a:pt x="4247001" y="3138289"/>
                </a:lnTo>
                <a:lnTo>
                  <a:pt x="4254085" y="3121300"/>
                </a:lnTo>
                <a:lnTo>
                  <a:pt x="4254095" y="3100973"/>
                </a:lnTo>
                <a:lnTo>
                  <a:pt x="4254095" y="3100972"/>
                </a:lnTo>
                <a:cubicBezTo>
                  <a:pt x="4251999" y="3087090"/>
                  <a:pt x="4245951" y="3073326"/>
                  <a:pt x="4237473" y="3064373"/>
                </a:cubicBezTo>
                <a:close/>
                <a:moveTo>
                  <a:pt x="4295315" y="2914729"/>
                </a:moveTo>
                <a:lnTo>
                  <a:pt x="4275384" y="2939588"/>
                </a:lnTo>
                <a:lnTo>
                  <a:pt x="4275382" y="2939597"/>
                </a:lnTo>
                <a:lnTo>
                  <a:pt x="4261588" y="2988760"/>
                </a:lnTo>
                <a:lnTo>
                  <a:pt x="4242781" y="3021942"/>
                </a:lnTo>
                <a:lnTo>
                  <a:pt x="4242781" y="3021943"/>
                </a:lnTo>
                <a:lnTo>
                  <a:pt x="4259119" y="2997552"/>
                </a:lnTo>
                <a:lnTo>
                  <a:pt x="4261588" y="2988760"/>
                </a:lnTo>
                <a:lnTo>
                  <a:pt x="4264397" y="2983800"/>
                </a:lnTo>
                <a:lnTo>
                  <a:pt x="4275382" y="2939597"/>
                </a:lnTo>
                <a:lnTo>
                  <a:pt x="4275384" y="2939589"/>
                </a:lnTo>
                <a:cubicBezTo>
                  <a:pt x="4278336" y="2927398"/>
                  <a:pt x="4285814" y="2919825"/>
                  <a:pt x="4295315" y="2914729"/>
                </a:cubicBezTo>
                <a:close/>
                <a:moveTo>
                  <a:pt x="4381314" y="2840517"/>
                </a:moveTo>
                <a:lnTo>
                  <a:pt x="4380007" y="2863658"/>
                </a:lnTo>
                <a:lnTo>
                  <a:pt x="4377352" y="2869133"/>
                </a:lnTo>
                <a:lnTo>
                  <a:pt x="4370589" y="2883080"/>
                </a:lnTo>
                <a:lnTo>
                  <a:pt x="4370589" y="2883081"/>
                </a:lnTo>
                <a:lnTo>
                  <a:pt x="4377352" y="2869133"/>
                </a:lnTo>
                <a:lnTo>
                  <a:pt x="4380009" y="2863658"/>
                </a:lnTo>
                <a:close/>
                <a:moveTo>
                  <a:pt x="4142220" y="697139"/>
                </a:moveTo>
                <a:lnTo>
                  <a:pt x="4142220" y="697140"/>
                </a:lnTo>
                <a:cubicBezTo>
                  <a:pt x="4142982" y="707809"/>
                  <a:pt x="4143172" y="719621"/>
                  <a:pt x="4147936" y="728763"/>
                </a:cubicBezTo>
                <a:cubicBezTo>
                  <a:pt x="4160129" y="753150"/>
                  <a:pt x="4175749" y="775819"/>
                  <a:pt x="4187752" y="800394"/>
                </a:cubicBezTo>
                <a:lnTo>
                  <a:pt x="4196706" y="839639"/>
                </a:lnTo>
                <a:lnTo>
                  <a:pt x="4195944" y="957752"/>
                </a:lnTo>
                <a:cubicBezTo>
                  <a:pt x="4193276" y="1022524"/>
                  <a:pt x="4192704" y="1088248"/>
                  <a:pt x="4135934" y="1134922"/>
                </a:cubicBezTo>
                <a:cubicBezTo>
                  <a:pt x="4131362" y="1138734"/>
                  <a:pt x="4128694" y="1146924"/>
                  <a:pt x="4127932" y="1153403"/>
                </a:cubicBezTo>
                <a:cubicBezTo>
                  <a:pt x="4124313" y="1183312"/>
                  <a:pt x="4123931" y="1213983"/>
                  <a:pt x="4118025" y="1243512"/>
                </a:cubicBezTo>
                <a:cubicBezTo>
                  <a:pt x="4115644" y="1255323"/>
                  <a:pt x="4114835" y="1266134"/>
                  <a:pt x="4116716" y="1276231"/>
                </a:cubicBezTo>
                <a:lnTo>
                  <a:pt x="4116716" y="1276232"/>
                </a:lnTo>
                <a:cubicBezTo>
                  <a:pt x="4118597" y="1286329"/>
                  <a:pt x="4123170" y="1295712"/>
                  <a:pt x="4131552" y="1304665"/>
                </a:cubicBezTo>
                <a:lnTo>
                  <a:pt x="4153733" y="1339092"/>
                </a:lnTo>
                <a:lnTo>
                  <a:pt x="4161262" y="1365023"/>
                </a:lnTo>
                <a:lnTo>
                  <a:pt x="4159557" y="1387916"/>
                </a:lnTo>
                <a:cubicBezTo>
                  <a:pt x="4157842" y="1395726"/>
                  <a:pt x="4157485" y="1402870"/>
                  <a:pt x="4158155" y="1409553"/>
                </a:cubicBezTo>
                <a:lnTo>
                  <a:pt x="4158155" y="1409554"/>
                </a:lnTo>
                <a:lnTo>
                  <a:pt x="4158157" y="1409558"/>
                </a:lnTo>
                <a:lnTo>
                  <a:pt x="4162914" y="1428421"/>
                </a:lnTo>
                <a:lnTo>
                  <a:pt x="4165707" y="1433202"/>
                </a:lnTo>
                <a:lnTo>
                  <a:pt x="4166985" y="1437204"/>
                </a:lnTo>
                <a:cubicBezTo>
                  <a:pt x="4171496" y="1445845"/>
                  <a:pt x="4177202" y="1454141"/>
                  <a:pt x="4182989" y="1462786"/>
                </a:cubicBezTo>
                <a:cubicBezTo>
                  <a:pt x="4194228" y="1479550"/>
                  <a:pt x="4208326" y="1498601"/>
                  <a:pt x="4209468" y="1517270"/>
                </a:cubicBezTo>
                <a:lnTo>
                  <a:pt x="4209470" y="1517276"/>
                </a:lnTo>
                <a:lnTo>
                  <a:pt x="4214091" y="1540538"/>
                </a:lnTo>
                <a:lnTo>
                  <a:pt x="4216265" y="1546333"/>
                </a:lnTo>
                <a:lnTo>
                  <a:pt x="4216684" y="1548124"/>
                </a:lnTo>
                <a:lnTo>
                  <a:pt x="4222588" y="1563192"/>
                </a:lnTo>
                <a:lnTo>
                  <a:pt x="4235615" y="1608968"/>
                </a:lnTo>
                <a:lnTo>
                  <a:pt x="4235616" y="1608973"/>
                </a:lnTo>
                <a:lnTo>
                  <a:pt x="4228901" y="1641861"/>
                </a:lnTo>
                <a:lnTo>
                  <a:pt x="4228901" y="1641862"/>
                </a:lnTo>
                <a:cubicBezTo>
                  <a:pt x="4228140" y="1643386"/>
                  <a:pt x="4228711" y="1645529"/>
                  <a:pt x="4229592" y="1647839"/>
                </a:cubicBezTo>
                <a:lnTo>
                  <a:pt x="4232139" y="1654816"/>
                </a:lnTo>
                <a:lnTo>
                  <a:pt x="4231973" y="1705181"/>
                </a:lnTo>
                <a:lnTo>
                  <a:pt x="4224302" y="1719363"/>
                </a:lnTo>
                <a:lnTo>
                  <a:pt x="4208516" y="1748544"/>
                </a:lnTo>
                <a:cubicBezTo>
                  <a:pt x="4196871" y="1761189"/>
                  <a:pt x="4189165" y="1774343"/>
                  <a:pt x="4184613" y="1788036"/>
                </a:cubicBezTo>
                <a:lnTo>
                  <a:pt x="4183557" y="1797099"/>
                </a:lnTo>
                <a:lnTo>
                  <a:pt x="4181083" y="1801911"/>
                </a:lnTo>
                <a:lnTo>
                  <a:pt x="4179637" y="1830762"/>
                </a:lnTo>
                <a:lnTo>
                  <a:pt x="4179637" y="1830763"/>
                </a:lnTo>
                <a:cubicBezTo>
                  <a:pt x="4180286" y="1840631"/>
                  <a:pt x="4181989" y="1850751"/>
                  <a:pt x="4184513" y="1861133"/>
                </a:cubicBezTo>
                <a:cubicBezTo>
                  <a:pt x="4187752" y="1874470"/>
                  <a:pt x="4190038" y="1887806"/>
                  <a:pt x="4192704" y="1901331"/>
                </a:cubicBezTo>
                <a:cubicBezTo>
                  <a:pt x="4196514" y="1919619"/>
                  <a:pt x="4200516" y="1938100"/>
                  <a:pt x="4204326" y="1956386"/>
                </a:cubicBezTo>
                <a:lnTo>
                  <a:pt x="4208850" y="1983416"/>
                </a:lnTo>
                <a:lnTo>
                  <a:pt x="4198231" y="2007440"/>
                </a:lnTo>
                <a:lnTo>
                  <a:pt x="4198230" y="2007441"/>
                </a:lnTo>
                <a:cubicBezTo>
                  <a:pt x="4191181" y="2013348"/>
                  <a:pt x="4187989" y="2018397"/>
                  <a:pt x="4188085" y="2023326"/>
                </a:cubicBezTo>
                <a:lnTo>
                  <a:pt x="4188085" y="2023327"/>
                </a:lnTo>
                <a:cubicBezTo>
                  <a:pt x="4188180" y="2028256"/>
                  <a:pt x="4191562" y="2033066"/>
                  <a:pt x="4197658" y="2038495"/>
                </a:cubicBezTo>
                <a:cubicBezTo>
                  <a:pt x="4240331" y="2076216"/>
                  <a:pt x="4267003" y="2121938"/>
                  <a:pt x="4268906" y="2180232"/>
                </a:cubicBezTo>
                <a:cubicBezTo>
                  <a:pt x="4269288" y="2192234"/>
                  <a:pt x="4271954" y="2204427"/>
                  <a:pt x="4274812" y="2216237"/>
                </a:cubicBezTo>
                <a:cubicBezTo>
                  <a:pt x="4276527" y="2223477"/>
                  <a:pt x="4278434" y="2232242"/>
                  <a:pt x="4283577" y="2236622"/>
                </a:cubicBezTo>
                <a:cubicBezTo>
                  <a:pt x="4322821" y="2270723"/>
                  <a:pt x="4350063" y="2313206"/>
                  <a:pt x="4371972" y="2359500"/>
                </a:cubicBezTo>
                <a:lnTo>
                  <a:pt x="4371974" y="2359504"/>
                </a:lnTo>
                <a:lnTo>
                  <a:pt x="4389877" y="2411694"/>
                </a:lnTo>
                <a:lnTo>
                  <a:pt x="4389878" y="2411698"/>
                </a:lnTo>
                <a:lnTo>
                  <a:pt x="4386259" y="2469038"/>
                </a:lnTo>
                <a:lnTo>
                  <a:pt x="4386258" y="2469039"/>
                </a:lnTo>
                <a:cubicBezTo>
                  <a:pt x="4385116" y="2480279"/>
                  <a:pt x="4385307" y="2493233"/>
                  <a:pt x="4379783" y="2502188"/>
                </a:cubicBezTo>
                <a:cubicBezTo>
                  <a:pt x="4362445" y="2530573"/>
                  <a:pt x="4343777" y="2558006"/>
                  <a:pt x="4323582" y="2584486"/>
                </a:cubicBezTo>
                <a:cubicBezTo>
                  <a:pt x="4314914" y="2595822"/>
                  <a:pt x="4309961" y="2602632"/>
                  <a:pt x="4309891" y="2609062"/>
                </a:cubicBezTo>
                <a:lnTo>
                  <a:pt x="4309891" y="2609063"/>
                </a:lnTo>
                <a:lnTo>
                  <a:pt x="4313591" y="2618938"/>
                </a:lnTo>
                <a:lnTo>
                  <a:pt x="4325486" y="2631348"/>
                </a:lnTo>
                <a:lnTo>
                  <a:pt x="4325488" y="2631351"/>
                </a:lnTo>
                <a:cubicBezTo>
                  <a:pt x="4347777" y="2651546"/>
                  <a:pt x="4359397" y="2676693"/>
                  <a:pt x="4364159" y="2704505"/>
                </a:cubicBezTo>
                <a:lnTo>
                  <a:pt x="4381496" y="2837288"/>
                </a:lnTo>
                <a:lnTo>
                  <a:pt x="4381496" y="2837287"/>
                </a:lnTo>
                <a:cubicBezTo>
                  <a:pt x="4377876" y="2792899"/>
                  <a:pt x="4371590" y="2748512"/>
                  <a:pt x="4364159" y="2704504"/>
                </a:cubicBezTo>
                <a:cubicBezTo>
                  <a:pt x="4359397" y="2676692"/>
                  <a:pt x="4347777" y="2651545"/>
                  <a:pt x="4325488" y="2631350"/>
                </a:cubicBezTo>
                <a:lnTo>
                  <a:pt x="4325486" y="2631348"/>
                </a:lnTo>
                <a:lnTo>
                  <a:pt x="4309891" y="2609063"/>
                </a:lnTo>
                <a:lnTo>
                  <a:pt x="4323582" y="2584487"/>
                </a:lnTo>
                <a:cubicBezTo>
                  <a:pt x="4343777" y="2558007"/>
                  <a:pt x="4362445" y="2530574"/>
                  <a:pt x="4379783" y="2502189"/>
                </a:cubicBezTo>
                <a:cubicBezTo>
                  <a:pt x="4385307" y="2493234"/>
                  <a:pt x="4385116" y="2480280"/>
                  <a:pt x="4386258" y="2469040"/>
                </a:cubicBezTo>
                <a:lnTo>
                  <a:pt x="4386259" y="2469038"/>
                </a:lnTo>
                <a:lnTo>
                  <a:pt x="4389711" y="2440225"/>
                </a:lnTo>
                <a:lnTo>
                  <a:pt x="4389878" y="2411698"/>
                </a:lnTo>
                <a:lnTo>
                  <a:pt x="4389878" y="2411697"/>
                </a:lnTo>
                <a:lnTo>
                  <a:pt x="4389877" y="2411694"/>
                </a:lnTo>
                <a:lnTo>
                  <a:pt x="4382997" y="2385099"/>
                </a:lnTo>
                <a:lnTo>
                  <a:pt x="4371974" y="2359504"/>
                </a:lnTo>
                <a:lnTo>
                  <a:pt x="4371972" y="2359499"/>
                </a:lnTo>
                <a:cubicBezTo>
                  <a:pt x="4350063" y="2313205"/>
                  <a:pt x="4322821" y="2270722"/>
                  <a:pt x="4283577" y="2236621"/>
                </a:cubicBezTo>
                <a:cubicBezTo>
                  <a:pt x="4278434" y="2232241"/>
                  <a:pt x="4276527" y="2223476"/>
                  <a:pt x="4274812" y="2216236"/>
                </a:cubicBezTo>
                <a:cubicBezTo>
                  <a:pt x="4271954" y="2204426"/>
                  <a:pt x="4269288" y="2192233"/>
                  <a:pt x="4268906" y="2180231"/>
                </a:cubicBezTo>
                <a:cubicBezTo>
                  <a:pt x="4267003" y="2121937"/>
                  <a:pt x="4240331" y="2076215"/>
                  <a:pt x="4197658" y="2038494"/>
                </a:cubicBezTo>
                <a:lnTo>
                  <a:pt x="4188085" y="2023326"/>
                </a:lnTo>
                <a:lnTo>
                  <a:pt x="4198230" y="2007442"/>
                </a:lnTo>
                <a:lnTo>
                  <a:pt x="4198231" y="2007440"/>
                </a:lnTo>
                <a:lnTo>
                  <a:pt x="4206630" y="1996170"/>
                </a:lnTo>
                <a:lnTo>
                  <a:pt x="4208850" y="1983416"/>
                </a:lnTo>
                <a:lnTo>
                  <a:pt x="4208850" y="1983415"/>
                </a:lnTo>
                <a:cubicBezTo>
                  <a:pt x="4208803" y="1974580"/>
                  <a:pt x="4206232" y="1965245"/>
                  <a:pt x="4204326" y="1956385"/>
                </a:cubicBezTo>
                <a:cubicBezTo>
                  <a:pt x="4200516" y="1938099"/>
                  <a:pt x="4196514" y="1919618"/>
                  <a:pt x="4192704" y="1901330"/>
                </a:cubicBezTo>
                <a:cubicBezTo>
                  <a:pt x="4190038" y="1887805"/>
                  <a:pt x="4187752" y="1874469"/>
                  <a:pt x="4184513" y="1861132"/>
                </a:cubicBezTo>
                <a:lnTo>
                  <a:pt x="4179637" y="1830762"/>
                </a:lnTo>
                <a:lnTo>
                  <a:pt x="4183557" y="1797099"/>
                </a:lnTo>
                <a:lnTo>
                  <a:pt x="4208516" y="1748545"/>
                </a:lnTo>
                <a:lnTo>
                  <a:pt x="4224302" y="1719363"/>
                </a:lnTo>
                <a:lnTo>
                  <a:pt x="4231973" y="1705182"/>
                </a:lnTo>
                <a:cubicBezTo>
                  <a:pt x="4235807" y="1689346"/>
                  <a:pt x="4235759" y="1672343"/>
                  <a:pt x="4232139" y="1654816"/>
                </a:cubicBezTo>
                <a:lnTo>
                  <a:pt x="4232139" y="1654815"/>
                </a:lnTo>
                <a:cubicBezTo>
                  <a:pt x="4231663" y="1652624"/>
                  <a:pt x="4230473" y="1650148"/>
                  <a:pt x="4229592" y="1647838"/>
                </a:cubicBezTo>
                <a:lnTo>
                  <a:pt x="4228901" y="1641862"/>
                </a:lnTo>
                <a:lnTo>
                  <a:pt x="4235616" y="1608973"/>
                </a:lnTo>
                <a:lnTo>
                  <a:pt x="4235616" y="1608972"/>
                </a:lnTo>
                <a:lnTo>
                  <a:pt x="4235615" y="1608968"/>
                </a:lnTo>
                <a:lnTo>
                  <a:pt x="4228472" y="1578209"/>
                </a:lnTo>
                <a:lnTo>
                  <a:pt x="4222588" y="1563192"/>
                </a:lnTo>
                <a:lnTo>
                  <a:pt x="4222582" y="1563171"/>
                </a:lnTo>
                <a:lnTo>
                  <a:pt x="4216265" y="1546333"/>
                </a:lnTo>
                <a:lnTo>
                  <a:pt x="4209470" y="1517276"/>
                </a:lnTo>
                <a:lnTo>
                  <a:pt x="4209468" y="1517269"/>
                </a:lnTo>
                <a:cubicBezTo>
                  <a:pt x="4208326" y="1498600"/>
                  <a:pt x="4194228" y="1479549"/>
                  <a:pt x="4182989" y="1462785"/>
                </a:cubicBezTo>
                <a:lnTo>
                  <a:pt x="4165707" y="1433202"/>
                </a:lnTo>
                <a:lnTo>
                  <a:pt x="4158157" y="1409558"/>
                </a:lnTo>
                <a:lnTo>
                  <a:pt x="4158155" y="1409553"/>
                </a:lnTo>
                <a:lnTo>
                  <a:pt x="4159557" y="1387917"/>
                </a:lnTo>
                <a:cubicBezTo>
                  <a:pt x="4161319" y="1380107"/>
                  <a:pt x="4161831" y="1372462"/>
                  <a:pt x="4161262" y="1365024"/>
                </a:cubicBezTo>
                <a:lnTo>
                  <a:pt x="4161262" y="1365023"/>
                </a:lnTo>
                <a:lnTo>
                  <a:pt x="4156484" y="1343362"/>
                </a:lnTo>
                <a:lnTo>
                  <a:pt x="4153733" y="1339092"/>
                </a:lnTo>
                <a:lnTo>
                  <a:pt x="4151983" y="1333065"/>
                </a:lnTo>
                <a:cubicBezTo>
                  <a:pt x="4146840" y="1322962"/>
                  <a:pt x="4139839" y="1313451"/>
                  <a:pt x="4131552" y="1304664"/>
                </a:cubicBezTo>
                <a:lnTo>
                  <a:pt x="4116716" y="1276231"/>
                </a:lnTo>
                <a:lnTo>
                  <a:pt x="4118025" y="1243513"/>
                </a:lnTo>
                <a:cubicBezTo>
                  <a:pt x="4123931" y="1213984"/>
                  <a:pt x="4124313" y="1183313"/>
                  <a:pt x="4127932" y="1153404"/>
                </a:cubicBezTo>
                <a:cubicBezTo>
                  <a:pt x="4128694" y="1146925"/>
                  <a:pt x="4131362" y="1138735"/>
                  <a:pt x="4135934" y="1134923"/>
                </a:cubicBezTo>
                <a:cubicBezTo>
                  <a:pt x="4192704" y="1088249"/>
                  <a:pt x="4193276" y="1022525"/>
                  <a:pt x="4195944" y="957753"/>
                </a:cubicBezTo>
                <a:cubicBezTo>
                  <a:pt x="4197658" y="918510"/>
                  <a:pt x="4197658" y="879074"/>
                  <a:pt x="4196706" y="839639"/>
                </a:cubicBezTo>
                <a:lnTo>
                  <a:pt x="4196706" y="839638"/>
                </a:lnTo>
                <a:cubicBezTo>
                  <a:pt x="4196514" y="826302"/>
                  <a:pt x="4193466" y="812205"/>
                  <a:pt x="4187752" y="800393"/>
                </a:cubicBezTo>
                <a:cubicBezTo>
                  <a:pt x="4175749" y="775818"/>
                  <a:pt x="4160129" y="753149"/>
                  <a:pt x="4147936" y="728762"/>
                </a:cubicBezTo>
                <a:close/>
                <a:moveTo>
                  <a:pt x="4138410" y="641131"/>
                </a:moveTo>
                <a:lnTo>
                  <a:pt x="4138410" y="641132"/>
                </a:lnTo>
                <a:lnTo>
                  <a:pt x="4142315" y="668136"/>
                </a:lnTo>
                <a:lnTo>
                  <a:pt x="4142315" y="668135"/>
                </a:lnTo>
                <a:cubicBezTo>
                  <a:pt x="4142411" y="658515"/>
                  <a:pt x="4141839" y="649228"/>
                  <a:pt x="4138410" y="641131"/>
                </a:cubicBezTo>
                <a:close/>
                <a:moveTo>
                  <a:pt x="4126028" y="361086"/>
                </a:moveTo>
                <a:lnTo>
                  <a:pt x="4126028" y="361087"/>
                </a:lnTo>
                <a:cubicBezTo>
                  <a:pt x="4135744" y="373470"/>
                  <a:pt x="4143150" y="386067"/>
                  <a:pt x="4148409" y="398873"/>
                </a:cubicBezTo>
                <a:lnTo>
                  <a:pt x="4157913" y="437908"/>
                </a:lnTo>
                <a:lnTo>
                  <a:pt x="4142221" y="519586"/>
                </a:lnTo>
                <a:lnTo>
                  <a:pt x="4142220" y="519587"/>
                </a:lnTo>
                <a:cubicBezTo>
                  <a:pt x="4133457" y="539590"/>
                  <a:pt x="4128075" y="559450"/>
                  <a:pt x="4127099" y="579573"/>
                </a:cubicBezTo>
                <a:lnTo>
                  <a:pt x="4127099" y="579574"/>
                </a:lnTo>
                <a:lnTo>
                  <a:pt x="4129066" y="610003"/>
                </a:lnTo>
                <a:lnTo>
                  <a:pt x="4138410" y="641130"/>
                </a:lnTo>
                <a:lnTo>
                  <a:pt x="4127099" y="579574"/>
                </a:lnTo>
                <a:lnTo>
                  <a:pt x="4142220" y="519588"/>
                </a:lnTo>
                <a:lnTo>
                  <a:pt x="4142221" y="519586"/>
                </a:lnTo>
                <a:lnTo>
                  <a:pt x="4155523" y="478158"/>
                </a:lnTo>
                <a:lnTo>
                  <a:pt x="4157913" y="437908"/>
                </a:lnTo>
                <a:lnTo>
                  <a:pt x="4157913" y="437907"/>
                </a:lnTo>
                <a:cubicBezTo>
                  <a:pt x="4155651" y="411475"/>
                  <a:pt x="4145460" y="385852"/>
                  <a:pt x="4126028" y="361086"/>
                </a:cubicBezTo>
                <a:close/>
                <a:moveTo>
                  <a:pt x="4140787" y="146291"/>
                </a:moveTo>
                <a:lnTo>
                  <a:pt x="4143220" y="155912"/>
                </a:lnTo>
                <a:lnTo>
                  <a:pt x="4139172" y="210585"/>
                </a:lnTo>
                <a:lnTo>
                  <a:pt x="4139172" y="210586"/>
                </a:lnTo>
                <a:cubicBezTo>
                  <a:pt x="4138220" y="217064"/>
                  <a:pt x="4136886" y="224874"/>
                  <a:pt x="4139554" y="230401"/>
                </a:cubicBezTo>
                <a:lnTo>
                  <a:pt x="4145911" y="265524"/>
                </a:lnTo>
                <a:lnTo>
                  <a:pt x="4130980" y="298220"/>
                </a:lnTo>
                <a:cubicBezTo>
                  <a:pt x="4123932" y="307650"/>
                  <a:pt x="4118312" y="317794"/>
                  <a:pt x="4116645" y="328367"/>
                </a:cubicBezTo>
                <a:lnTo>
                  <a:pt x="4116645" y="328368"/>
                </a:lnTo>
                <a:lnTo>
                  <a:pt x="4117425" y="344512"/>
                </a:lnTo>
                <a:lnTo>
                  <a:pt x="4126028" y="361085"/>
                </a:lnTo>
                <a:lnTo>
                  <a:pt x="4116645" y="328368"/>
                </a:lnTo>
                <a:lnTo>
                  <a:pt x="4130980" y="298221"/>
                </a:lnTo>
                <a:cubicBezTo>
                  <a:pt x="4139172" y="287362"/>
                  <a:pt x="4144316" y="276645"/>
                  <a:pt x="4145911" y="265525"/>
                </a:cubicBezTo>
                <a:lnTo>
                  <a:pt x="4145911" y="265524"/>
                </a:lnTo>
                <a:cubicBezTo>
                  <a:pt x="4147507" y="254403"/>
                  <a:pt x="4145554" y="242878"/>
                  <a:pt x="4139554" y="230400"/>
                </a:cubicBezTo>
                <a:lnTo>
                  <a:pt x="4139172" y="210586"/>
                </a:lnTo>
                <a:lnTo>
                  <a:pt x="4143220" y="155912"/>
                </a:lnTo>
                <a:lnTo>
                  <a:pt x="4143220" y="155911"/>
                </a:lnTo>
                <a:close/>
                <a:moveTo>
                  <a:pt x="0" y="0"/>
                </a:moveTo>
                <a:lnTo>
                  <a:pt x="4123005" y="0"/>
                </a:lnTo>
                <a:lnTo>
                  <a:pt x="4110977" y="20461"/>
                </a:lnTo>
                <a:cubicBezTo>
                  <a:pt x="4100119" y="35416"/>
                  <a:pt x="4094260" y="42559"/>
                  <a:pt x="4093355" y="50156"/>
                </a:cubicBezTo>
                <a:lnTo>
                  <a:pt x="4093356" y="50156"/>
                </a:lnTo>
                <a:lnTo>
                  <a:pt x="4093355" y="50157"/>
                </a:lnTo>
                <a:cubicBezTo>
                  <a:pt x="4092450" y="57753"/>
                  <a:pt x="4096499" y="65802"/>
                  <a:pt x="4105453" y="82566"/>
                </a:cubicBezTo>
                <a:cubicBezTo>
                  <a:pt x="4109835" y="90568"/>
                  <a:pt x="4112501" y="100474"/>
                  <a:pt x="4118979" y="106381"/>
                </a:cubicBezTo>
                <a:lnTo>
                  <a:pt x="4134873" y="127702"/>
                </a:lnTo>
                <a:lnTo>
                  <a:pt x="4118979" y="106380"/>
                </a:lnTo>
                <a:cubicBezTo>
                  <a:pt x="4112501" y="100473"/>
                  <a:pt x="4109835" y="90567"/>
                  <a:pt x="4105453" y="82565"/>
                </a:cubicBezTo>
                <a:cubicBezTo>
                  <a:pt x="4100976" y="74183"/>
                  <a:pt x="4097725" y="67980"/>
                  <a:pt x="4095707" y="62922"/>
                </a:cubicBezTo>
                <a:lnTo>
                  <a:pt x="4093356" y="50156"/>
                </a:lnTo>
                <a:lnTo>
                  <a:pt x="4098434" y="38069"/>
                </a:lnTo>
                <a:cubicBezTo>
                  <a:pt x="4101369" y="33464"/>
                  <a:pt x="4105548" y="27939"/>
                  <a:pt x="4110977" y="20462"/>
                </a:cubicBezTo>
                <a:lnTo>
                  <a:pt x="4123006" y="0"/>
                </a:lnTo>
                <a:lnTo>
                  <a:pt x="4569127" y="0"/>
                </a:lnTo>
                <a:lnTo>
                  <a:pt x="4572002" y="22365"/>
                </a:lnTo>
                <a:cubicBezTo>
                  <a:pt x="4572002" y="47894"/>
                  <a:pt x="4565907" y="73230"/>
                  <a:pt x="4563620" y="98949"/>
                </a:cubicBezTo>
                <a:cubicBezTo>
                  <a:pt x="4561716" y="118952"/>
                  <a:pt x="4562478" y="139337"/>
                  <a:pt x="4560192" y="159339"/>
                </a:cubicBezTo>
                <a:cubicBezTo>
                  <a:pt x="4558476" y="175724"/>
                  <a:pt x="4554096" y="191916"/>
                  <a:pt x="4550476" y="208109"/>
                </a:cubicBezTo>
                <a:cubicBezTo>
                  <a:pt x="4549142" y="214015"/>
                  <a:pt x="4543997" y="219921"/>
                  <a:pt x="4544759" y="225254"/>
                </a:cubicBezTo>
                <a:cubicBezTo>
                  <a:pt x="4552952" y="278215"/>
                  <a:pt x="4516375" y="316317"/>
                  <a:pt x="4500183" y="361086"/>
                </a:cubicBezTo>
                <a:cubicBezTo>
                  <a:pt x="4483035" y="408142"/>
                  <a:pt x="4456747" y="453673"/>
                  <a:pt x="4464557" y="506251"/>
                </a:cubicBezTo>
                <a:cubicBezTo>
                  <a:pt x="4469319" y="538066"/>
                  <a:pt x="4480369" y="568737"/>
                  <a:pt x="4487039" y="600362"/>
                </a:cubicBezTo>
                <a:cubicBezTo>
                  <a:pt x="4489325" y="611602"/>
                  <a:pt x="4488942" y="624175"/>
                  <a:pt x="4486656" y="635415"/>
                </a:cubicBezTo>
                <a:cubicBezTo>
                  <a:pt x="4476177" y="689709"/>
                  <a:pt x="4474653" y="743241"/>
                  <a:pt x="4491800" y="796585"/>
                </a:cubicBezTo>
                <a:cubicBezTo>
                  <a:pt x="4494658" y="805727"/>
                  <a:pt x="4497324" y="815443"/>
                  <a:pt x="4497324" y="824970"/>
                </a:cubicBezTo>
                <a:cubicBezTo>
                  <a:pt x="4497324" y="877167"/>
                  <a:pt x="4493324" y="928413"/>
                  <a:pt x="4474653" y="978327"/>
                </a:cubicBezTo>
                <a:cubicBezTo>
                  <a:pt x="4468367" y="995091"/>
                  <a:pt x="4472367" y="1015476"/>
                  <a:pt x="4470843" y="1033955"/>
                </a:cubicBezTo>
                <a:cubicBezTo>
                  <a:pt x="4469511" y="1051099"/>
                  <a:pt x="4468939" y="1068626"/>
                  <a:pt x="4464557" y="1085200"/>
                </a:cubicBezTo>
                <a:cubicBezTo>
                  <a:pt x="4458082" y="1109395"/>
                  <a:pt x="4457319" y="1131874"/>
                  <a:pt x="4463033" y="1156831"/>
                </a:cubicBezTo>
                <a:cubicBezTo>
                  <a:pt x="4468367" y="1180643"/>
                  <a:pt x="4465702" y="1206362"/>
                  <a:pt x="4465891" y="1231129"/>
                </a:cubicBezTo>
                <a:cubicBezTo>
                  <a:pt x="4466081" y="1258752"/>
                  <a:pt x="4466271" y="1286375"/>
                  <a:pt x="4465319" y="1313998"/>
                </a:cubicBezTo>
                <a:cubicBezTo>
                  <a:pt x="4464939" y="1325048"/>
                  <a:pt x="4457319" y="1337621"/>
                  <a:pt x="4460367" y="1346767"/>
                </a:cubicBezTo>
                <a:cubicBezTo>
                  <a:pt x="4470653" y="1376294"/>
                  <a:pt x="4458271" y="1405823"/>
                  <a:pt x="4463795" y="1435350"/>
                </a:cubicBezTo>
                <a:cubicBezTo>
                  <a:pt x="4466653" y="1449830"/>
                  <a:pt x="4458843" y="1466213"/>
                  <a:pt x="4458082" y="1481834"/>
                </a:cubicBezTo>
                <a:cubicBezTo>
                  <a:pt x="4456747" y="1507362"/>
                  <a:pt x="4457319" y="1532889"/>
                  <a:pt x="4456938" y="1558418"/>
                </a:cubicBezTo>
                <a:cubicBezTo>
                  <a:pt x="4456747" y="1566800"/>
                  <a:pt x="4455985" y="1574993"/>
                  <a:pt x="4455602" y="1583375"/>
                </a:cubicBezTo>
                <a:cubicBezTo>
                  <a:pt x="4455222" y="1590805"/>
                  <a:pt x="4453508" y="1598615"/>
                  <a:pt x="4454840" y="1605664"/>
                </a:cubicBezTo>
                <a:cubicBezTo>
                  <a:pt x="4459605" y="1631193"/>
                  <a:pt x="4467415" y="1656339"/>
                  <a:pt x="4470463" y="1682056"/>
                </a:cubicBezTo>
                <a:cubicBezTo>
                  <a:pt x="4473129" y="1704345"/>
                  <a:pt x="4469511" y="1727398"/>
                  <a:pt x="4471415" y="1749877"/>
                </a:cubicBezTo>
                <a:cubicBezTo>
                  <a:pt x="4474653" y="1789502"/>
                  <a:pt x="4480369" y="1829127"/>
                  <a:pt x="4483989" y="1868753"/>
                </a:cubicBezTo>
                <a:cubicBezTo>
                  <a:pt x="4484751" y="1877327"/>
                  <a:pt x="4479988" y="1886279"/>
                  <a:pt x="4479607" y="1895043"/>
                </a:cubicBezTo>
                <a:cubicBezTo>
                  <a:pt x="4478655" y="1922476"/>
                  <a:pt x="4478463" y="1949909"/>
                  <a:pt x="4477893" y="1977342"/>
                </a:cubicBezTo>
                <a:cubicBezTo>
                  <a:pt x="4477702" y="1992963"/>
                  <a:pt x="4478273" y="2008775"/>
                  <a:pt x="4476559" y="2024208"/>
                </a:cubicBezTo>
                <a:cubicBezTo>
                  <a:pt x="4474273" y="2044590"/>
                  <a:pt x="4470843" y="2063069"/>
                  <a:pt x="4485703" y="2082120"/>
                </a:cubicBezTo>
                <a:cubicBezTo>
                  <a:pt x="4508754" y="2111459"/>
                  <a:pt x="4499800" y="2148798"/>
                  <a:pt x="4505134" y="2182707"/>
                </a:cubicBezTo>
                <a:cubicBezTo>
                  <a:pt x="4506468" y="2191471"/>
                  <a:pt x="4506658" y="2200426"/>
                  <a:pt x="4508182" y="2209188"/>
                </a:cubicBezTo>
                <a:cubicBezTo>
                  <a:pt x="4511040" y="2225382"/>
                  <a:pt x="4514278" y="2241383"/>
                  <a:pt x="4517519" y="2257578"/>
                </a:cubicBezTo>
                <a:cubicBezTo>
                  <a:pt x="4518089" y="2260434"/>
                  <a:pt x="4518282" y="2263672"/>
                  <a:pt x="4519233" y="2266340"/>
                </a:cubicBezTo>
                <a:cubicBezTo>
                  <a:pt x="4527233" y="2290917"/>
                  <a:pt x="4536377" y="2315109"/>
                  <a:pt x="4542855" y="2340066"/>
                </a:cubicBezTo>
                <a:cubicBezTo>
                  <a:pt x="4546094" y="2352259"/>
                  <a:pt x="4546476" y="2365785"/>
                  <a:pt x="4544759" y="2378358"/>
                </a:cubicBezTo>
                <a:cubicBezTo>
                  <a:pt x="4539807" y="2415125"/>
                  <a:pt x="4537711" y="2451512"/>
                  <a:pt x="4544951" y="2488471"/>
                </a:cubicBezTo>
                <a:cubicBezTo>
                  <a:pt x="4547808" y="2503140"/>
                  <a:pt x="4543045" y="2519524"/>
                  <a:pt x="4541332" y="2535145"/>
                </a:cubicBezTo>
                <a:cubicBezTo>
                  <a:pt x="4536759" y="2572484"/>
                  <a:pt x="4531805" y="2609823"/>
                  <a:pt x="4527425" y="2647353"/>
                </a:cubicBezTo>
                <a:cubicBezTo>
                  <a:pt x="4524757" y="2670785"/>
                  <a:pt x="4523233" y="2694408"/>
                  <a:pt x="4520567" y="2717841"/>
                </a:cubicBezTo>
                <a:cubicBezTo>
                  <a:pt x="4517327" y="2744892"/>
                  <a:pt x="4512374" y="2771753"/>
                  <a:pt x="4509706" y="2798806"/>
                </a:cubicBezTo>
                <a:cubicBezTo>
                  <a:pt x="4506658" y="2829667"/>
                  <a:pt x="4506088" y="2860720"/>
                  <a:pt x="4502848" y="2891581"/>
                </a:cubicBezTo>
                <a:cubicBezTo>
                  <a:pt x="4496562" y="2947973"/>
                  <a:pt x="4489132" y="3004172"/>
                  <a:pt x="4482084" y="3060560"/>
                </a:cubicBezTo>
                <a:cubicBezTo>
                  <a:pt x="4475225" y="3115236"/>
                  <a:pt x="4469129" y="3169912"/>
                  <a:pt x="4460557" y="3224206"/>
                </a:cubicBezTo>
                <a:cubicBezTo>
                  <a:pt x="4456938" y="3247067"/>
                  <a:pt x="4447030" y="3268783"/>
                  <a:pt x="4441506" y="3291264"/>
                </a:cubicBezTo>
                <a:lnTo>
                  <a:pt x="4431807" y="3333748"/>
                </a:lnTo>
                <a:lnTo>
                  <a:pt x="4259554" y="3333748"/>
                </a:lnTo>
                <a:lnTo>
                  <a:pt x="0" y="3333748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129" name="Google Shape;129;p6"/>
          <p:cNvGrpSpPr/>
          <p:nvPr/>
        </p:nvGrpSpPr>
        <p:grpSpPr>
          <a:xfrm>
            <a:off x="3697285" y="0"/>
            <a:ext cx="874716" cy="6858001"/>
            <a:chOff x="3697285" y="1"/>
            <a:chExt cx="874716" cy="6858001"/>
          </a:xfrm>
        </p:grpSpPr>
        <p:sp>
          <p:nvSpPr>
            <p:cNvPr id="130" name="Google Shape;130;p6"/>
            <p:cNvSpPr/>
            <p:nvPr/>
          </p:nvSpPr>
          <p:spPr>
            <a:xfrm flipH="1" rot="-5400000">
              <a:off x="705643" y="2991643"/>
              <a:ext cx="6858001" cy="874716"/>
            </a:xfrm>
            <a:custGeom>
              <a:rect b="b" l="l" r="r" t="t"/>
              <a:pathLst>
                <a:path extrusionOk="0" h="874716" w="6858001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81000" rotWithShape="0" algn="l" dist="152400">
                <a:srgbClr val="000000">
                  <a:alpha val="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 flipH="1" rot="-5400000">
              <a:off x="705643" y="2991643"/>
              <a:ext cx="6858001" cy="874716"/>
            </a:xfrm>
            <a:custGeom>
              <a:rect b="b" l="l" r="r" t="t"/>
              <a:pathLst>
                <a:path extrusionOk="0" h="874716" w="6858001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rotWithShape="1">
              <a:blip r:embed="rId4">
                <a:alphaModFix amt="57000"/>
              </a:blip>
              <a:tile algn="tl" flip="none" tx="0" sx="100000" ty="0" sy="10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" name="Google Shape;132;p6"/>
          <p:cNvSpPr txBox="1"/>
          <p:nvPr>
            <p:ph idx="1" type="body"/>
          </p:nvPr>
        </p:nvSpPr>
        <p:spPr>
          <a:xfrm>
            <a:off x="5232401" y="3146400"/>
            <a:ext cx="6140449" cy="26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D658"/>
              </a:buClr>
              <a:buSzPts val="3600"/>
              <a:buNone/>
            </a:pPr>
            <a:r>
              <a:rPr i="0" lang="fr-FR" sz="3600">
                <a:solidFill>
                  <a:srgbClr val="43D658"/>
                </a:solidFill>
                <a:latin typeface="Courier New"/>
                <a:ea typeface="Courier New"/>
                <a:cs typeface="Courier New"/>
                <a:sym typeface="Courier New"/>
              </a:rPr>
              <a:t>Vous pouvez partager vos idées de solutions.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lang="fr-FR" sz="4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The hard disk</a:t>
            </a:r>
            <a:r>
              <a:rPr lang="fr-FR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fr-FR">
                <a:solidFill>
                  <a:srgbClr val="43D658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br>
              <a:rPr lang="fr-FR" sz="4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Une image contenant Appareils électroniques, conduire, Appareil de stockage de données, cercle&#10;&#10;Description générée automatiquement" id="138" name="Google Shape;138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7700" y="-608807"/>
            <a:ext cx="3857625" cy="38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582" y="2664620"/>
            <a:ext cx="10123913" cy="382825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0" name="Google Shape;140;p7"/>
          <p:cNvCxnSpPr>
            <a:endCxn id="139" idx="0"/>
          </p:cNvCxnSpPr>
          <p:nvPr/>
        </p:nvCxnSpPr>
        <p:spPr>
          <a:xfrm flipH="1">
            <a:off x="5443538" y="1996820"/>
            <a:ext cx="3551100" cy="667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630234020_0_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lang="fr-FR" sz="4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The hard disk</a:t>
            </a:r>
            <a:r>
              <a:rPr lang="fr-FR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fr-FR">
                <a:solidFill>
                  <a:srgbClr val="43D658"/>
                </a:solidFill>
                <a:latin typeface="Courier New"/>
                <a:ea typeface="Courier New"/>
                <a:cs typeface="Courier New"/>
                <a:sym typeface="Courier New"/>
              </a:rPr>
              <a:t>Conclusion</a:t>
            </a:r>
            <a:br>
              <a:rPr lang="fr-FR" sz="4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Une image contenant Appareils électroniques, conduire, Appareil de stockage de données, cercle&#10;&#10;Description générée automatiquement" id="146" name="Google Shape;146;g2c630234020_0_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3400" y="3181750"/>
            <a:ext cx="4248600" cy="424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2c630234020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102" y="2016636"/>
            <a:ext cx="7470076" cy="28247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8" name="Google Shape;148;g2c630234020_0_1"/>
          <p:cNvCxnSpPr>
            <a:stCxn id="146" idx="1"/>
          </p:cNvCxnSpPr>
          <p:nvPr/>
        </p:nvCxnSpPr>
        <p:spPr>
          <a:xfrm rot="10800000">
            <a:off x="3967800" y="4841350"/>
            <a:ext cx="3975600" cy="464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2024-03-18T14:34:45Z</dcterms:created>
  <dc:creator>Finaritra Randriamitandrina</dc:creator>
</cp:coreProperties>
</file>