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57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CF48"/>
    <a:srgbClr val="64AAFC"/>
    <a:srgbClr val="2FE67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BA157-E3E4-F6E9-74AC-8481A45BC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4A85DC-E789-2FCA-1265-C7D053655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787AEB-E65B-C036-C7E8-46A1C335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C68B-3A8E-455F-993E-10AD944B2C54}" type="datetimeFigureOut">
              <a:rPr lang="fr-FR" smtClean="0"/>
              <a:t>25/03/2024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75E29F-0CA6-2F8C-F656-089D78D8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B7B67D-252E-7379-092E-35A4E38A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0554-0BD1-4F40-A367-645B63DD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7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0EB602-DDF0-2244-228E-859DD704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53CC09-7E4F-10A0-005C-08E0B6932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DEC8DF-5F06-68FB-12DE-8CE4C13A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C68B-3A8E-455F-993E-10AD944B2C54}" type="datetimeFigureOut">
              <a:rPr lang="fr-FR" smtClean="0"/>
              <a:t>25/03/2024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2CEB88-8A80-1366-4C25-5A8BA1CC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CA3DE4-5852-DD80-B40F-D90A9B2D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0554-0BD1-4F40-A367-645B63DD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44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8850547-2182-7D6A-B71A-23C59FAE5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AA3ADF-2E1A-DE67-CC6A-410A3C5B2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3DC9DD-7496-F619-0FCC-429B8BD7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C68B-3A8E-455F-993E-10AD944B2C54}" type="datetimeFigureOut">
              <a:rPr lang="fr-FR" smtClean="0"/>
              <a:t>25/03/2024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F7EB96-64C3-5D74-3CD6-0B63F1B9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4DECA3-6905-D175-A0C0-01328F18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0554-0BD1-4F40-A367-645B63DD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71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00AE2-3642-9B13-5019-6F1674D6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0E4287-BD22-3706-90E0-0F74F3153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6F34EE-8F25-4B12-3FDB-CC5F1C6D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C68B-3A8E-455F-993E-10AD944B2C54}" type="datetimeFigureOut">
              <a:rPr lang="fr-FR" smtClean="0"/>
              <a:t>25/03/2024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8B6576-2196-C615-1ED4-E6DF9F09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4AA7B9-D5B6-50E6-BC24-B2EDA661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0554-0BD1-4F40-A367-645B63DD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59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E115D0-8205-EEBF-8415-D6E79C6DB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AD0834-10E1-3BC5-659F-7EAA873F9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0DA423-C35D-AD41-30E7-E9FC5EB6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C68B-3A8E-455F-993E-10AD944B2C54}" type="datetimeFigureOut">
              <a:rPr lang="fr-FR" smtClean="0"/>
              <a:t>25/03/2024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7FC616-8796-C4FE-B26C-3A2CCB60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E8C18C-7335-300D-E2CC-84ECFA41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0554-0BD1-4F40-A367-645B63DD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71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418CEB-FEDC-02A2-12AA-FBE25A4C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354BDE-7FD3-7A03-EB5B-60CBA941B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358692-5828-F810-3F7E-B34F10CBA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4140C4-1B44-6804-9162-68926264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C68B-3A8E-455F-993E-10AD944B2C54}" type="datetimeFigureOut">
              <a:rPr lang="fr-FR" smtClean="0"/>
              <a:t>25/03/2024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66761F-AB5C-0CAD-0C3F-12A00F52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8B9C26-EB86-2F68-6BD7-330DAEC4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0554-0BD1-4F40-A367-645B63DD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55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C3A78-2474-6AEB-733C-3F3195476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096AA9-F279-30F9-95DE-B86D5166F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846C3A-475C-4579-32E0-5DB18FD2B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8195CFB-55AC-CDEE-CC33-BA0EED55D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7497202-2685-F3A8-CE51-F67BDBA4D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8DD2EDE-7B7A-DB55-2239-75FC9E03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C68B-3A8E-455F-993E-10AD944B2C54}" type="datetimeFigureOut">
              <a:rPr lang="fr-FR" smtClean="0"/>
              <a:t>25/03/2024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6ED58E6-9288-0BE5-212E-9E0E24F4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31EDF5C-B90D-ABE7-37F5-2AE8B110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0554-0BD1-4F40-A367-645B63DD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85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8359D8-EF8E-0FC9-4CC6-A9E4E6DD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345334-6617-EA7E-FC09-FB5AFBCA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C68B-3A8E-455F-993E-10AD944B2C54}" type="datetimeFigureOut">
              <a:rPr lang="fr-FR" smtClean="0"/>
              <a:t>25/03/2024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9FA0D5-754F-C544-DC69-BBD84C78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6860C2-055E-EEC5-91F0-2D37BBDE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0554-0BD1-4F40-A367-645B63DD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67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5E87C45-E9DC-F8BD-2EF5-2F6CEEE2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C68B-3A8E-455F-993E-10AD944B2C54}" type="datetimeFigureOut">
              <a:rPr lang="fr-FR" smtClean="0"/>
              <a:t>25/03/2024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F5046F-D36B-6777-9191-6B6F7609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9D38D9-97EC-1539-3044-59D636A6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0554-0BD1-4F40-A367-645B63DD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82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DAEDF5-EFE4-04B0-8FA5-4A2F6AC2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B76BB8-7029-2199-903F-035A0C1D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957DED-2BF0-D361-E788-267402098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40FCC8-F32E-9C51-83A4-CC67F39C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C68B-3A8E-455F-993E-10AD944B2C54}" type="datetimeFigureOut">
              <a:rPr lang="fr-FR" smtClean="0"/>
              <a:t>25/03/2024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A1B5C6-1B64-50BB-042F-ACF5BC0D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4121C1-4E49-EAA5-FDE1-90DADC97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0554-0BD1-4F40-A367-645B63DD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3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E8636D-9905-B916-E2FE-1207A781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BD4A2B0-6C2E-FFE3-3102-F25C8FE67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3B5A9B-A9E0-80A1-AFA3-B06ADFD9A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7D9467-0A97-68E2-4523-CE761D8E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C68B-3A8E-455F-993E-10AD944B2C54}" type="datetimeFigureOut">
              <a:rPr lang="fr-FR" smtClean="0"/>
              <a:t>25/03/2024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16EFE7-F2FB-4347-FF2B-E504B5E6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FCC66F-9097-F98D-DA2A-B0487912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0554-0BD1-4F40-A367-645B63DD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31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2DA9D72-AF65-9A5C-5B17-81A3AAFF8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AFC13E-7259-26C0-57FA-7762EF554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A8B4C4-A272-5D8E-87B7-295F1717B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CC68B-3A8E-455F-993E-10AD944B2C54}" type="datetimeFigureOut">
              <a:rPr lang="fr-FR" smtClean="0"/>
              <a:t>25/03/2024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B0E62F-2D07-7247-B2B1-C899F12EF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CEE9D7-F63E-EC9E-CDA9-A4123F5A2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0C0554-0BD1-4F40-A367-645B63DD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70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nil.fr/fr/education/un-jeu-de-cartes-pour-rester-net-sur-inter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F97C63-A49C-EFF4-7EC9-6921F567D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400" dirty="0">
                <a:solidFill>
                  <a:srgbClr val="0ACF4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Concevoir un </a:t>
            </a:r>
            <a:r>
              <a:rPr lang="fr-FR" sz="5400" b="1" dirty="0">
                <a:solidFill>
                  <a:srgbClr val="0ACF4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jeu</a:t>
            </a:r>
            <a:r>
              <a:rPr lang="fr-FR" sz="4400" dirty="0">
                <a:solidFill>
                  <a:srgbClr val="0ACF4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dans le domaine de </a:t>
            </a:r>
            <a:r>
              <a:rPr lang="fr-FR" sz="5400" b="1" dirty="0">
                <a:solidFill>
                  <a:srgbClr val="0ACF4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sécurité </a:t>
            </a:r>
            <a:r>
              <a:rPr lang="fr-FR" sz="5400" b="1" dirty="0">
                <a:solidFill>
                  <a:srgbClr val="0ACF48"/>
                </a:solidFill>
                <a:effectLst/>
                <a:latin typeface="Cascadia Code" panose="020B0609020000020004" pitchFamily="49" charset="0"/>
                <a:ea typeface="Segoe UI Symbol" panose="020B0502040204020203" pitchFamily="34" charset="0"/>
                <a:cs typeface="Cascadia Code" panose="020B0609020000020004" pitchFamily="49" charset="0"/>
              </a:rPr>
              <a:t>🔒</a:t>
            </a:r>
            <a:endParaRPr lang="fr-FR" sz="13800" b="1" dirty="0">
              <a:solidFill>
                <a:srgbClr val="0ACF48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8C1EEE-D97E-A5F3-EF5D-8CB239A05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5158"/>
            <a:ext cx="9144000" cy="1053938"/>
          </a:xfrm>
        </p:spPr>
        <p:txBody>
          <a:bodyPr>
            <a:normAutofit/>
          </a:bodyPr>
          <a:lstStyle/>
          <a:p>
            <a:r>
              <a:rPr lang="fr-FR" sz="3600" u="sng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The hard </a:t>
            </a:r>
            <a:r>
              <a:rPr lang="fr-FR" sz="3600" u="sng" dirty="0" err="1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disk</a:t>
            </a:r>
            <a:endParaRPr lang="fr-FR" sz="3600" u="sng" dirty="0">
              <a:solidFill>
                <a:srgbClr val="FF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12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026F70-FF84-DEB1-28DA-45B2D306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>
                <a:solidFill>
                  <a:srgbClr val="0ACF4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Exemple de </a:t>
            </a:r>
            <a:r>
              <a:rPr lang="fr-FR" sz="5400" b="1" dirty="0">
                <a:solidFill>
                  <a:srgbClr val="0ACF4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jeu</a:t>
            </a:r>
            <a:r>
              <a:rPr lang="fr-FR" sz="4400" dirty="0">
                <a:solidFill>
                  <a:srgbClr val="0ACF4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9360552-0FB3-1E58-D8ED-4AF754DEF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6291" y="4114120"/>
            <a:ext cx="3868882" cy="1745505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scadia Code" panose="020B0609020000020004" pitchFamily="49" charset="0"/>
                <a:ea typeface="Aptos" panose="020B0004020202020204" pitchFamily="34" charset="0"/>
                <a:cs typeface="Cascadia Code" panose="020B0609020000020004" pitchFamily="49" charset="0"/>
              </a:rPr>
              <a:t>Commission</a:t>
            </a:r>
          </a:p>
          <a:p>
            <a:r>
              <a:rPr lang="fr-FR" sz="18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scadia Code" panose="020B0609020000020004" pitchFamily="49" charset="0"/>
                <a:ea typeface="Aptos" panose="020B0004020202020204" pitchFamily="34" charset="0"/>
                <a:cs typeface="Cascadia Code" panose="020B0609020000020004" pitchFamily="49" charset="0"/>
              </a:rPr>
              <a:t>Nationale</a:t>
            </a:r>
          </a:p>
          <a:p>
            <a:r>
              <a:rPr lang="fr-FR" sz="18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scadia Code" panose="020B0609020000020004" pitchFamily="49" charset="0"/>
                <a:ea typeface="Aptos" panose="020B0004020202020204" pitchFamily="34" charset="0"/>
                <a:cs typeface="Cascadia Code" panose="020B0609020000020004" pitchFamily="49" charset="0"/>
              </a:rPr>
              <a:t>de l'informatique </a:t>
            </a:r>
          </a:p>
          <a:p>
            <a:r>
              <a:rPr lang="fr-FR" sz="18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scadia Code" panose="020B0609020000020004" pitchFamily="49" charset="0"/>
                <a:ea typeface="Aptos" panose="020B0004020202020204" pitchFamily="34" charset="0"/>
                <a:cs typeface="Cascadia Code" panose="020B0609020000020004" pitchFamily="49" charset="0"/>
              </a:rPr>
              <a:t>et des libertés</a:t>
            </a:r>
            <a:endParaRPr lang="fr-FR" dirty="0">
              <a:solidFill>
                <a:schemeClr val="accent3">
                  <a:lumMod val="60000"/>
                  <a:lumOff val="4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9" name="Image 8">
            <a:hlinkClick r:id="rId2"/>
            <a:extLst>
              <a:ext uri="{FF2B5EF4-FFF2-40B4-BE49-F238E27FC236}">
                <a16:creationId xmlns:a16="http://schemas.microsoft.com/office/drawing/2014/main" id="{B24DEE70-CA9A-2803-CCF7-54E9DA288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53" y="1551222"/>
            <a:ext cx="4854361" cy="4625741"/>
          </a:xfrm>
          <a:prstGeom prst="rect">
            <a:avLst/>
          </a:prstGeom>
        </p:spPr>
      </p:pic>
      <p:pic>
        <p:nvPicPr>
          <p:cNvPr id="11" name="Image 10">
            <a:hlinkClick r:id="rId2"/>
            <a:extLst>
              <a:ext uri="{FF2B5EF4-FFF2-40B4-BE49-F238E27FC236}">
                <a16:creationId xmlns:a16="http://schemas.microsoft.com/office/drawing/2014/main" id="{1BDFCB22-3A60-953B-CD95-88050E3B8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291" y="1551222"/>
            <a:ext cx="3706003" cy="231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6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C9D6B-19C1-258D-DC6C-96ED7F27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The hard </a:t>
            </a:r>
            <a:r>
              <a:rPr lang="fr-FR" sz="4400" dirty="0" err="1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disk</a:t>
            </a:r>
            <a:r>
              <a:rPr lang="fr-FR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 </a:t>
            </a: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contexte</a:t>
            </a:r>
            <a:r>
              <a:rPr lang="fr-FR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br>
              <a:rPr lang="fr-FR" sz="44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fr-FR" dirty="0"/>
          </a:p>
        </p:txBody>
      </p:sp>
      <p:pic>
        <p:nvPicPr>
          <p:cNvPr id="35" name="Espace réservé du contenu 10" descr="Une image contenant Appareils électroniques, conduire, Appareil de stockage de données, cercle&#10;&#10;Description générée automatiquement">
            <a:extLst>
              <a:ext uri="{FF2B5EF4-FFF2-40B4-BE49-F238E27FC236}">
                <a16:creationId xmlns:a16="http://schemas.microsoft.com/office/drawing/2014/main" id="{BBA946AA-930D-9482-0BC2-8C4272D72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272" y="2330685"/>
            <a:ext cx="38576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4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0.41511 -0.427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55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DC4111AB-3CCA-6380-76D9-8E50A0BA5EBB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960200" y="4527179"/>
            <a:ext cx="5530349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2FBC9D6B-19C1-258D-DC6C-96ED7F27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The hard </a:t>
            </a:r>
            <a:r>
              <a:rPr lang="fr-FR" sz="4400" dirty="0" err="1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disk</a:t>
            </a:r>
            <a:r>
              <a:rPr lang="fr-FR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 </a:t>
            </a: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but</a:t>
            </a:r>
            <a:r>
              <a:rPr lang="fr-FR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br>
              <a:rPr lang="fr-FR" sz="44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fr-FR" dirty="0"/>
          </a:p>
        </p:txBody>
      </p:sp>
      <p:pic>
        <p:nvPicPr>
          <p:cNvPr id="11" name="Espace réservé du contenu 10" descr="Une image contenant Appareils électroniques, conduire, Appareil de stockage de données, cercle&#10;&#10;Description générée automatiquement">
            <a:extLst>
              <a:ext uri="{FF2B5EF4-FFF2-40B4-BE49-F238E27FC236}">
                <a16:creationId xmlns:a16="http://schemas.microsoft.com/office/drawing/2014/main" id="{8312BCF8-5C43-A084-67FD-0A0118607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00" y="-608807"/>
            <a:ext cx="3857625" cy="3857625"/>
          </a:xfrm>
        </p:spPr>
      </p:pic>
      <p:pic>
        <p:nvPicPr>
          <p:cNvPr id="22" name="Image 21" descr="Une image contenant texte, capture d’écran, logo, conception&#10;&#10;Description générée automatiquement">
            <a:extLst>
              <a:ext uri="{FF2B5EF4-FFF2-40B4-BE49-F238E27FC236}">
                <a16:creationId xmlns:a16="http://schemas.microsoft.com/office/drawing/2014/main" id="{376592F9-7834-E3B6-CD59-FBF3A8C95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03767"/>
            <a:ext cx="2244001" cy="2446824"/>
          </a:xfrm>
          <a:prstGeom prst="rect">
            <a:avLst/>
          </a:prstGeom>
        </p:spPr>
      </p:pic>
      <p:pic>
        <p:nvPicPr>
          <p:cNvPr id="23" name="Image 22" descr="Une image contenant texte, capture d’écran, logo, conception&#10;&#10;Description générée automatiquement">
            <a:extLst>
              <a:ext uri="{FF2B5EF4-FFF2-40B4-BE49-F238E27FC236}">
                <a16:creationId xmlns:a16="http://schemas.microsoft.com/office/drawing/2014/main" id="{81527D00-4EDB-9997-619D-075DDD1C4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374" y="3369081"/>
            <a:ext cx="2244001" cy="2446824"/>
          </a:xfrm>
          <a:prstGeom prst="rect">
            <a:avLst/>
          </a:prstGeom>
        </p:spPr>
      </p:pic>
      <p:pic>
        <p:nvPicPr>
          <p:cNvPr id="25" name="Image 24" descr="Une image contenant texte, capture d’écran, logo, conception&#10;&#10;Description générée automatiquement">
            <a:extLst>
              <a:ext uri="{FF2B5EF4-FFF2-40B4-BE49-F238E27FC236}">
                <a16:creationId xmlns:a16="http://schemas.microsoft.com/office/drawing/2014/main" id="{84EE945A-CB21-1F02-1E70-A174771C2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49" y="3303767"/>
            <a:ext cx="2244001" cy="244682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85E3855-8002-A788-FC04-C334CD3D63BD}"/>
              </a:ext>
            </a:extLst>
          </p:cNvPr>
          <p:cNvSpPr/>
          <p:nvPr/>
        </p:nvSpPr>
        <p:spPr>
          <a:xfrm>
            <a:off x="429208" y="2664620"/>
            <a:ext cx="9983755" cy="3442996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864B3B-7628-8FDD-E2B8-3C484650AF08}"/>
              </a:ext>
            </a:extLst>
          </p:cNvPr>
          <p:cNvCxnSpPr>
            <a:cxnSpLocks/>
          </p:cNvCxnSpPr>
          <p:nvPr/>
        </p:nvCxnSpPr>
        <p:spPr>
          <a:xfrm flipH="1">
            <a:off x="5443539" y="1996751"/>
            <a:ext cx="3551171" cy="667869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72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C9D6B-19C1-258D-DC6C-96ED7F27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The hard </a:t>
            </a:r>
            <a:r>
              <a:rPr lang="fr-FR" sz="4400" dirty="0" err="1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disk</a:t>
            </a:r>
            <a:r>
              <a:rPr lang="fr-FR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 </a:t>
            </a: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interface</a:t>
            </a:r>
            <a:r>
              <a:rPr lang="fr-FR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br>
              <a:rPr lang="fr-FR" sz="44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fr-FR" dirty="0"/>
          </a:p>
        </p:txBody>
      </p:sp>
      <p:pic>
        <p:nvPicPr>
          <p:cNvPr id="11" name="Espace réservé du contenu 10" descr="Une image contenant Appareils électroniques, conduire, Appareil de stockage de données, cercle&#10;&#10;Description générée automatiquement">
            <a:extLst>
              <a:ext uri="{FF2B5EF4-FFF2-40B4-BE49-F238E27FC236}">
                <a16:creationId xmlns:a16="http://schemas.microsoft.com/office/drawing/2014/main" id="{8312BCF8-5C43-A084-67FD-0A0118607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00" y="-608807"/>
            <a:ext cx="3857625" cy="3857625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253BA7D-3B5E-64AE-5E8A-DBA847355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82" y="2664620"/>
            <a:ext cx="10123913" cy="3828255"/>
          </a:xfrm>
          <a:prstGeom prst="rect">
            <a:avLst/>
          </a:prstGeom>
          <a:ln w="3175">
            <a:solidFill>
              <a:schemeClr val="bg1"/>
            </a:solidFill>
            <a:prstDash val="solid"/>
          </a:ln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8437383-4EE4-CA70-FA50-E83F6DE368D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443539" y="1996751"/>
            <a:ext cx="3551171" cy="667869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EE70AE2-832E-4D1F-A983-946F2217D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ACDE101-B912-872C-0B39-3A3CCA77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641752"/>
            <a:ext cx="6140449" cy="868183"/>
          </a:xfrm>
        </p:spPr>
        <p:txBody>
          <a:bodyPr anchor="t">
            <a:normAutofit/>
          </a:bodyPr>
          <a:lstStyle/>
          <a:p>
            <a:r>
              <a:rPr lang="fr-FR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Jeu interactif</a:t>
            </a:r>
          </a:p>
        </p:txBody>
      </p:sp>
      <p:pic>
        <p:nvPicPr>
          <p:cNvPr id="6" name="Image 5" descr="Une image contenant croquis, dessin, Dessin au trait, illustration&#10;&#10;Description générée automatiquement">
            <a:extLst>
              <a:ext uri="{FF2B5EF4-FFF2-40B4-BE49-F238E27FC236}">
                <a16:creationId xmlns:a16="http://schemas.microsoft.com/office/drawing/2014/main" id="{1538F2C8-E15C-AD40-3757-E624913C4F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6" b="9598"/>
          <a:stretch/>
        </p:blipFill>
        <p:spPr>
          <a:xfrm>
            <a:off x="0" y="-2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3333748">
                <a:moveTo>
                  <a:pt x="4246239" y="3218303"/>
                </a:moveTo>
                <a:lnTo>
                  <a:pt x="4265716" y="3287810"/>
                </a:lnTo>
                <a:lnTo>
                  <a:pt x="4260942" y="3252548"/>
                </a:lnTo>
                <a:close/>
                <a:moveTo>
                  <a:pt x="4247000" y="3138292"/>
                </a:moveTo>
                <a:lnTo>
                  <a:pt x="4235549" y="3158775"/>
                </a:lnTo>
                <a:lnTo>
                  <a:pt x="4232403" y="3178724"/>
                </a:lnTo>
                <a:lnTo>
                  <a:pt x="4232403" y="3178725"/>
                </a:lnTo>
                <a:cubicBezTo>
                  <a:pt x="4232807" y="3191917"/>
                  <a:pt x="4237951" y="3204967"/>
                  <a:pt x="4246239" y="3218301"/>
                </a:cubicBezTo>
                <a:lnTo>
                  <a:pt x="4246239" y="3218300"/>
                </a:lnTo>
                <a:lnTo>
                  <a:pt x="4232403" y="3178724"/>
                </a:lnTo>
                <a:close/>
                <a:moveTo>
                  <a:pt x="4214994" y="3040368"/>
                </a:moveTo>
                <a:lnTo>
                  <a:pt x="4214994" y="3040369"/>
                </a:lnTo>
                <a:cubicBezTo>
                  <a:pt x="4225281" y="3051227"/>
                  <a:pt x="4231378" y="3057895"/>
                  <a:pt x="4237473" y="3064374"/>
                </a:cubicBezTo>
                <a:lnTo>
                  <a:pt x="4254095" y="3100973"/>
                </a:lnTo>
                <a:lnTo>
                  <a:pt x="4247001" y="3138289"/>
                </a:lnTo>
                <a:lnTo>
                  <a:pt x="4247000" y="3138289"/>
                </a:lnTo>
                <a:lnTo>
                  <a:pt x="4247000" y="3138290"/>
                </a:lnTo>
                <a:lnTo>
                  <a:pt x="4247001" y="3138289"/>
                </a:lnTo>
                <a:lnTo>
                  <a:pt x="4254085" y="3121300"/>
                </a:lnTo>
                <a:lnTo>
                  <a:pt x="4254095" y="3100973"/>
                </a:lnTo>
                <a:lnTo>
                  <a:pt x="4254095" y="3100972"/>
                </a:lnTo>
                <a:cubicBezTo>
                  <a:pt x="4251999" y="3087090"/>
                  <a:pt x="4245951" y="3073326"/>
                  <a:pt x="4237473" y="3064373"/>
                </a:cubicBezTo>
                <a:close/>
                <a:moveTo>
                  <a:pt x="4295315" y="2914729"/>
                </a:moveTo>
                <a:lnTo>
                  <a:pt x="4275384" y="2939588"/>
                </a:lnTo>
                <a:lnTo>
                  <a:pt x="4275382" y="2939597"/>
                </a:lnTo>
                <a:lnTo>
                  <a:pt x="4261588" y="2988760"/>
                </a:lnTo>
                <a:lnTo>
                  <a:pt x="4242781" y="3021942"/>
                </a:lnTo>
                <a:lnTo>
                  <a:pt x="4242781" y="3021943"/>
                </a:lnTo>
                <a:lnTo>
                  <a:pt x="4259119" y="2997552"/>
                </a:lnTo>
                <a:lnTo>
                  <a:pt x="4261588" y="2988760"/>
                </a:lnTo>
                <a:lnTo>
                  <a:pt x="4264397" y="2983800"/>
                </a:lnTo>
                <a:lnTo>
                  <a:pt x="4275382" y="2939597"/>
                </a:lnTo>
                <a:lnTo>
                  <a:pt x="4275384" y="2939589"/>
                </a:lnTo>
                <a:cubicBezTo>
                  <a:pt x="4278336" y="2927398"/>
                  <a:pt x="4285814" y="2919825"/>
                  <a:pt x="4295315" y="2914729"/>
                </a:cubicBezTo>
                <a:close/>
                <a:moveTo>
                  <a:pt x="4381314" y="2840517"/>
                </a:moveTo>
                <a:lnTo>
                  <a:pt x="4380007" y="2863658"/>
                </a:lnTo>
                <a:lnTo>
                  <a:pt x="4377352" y="2869133"/>
                </a:lnTo>
                <a:lnTo>
                  <a:pt x="4370589" y="2883080"/>
                </a:lnTo>
                <a:lnTo>
                  <a:pt x="4370589" y="2883081"/>
                </a:lnTo>
                <a:lnTo>
                  <a:pt x="4377352" y="2869133"/>
                </a:lnTo>
                <a:lnTo>
                  <a:pt x="4380009" y="2863658"/>
                </a:lnTo>
                <a:close/>
                <a:moveTo>
                  <a:pt x="4142220" y="697139"/>
                </a:moveTo>
                <a:lnTo>
                  <a:pt x="4142220" y="697140"/>
                </a:lnTo>
                <a:cubicBezTo>
                  <a:pt x="4142982" y="707809"/>
                  <a:pt x="4143172" y="719621"/>
                  <a:pt x="4147936" y="728763"/>
                </a:cubicBezTo>
                <a:cubicBezTo>
                  <a:pt x="4160129" y="753150"/>
                  <a:pt x="4175749" y="775819"/>
                  <a:pt x="4187752" y="800394"/>
                </a:cubicBezTo>
                <a:lnTo>
                  <a:pt x="4196706" y="839639"/>
                </a:lnTo>
                <a:lnTo>
                  <a:pt x="4195944" y="957752"/>
                </a:lnTo>
                <a:cubicBezTo>
                  <a:pt x="4193276" y="1022524"/>
                  <a:pt x="4192704" y="1088248"/>
                  <a:pt x="4135934" y="1134922"/>
                </a:cubicBezTo>
                <a:cubicBezTo>
                  <a:pt x="4131362" y="1138734"/>
                  <a:pt x="4128694" y="1146924"/>
                  <a:pt x="4127932" y="1153403"/>
                </a:cubicBezTo>
                <a:cubicBezTo>
                  <a:pt x="4124313" y="1183312"/>
                  <a:pt x="4123931" y="1213983"/>
                  <a:pt x="4118025" y="1243512"/>
                </a:cubicBezTo>
                <a:cubicBezTo>
                  <a:pt x="4115644" y="1255323"/>
                  <a:pt x="4114835" y="1266134"/>
                  <a:pt x="4116716" y="1276231"/>
                </a:cubicBezTo>
                <a:lnTo>
                  <a:pt x="4116716" y="1276232"/>
                </a:lnTo>
                <a:cubicBezTo>
                  <a:pt x="4118597" y="1286329"/>
                  <a:pt x="4123170" y="1295712"/>
                  <a:pt x="4131552" y="1304665"/>
                </a:cubicBezTo>
                <a:lnTo>
                  <a:pt x="4153733" y="1339092"/>
                </a:lnTo>
                <a:lnTo>
                  <a:pt x="4161262" y="1365023"/>
                </a:lnTo>
                <a:lnTo>
                  <a:pt x="4159557" y="1387916"/>
                </a:lnTo>
                <a:cubicBezTo>
                  <a:pt x="4157842" y="1395726"/>
                  <a:pt x="4157485" y="1402870"/>
                  <a:pt x="4158155" y="1409553"/>
                </a:cubicBezTo>
                <a:lnTo>
                  <a:pt x="4158155" y="1409554"/>
                </a:lnTo>
                <a:lnTo>
                  <a:pt x="4158157" y="1409558"/>
                </a:lnTo>
                <a:lnTo>
                  <a:pt x="4162914" y="1428421"/>
                </a:lnTo>
                <a:lnTo>
                  <a:pt x="4165707" y="1433202"/>
                </a:lnTo>
                <a:lnTo>
                  <a:pt x="4166985" y="1437204"/>
                </a:lnTo>
                <a:cubicBezTo>
                  <a:pt x="4171496" y="1445845"/>
                  <a:pt x="4177202" y="1454141"/>
                  <a:pt x="4182989" y="1462786"/>
                </a:cubicBezTo>
                <a:cubicBezTo>
                  <a:pt x="4194228" y="1479550"/>
                  <a:pt x="4208326" y="1498601"/>
                  <a:pt x="4209468" y="1517270"/>
                </a:cubicBezTo>
                <a:lnTo>
                  <a:pt x="4209470" y="1517276"/>
                </a:lnTo>
                <a:lnTo>
                  <a:pt x="4214091" y="1540538"/>
                </a:lnTo>
                <a:lnTo>
                  <a:pt x="4216265" y="1546333"/>
                </a:lnTo>
                <a:lnTo>
                  <a:pt x="4216684" y="1548124"/>
                </a:lnTo>
                <a:lnTo>
                  <a:pt x="4222588" y="1563192"/>
                </a:lnTo>
                <a:lnTo>
                  <a:pt x="4235615" y="1608968"/>
                </a:lnTo>
                <a:lnTo>
                  <a:pt x="4235616" y="1608973"/>
                </a:lnTo>
                <a:lnTo>
                  <a:pt x="4228901" y="1641861"/>
                </a:lnTo>
                <a:lnTo>
                  <a:pt x="4228901" y="1641862"/>
                </a:lnTo>
                <a:cubicBezTo>
                  <a:pt x="4228140" y="1643386"/>
                  <a:pt x="4228711" y="1645529"/>
                  <a:pt x="4229592" y="1647839"/>
                </a:cubicBezTo>
                <a:lnTo>
                  <a:pt x="4232139" y="1654816"/>
                </a:lnTo>
                <a:lnTo>
                  <a:pt x="4231973" y="1705181"/>
                </a:lnTo>
                <a:lnTo>
                  <a:pt x="4224302" y="1719363"/>
                </a:lnTo>
                <a:lnTo>
                  <a:pt x="4208516" y="1748544"/>
                </a:lnTo>
                <a:cubicBezTo>
                  <a:pt x="4196871" y="1761189"/>
                  <a:pt x="4189165" y="1774343"/>
                  <a:pt x="4184613" y="1788036"/>
                </a:cubicBezTo>
                <a:lnTo>
                  <a:pt x="4183557" y="1797099"/>
                </a:lnTo>
                <a:lnTo>
                  <a:pt x="4181083" y="1801911"/>
                </a:lnTo>
                <a:lnTo>
                  <a:pt x="4179637" y="1830762"/>
                </a:lnTo>
                <a:lnTo>
                  <a:pt x="4179637" y="1830763"/>
                </a:lnTo>
                <a:cubicBezTo>
                  <a:pt x="4180286" y="1840631"/>
                  <a:pt x="4181989" y="1850751"/>
                  <a:pt x="4184513" y="1861133"/>
                </a:cubicBezTo>
                <a:cubicBezTo>
                  <a:pt x="4187752" y="1874470"/>
                  <a:pt x="4190038" y="1887806"/>
                  <a:pt x="4192704" y="1901331"/>
                </a:cubicBezTo>
                <a:cubicBezTo>
                  <a:pt x="4196514" y="1919619"/>
                  <a:pt x="4200516" y="1938100"/>
                  <a:pt x="4204326" y="1956386"/>
                </a:cubicBezTo>
                <a:lnTo>
                  <a:pt x="4208850" y="1983416"/>
                </a:lnTo>
                <a:lnTo>
                  <a:pt x="4198231" y="2007440"/>
                </a:lnTo>
                <a:lnTo>
                  <a:pt x="4198230" y="2007441"/>
                </a:lnTo>
                <a:cubicBezTo>
                  <a:pt x="4191181" y="2013348"/>
                  <a:pt x="4187989" y="2018397"/>
                  <a:pt x="4188085" y="2023326"/>
                </a:cubicBezTo>
                <a:lnTo>
                  <a:pt x="4188085" y="2023327"/>
                </a:lnTo>
                <a:cubicBezTo>
                  <a:pt x="4188180" y="2028256"/>
                  <a:pt x="4191562" y="2033066"/>
                  <a:pt x="4197658" y="2038495"/>
                </a:cubicBezTo>
                <a:cubicBezTo>
                  <a:pt x="4240331" y="2076216"/>
                  <a:pt x="4267003" y="2121938"/>
                  <a:pt x="4268906" y="2180232"/>
                </a:cubicBezTo>
                <a:cubicBezTo>
                  <a:pt x="4269288" y="2192234"/>
                  <a:pt x="4271954" y="2204427"/>
                  <a:pt x="4274812" y="2216237"/>
                </a:cubicBezTo>
                <a:cubicBezTo>
                  <a:pt x="4276527" y="2223477"/>
                  <a:pt x="4278434" y="2232242"/>
                  <a:pt x="4283577" y="2236622"/>
                </a:cubicBezTo>
                <a:cubicBezTo>
                  <a:pt x="4322821" y="2270723"/>
                  <a:pt x="4350063" y="2313206"/>
                  <a:pt x="4371972" y="2359500"/>
                </a:cubicBezTo>
                <a:lnTo>
                  <a:pt x="4371974" y="2359504"/>
                </a:lnTo>
                <a:lnTo>
                  <a:pt x="4389877" y="2411694"/>
                </a:lnTo>
                <a:lnTo>
                  <a:pt x="4389878" y="2411698"/>
                </a:lnTo>
                <a:lnTo>
                  <a:pt x="4386259" y="2469038"/>
                </a:lnTo>
                <a:lnTo>
                  <a:pt x="4386258" y="2469039"/>
                </a:lnTo>
                <a:cubicBezTo>
                  <a:pt x="4385116" y="2480279"/>
                  <a:pt x="4385307" y="2493233"/>
                  <a:pt x="4379783" y="2502188"/>
                </a:cubicBezTo>
                <a:cubicBezTo>
                  <a:pt x="4362445" y="2530573"/>
                  <a:pt x="4343777" y="2558006"/>
                  <a:pt x="4323582" y="2584486"/>
                </a:cubicBezTo>
                <a:cubicBezTo>
                  <a:pt x="4314914" y="2595822"/>
                  <a:pt x="4309961" y="2602632"/>
                  <a:pt x="4309891" y="2609062"/>
                </a:cubicBezTo>
                <a:lnTo>
                  <a:pt x="4309891" y="2609063"/>
                </a:lnTo>
                <a:lnTo>
                  <a:pt x="4313591" y="2618938"/>
                </a:lnTo>
                <a:lnTo>
                  <a:pt x="4325486" y="2631348"/>
                </a:lnTo>
                <a:lnTo>
                  <a:pt x="4325488" y="2631351"/>
                </a:lnTo>
                <a:cubicBezTo>
                  <a:pt x="4347777" y="2651546"/>
                  <a:pt x="4359397" y="2676693"/>
                  <a:pt x="4364159" y="2704505"/>
                </a:cubicBezTo>
                <a:lnTo>
                  <a:pt x="4381496" y="2837288"/>
                </a:lnTo>
                <a:lnTo>
                  <a:pt x="4381496" y="2837287"/>
                </a:lnTo>
                <a:cubicBezTo>
                  <a:pt x="4377876" y="2792899"/>
                  <a:pt x="4371590" y="2748512"/>
                  <a:pt x="4364159" y="2704504"/>
                </a:cubicBezTo>
                <a:cubicBezTo>
                  <a:pt x="4359397" y="2676692"/>
                  <a:pt x="4347777" y="2651545"/>
                  <a:pt x="4325488" y="2631350"/>
                </a:cubicBezTo>
                <a:lnTo>
                  <a:pt x="4325486" y="2631348"/>
                </a:lnTo>
                <a:lnTo>
                  <a:pt x="4309891" y="2609063"/>
                </a:lnTo>
                <a:lnTo>
                  <a:pt x="4323582" y="2584487"/>
                </a:lnTo>
                <a:cubicBezTo>
                  <a:pt x="4343777" y="2558007"/>
                  <a:pt x="4362445" y="2530574"/>
                  <a:pt x="4379783" y="2502189"/>
                </a:cubicBezTo>
                <a:cubicBezTo>
                  <a:pt x="4385307" y="2493234"/>
                  <a:pt x="4385116" y="2480280"/>
                  <a:pt x="4386258" y="2469040"/>
                </a:cubicBezTo>
                <a:lnTo>
                  <a:pt x="4386259" y="2469038"/>
                </a:lnTo>
                <a:lnTo>
                  <a:pt x="4389711" y="2440225"/>
                </a:lnTo>
                <a:lnTo>
                  <a:pt x="4389878" y="2411698"/>
                </a:lnTo>
                <a:lnTo>
                  <a:pt x="4389878" y="2411697"/>
                </a:lnTo>
                <a:lnTo>
                  <a:pt x="4389877" y="2411694"/>
                </a:lnTo>
                <a:lnTo>
                  <a:pt x="4382997" y="2385099"/>
                </a:lnTo>
                <a:lnTo>
                  <a:pt x="4371974" y="2359504"/>
                </a:lnTo>
                <a:lnTo>
                  <a:pt x="4371972" y="2359499"/>
                </a:lnTo>
                <a:cubicBezTo>
                  <a:pt x="4350063" y="2313205"/>
                  <a:pt x="4322821" y="2270722"/>
                  <a:pt x="4283577" y="2236621"/>
                </a:cubicBezTo>
                <a:cubicBezTo>
                  <a:pt x="4278434" y="2232241"/>
                  <a:pt x="4276527" y="2223476"/>
                  <a:pt x="4274812" y="2216236"/>
                </a:cubicBezTo>
                <a:cubicBezTo>
                  <a:pt x="4271954" y="2204426"/>
                  <a:pt x="4269288" y="2192233"/>
                  <a:pt x="4268906" y="2180231"/>
                </a:cubicBezTo>
                <a:cubicBezTo>
                  <a:pt x="4267003" y="2121937"/>
                  <a:pt x="4240331" y="2076215"/>
                  <a:pt x="4197658" y="2038494"/>
                </a:cubicBezTo>
                <a:lnTo>
                  <a:pt x="4188085" y="2023326"/>
                </a:lnTo>
                <a:lnTo>
                  <a:pt x="4198230" y="2007442"/>
                </a:lnTo>
                <a:lnTo>
                  <a:pt x="4198231" y="2007440"/>
                </a:lnTo>
                <a:lnTo>
                  <a:pt x="4206630" y="1996170"/>
                </a:lnTo>
                <a:lnTo>
                  <a:pt x="4208850" y="1983416"/>
                </a:lnTo>
                <a:lnTo>
                  <a:pt x="4208850" y="1983415"/>
                </a:lnTo>
                <a:cubicBezTo>
                  <a:pt x="4208803" y="1974580"/>
                  <a:pt x="4206232" y="1965245"/>
                  <a:pt x="4204326" y="1956385"/>
                </a:cubicBezTo>
                <a:cubicBezTo>
                  <a:pt x="4200516" y="1938099"/>
                  <a:pt x="4196514" y="1919618"/>
                  <a:pt x="4192704" y="1901330"/>
                </a:cubicBezTo>
                <a:cubicBezTo>
                  <a:pt x="4190038" y="1887805"/>
                  <a:pt x="4187752" y="1874469"/>
                  <a:pt x="4184513" y="1861132"/>
                </a:cubicBezTo>
                <a:lnTo>
                  <a:pt x="4179637" y="1830762"/>
                </a:lnTo>
                <a:lnTo>
                  <a:pt x="4183557" y="1797099"/>
                </a:lnTo>
                <a:lnTo>
                  <a:pt x="4208516" y="1748545"/>
                </a:lnTo>
                <a:lnTo>
                  <a:pt x="4224302" y="1719363"/>
                </a:lnTo>
                <a:lnTo>
                  <a:pt x="4231973" y="1705182"/>
                </a:lnTo>
                <a:cubicBezTo>
                  <a:pt x="4235807" y="1689346"/>
                  <a:pt x="4235759" y="1672343"/>
                  <a:pt x="4232139" y="1654816"/>
                </a:cubicBezTo>
                <a:lnTo>
                  <a:pt x="4232139" y="1654815"/>
                </a:lnTo>
                <a:cubicBezTo>
                  <a:pt x="4231663" y="1652624"/>
                  <a:pt x="4230473" y="1650148"/>
                  <a:pt x="4229592" y="1647838"/>
                </a:cubicBezTo>
                <a:lnTo>
                  <a:pt x="4228901" y="1641862"/>
                </a:lnTo>
                <a:lnTo>
                  <a:pt x="4235616" y="1608973"/>
                </a:lnTo>
                <a:lnTo>
                  <a:pt x="4235616" y="1608972"/>
                </a:lnTo>
                <a:lnTo>
                  <a:pt x="4235615" y="1608968"/>
                </a:lnTo>
                <a:lnTo>
                  <a:pt x="4228472" y="1578209"/>
                </a:lnTo>
                <a:lnTo>
                  <a:pt x="4222588" y="1563192"/>
                </a:lnTo>
                <a:lnTo>
                  <a:pt x="4222582" y="1563171"/>
                </a:lnTo>
                <a:lnTo>
                  <a:pt x="4216265" y="1546333"/>
                </a:lnTo>
                <a:lnTo>
                  <a:pt x="4209470" y="1517276"/>
                </a:lnTo>
                <a:lnTo>
                  <a:pt x="4209468" y="1517269"/>
                </a:lnTo>
                <a:cubicBezTo>
                  <a:pt x="4208326" y="1498600"/>
                  <a:pt x="4194228" y="1479549"/>
                  <a:pt x="4182989" y="1462785"/>
                </a:cubicBezTo>
                <a:lnTo>
                  <a:pt x="4165707" y="1433202"/>
                </a:lnTo>
                <a:lnTo>
                  <a:pt x="4158157" y="1409558"/>
                </a:lnTo>
                <a:lnTo>
                  <a:pt x="4158155" y="1409553"/>
                </a:lnTo>
                <a:lnTo>
                  <a:pt x="4159557" y="1387917"/>
                </a:lnTo>
                <a:cubicBezTo>
                  <a:pt x="4161319" y="1380107"/>
                  <a:pt x="4161831" y="1372462"/>
                  <a:pt x="4161262" y="1365024"/>
                </a:cubicBezTo>
                <a:lnTo>
                  <a:pt x="4161262" y="1365023"/>
                </a:lnTo>
                <a:lnTo>
                  <a:pt x="4156484" y="1343362"/>
                </a:lnTo>
                <a:lnTo>
                  <a:pt x="4153733" y="1339092"/>
                </a:lnTo>
                <a:lnTo>
                  <a:pt x="4151983" y="1333065"/>
                </a:lnTo>
                <a:cubicBezTo>
                  <a:pt x="4146840" y="1322962"/>
                  <a:pt x="4139839" y="1313451"/>
                  <a:pt x="4131552" y="1304664"/>
                </a:cubicBezTo>
                <a:lnTo>
                  <a:pt x="4116716" y="1276231"/>
                </a:lnTo>
                <a:lnTo>
                  <a:pt x="4118025" y="1243513"/>
                </a:lnTo>
                <a:cubicBezTo>
                  <a:pt x="4123931" y="1213984"/>
                  <a:pt x="4124313" y="1183313"/>
                  <a:pt x="4127932" y="1153404"/>
                </a:cubicBezTo>
                <a:cubicBezTo>
                  <a:pt x="4128694" y="1146925"/>
                  <a:pt x="4131362" y="1138735"/>
                  <a:pt x="4135934" y="1134923"/>
                </a:cubicBezTo>
                <a:cubicBezTo>
                  <a:pt x="4192704" y="1088249"/>
                  <a:pt x="4193276" y="1022525"/>
                  <a:pt x="4195944" y="957753"/>
                </a:cubicBezTo>
                <a:cubicBezTo>
                  <a:pt x="4197658" y="918510"/>
                  <a:pt x="4197658" y="879074"/>
                  <a:pt x="4196706" y="839639"/>
                </a:cubicBezTo>
                <a:lnTo>
                  <a:pt x="4196706" y="839638"/>
                </a:lnTo>
                <a:cubicBezTo>
                  <a:pt x="4196514" y="826302"/>
                  <a:pt x="4193466" y="812205"/>
                  <a:pt x="4187752" y="800393"/>
                </a:cubicBezTo>
                <a:cubicBezTo>
                  <a:pt x="4175749" y="775818"/>
                  <a:pt x="4160129" y="753149"/>
                  <a:pt x="4147936" y="728762"/>
                </a:cubicBezTo>
                <a:close/>
                <a:moveTo>
                  <a:pt x="4138410" y="641131"/>
                </a:moveTo>
                <a:lnTo>
                  <a:pt x="4138410" y="641132"/>
                </a:lnTo>
                <a:lnTo>
                  <a:pt x="4142315" y="668136"/>
                </a:lnTo>
                <a:lnTo>
                  <a:pt x="4142315" y="668135"/>
                </a:lnTo>
                <a:cubicBezTo>
                  <a:pt x="4142411" y="658515"/>
                  <a:pt x="4141839" y="649228"/>
                  <a:pt x="4138410" y="641131"/>
                </a:cubicBezTo>
                <a:close/>
                <a:moveTo>
                  <a:pt x="4126028" y="361086"/>
                </a:moveTo>
                <a:lnTo>
                  <a:pt x="4126028" y="361087"/>
                </a:lnTo>
                <a:cubicBezTo>
                  <a:pt x="4135744" y="373470"/>
                  <a:pt x="4143150" y="386067"/>
                  <a:pt x="4148409" y="398873"/>
                </a:cubicBezTo>
                <a:lnTo>
                  <a:pt x="4157913" y="437908"/>
                </a:lnTo>
                <a:lnTo>
                  <a:pt x="4142221" y="519586"/>
                </a:lnTo>
                <a:lnTo>
                  <a:pt x="4142220" y="519587"/>
                </a:lnTo>
                <a:cubicBezTo>
                  <a:pt x="4133457" y="539590"/>
                  <a:pt x="4128075" y="559450"/>
                  <a:pt x="4127099" y="579573"/>
                </a:cubicBezTo>
                <a:lnTo>
                  <a:pt x="4127099" y="579574"/>
                </a:lnTo>
                <a:lnTo>
                  <a:pt x="4129066" y="610003"/>
                </a:lnTo>
                <a:lnTo>
                  <a:pt x="4138410" y="641130"/>
                </a:lnTo>
                <a:lnTo>
                  <a:pt x="4127099" y="579574"/>
                </a:lnTo>
                <a:lnTo>
                  <a:pt x="4142220" y="519588"/>
                </a:lnTo>
                <a:lnTo>
                  <a:pt x="4142221" y="519586"/>
                </a:lnTo>
                <a:lnTo>
                  <a:pt x="4155523" y="478158"/>
                </a:lnTo>
                <a:lnTo>
                  <a:pt x="4157913" y="437908"/>
                </a:lnTo>
                <a:lnTo>
                  <a:pt x="4157913" y="437907"/>
                </a:lnTo>
                <a:cubicBezTo>
                  <a:pt x="4155651" y="411475"/>
                  <a:pt x="4145460" y="385852"/>
                  <a:pt x="4126028" y="361086"/>
                </a:cubicBezTo>
                <a:close/>
                <a:moveTo>
                  <a:pt x="4140787" y="146291"/>
                </a:moveTo>
                <a:lnTo>
                  <a:pt x="4143220" y="155912"/>
                </a:lnTo>
                <a:lnTo>
                  <a:pt x="4139172" y="210585"/>
                </a:lnTo>
                <a:lnTo>
                  <a:pt x="4139172" y="210586"/>
                </a:lnTo>
                <a:cubicBezTo>
                  <a:pt x="4138220" y="217064"/>
                  <a:pt x="4136886" y="224874"/>
                  <a:pt x="4139554" y="230401"/>
                </a:cubicBezTo>
                <a:lnTo>
                  <a:pt x="4145911" y="265524"/>
                </a:lnTo>
                <a:lnTo>
                  <a:pt x="4130980" y="298220"/>
                </a:lnTo>
                <a:cubicBezTo>
                  <a:pt x="4123932" y="307650"/>
                  <a:pt x="4118312" y="317794"/>
                  <a:pt x="4116645" y="328367"/>
                </a:cubicBezTo>
                <a:lnTo>
                  <a:pt x="4116645" y="328368"/>
                </a:lnTo>
                <a:lnTo>
                  <a:pt x="4117425" y="344512"/>
                </a:lnTo>
                <a:lnTo>
                  <a:pt x="4126028" y="361085"/>
                </a:lnTo>
                <a:lnTo>
                  <a:pt x="4116645" y="328368"/>
                </a:lnTo>
                <a:lnTo>
                  <a:pt x="4130980" y="298221"/>
                </a:lnTo>
                <a:cubicBezTo>
                  <a:pt x="4139172" y="287362"/>
                  <a:pt x="4144316" y="276645"/>
                  <a:pt x="4145911" y="265525"/>
                </a:cubicBezTo>
                <a:lnTo>
                  <a:pt x="4145911" y="265524"/>
                </a:lnTo>
                <a:cubicBezTo>
                  <a:pt x="4147507" y="254403"/>
                  <a:pt x="4145554" y="242878"/>
                  <a:pt x="4139554" y="230400"/>
                </a:cubicBezTo>
                <a:lnTo>
                  <a:pt x="4139172" y="210586"/>
                </a:lnTo>
                <a:lnTo>
                  <a:pt x="4143220" y="155912"/>
                </a:lnTo>
                <a:lnTo>
                  <a:pt x="4143220" y="155911"/>
                </a:lnTo>
                <a:close/>
                <a:moveTo>
                  <a:pt x="0" y="0"/>
                </a:moveTo>
                <a:lnTo>
                  <a:pt x="4123005" y="0"/>
                </a:lnTo>
                <a:lnTo>
                  <a:pt x="4110977" y="20461"/>
                </a:lnTo>
                <a:cubicBezTo>
                  <a:pt x="4100119" y="35416"/>
                  <a:pt x="4094260" y="42559"/>
                  <a:pt x="4093355" y="50156"/>
                </a:cubicBezTo>
                <a:lnTo>
                  <a:pt x="4093356" y="50156"/>
                </a:lnTo>
                <a:lnTo>
                  <a:pt x="4093355" y="50157"/>
                </a:lnTo>
                <a:cubicBezTo>
                  <a:pt x="4092450" y="57753"/>
                  <a:pt x="4096499" y="65802"/>
                  <a:pt x="4105453" y="82566"/>
                </a:cubicBezTo>
                <a:cubicBezTo>
                  <a:pt x="4109835" y="90568"/>
                  <a:pt x="4112501" y="100474"/>
                  <a:pt x="4118979" y="106381"/>
                </a:cubicBezTo>
                <a:lnTo>
                  <a:pt x="4134873" y="127702"/>
                </a:lnTo>
                <a:lnTo>
                  <a:pt x="4118979" y="106380"/>
                </a:lnTo>
                <a:cubicBezTo>
                  <a:pt x="4112501" y="100473"/>
                  <a:pt x="4109835" y="90567"/>
                  <a:pt x="4105453" y="82565"/>
                </a:cubicBezTo>
                <a:cubicBezTo>
                  <a:pt x="4100976" y="74183"/>
                  <a:pt x="4097725" y="67980"/>
                  <a:pt x="4095707" y="62922"/>
                </a:cubicBezTo>
                <a:lnTo>
                  <a:pt x="4093356" y="50156"/>
                </a:lnTo>
                <a:lnTo>
                  <a:pt x="4098434" y="38069"/>
                </a:lnTo>
                <a:cubicBezTo>
                  <a:pt x="4101369" y="33464"/>
                  <a:pt x="4105548" y="27939"/>
                  <a:pt x="4110977" y="20462"/>
                </a:cubicBezTo>
                <a:lnTo>
                  <a:pt x="4123006" y="0"/>
                </a:lnTo>
                <a:lnTo>
                  <a:pt x="4569127" y="0"/>
                </a:lnTo>
                <a:lnTo>
                  <a:pt x="4572002" y="22365"/>
                </a:lnTo>
                <a:cubicBezTo>
                  <a:pt x="4572002" y="47894"/>
                  <a:pt x="4565907" y="73230"/>
                  <a:pt x="4563620" y="98949"/>
                </a:cubicBezTo>
                <a:cubicBezTo>
                  <a:pt x="4561716" y="118952"/>
                  <a:pt x="4562478" y="139337"/>
                  <a:pt x="4560192" y="159339"/>
                </a:cubicBezTo>
                <a:cubicBezTo>
                  <a:pt x="4558476" y="175724"/>
                  <a:pt x="4554096" y="191916"/>
                  <a:pt x="4550476" y="208109"/>
                </a:cubicBezTo>
                <a:cubicBezTo>
                  <a:pt x="4549142" y="214015"/>
                  <a:pt x="4543997" y="219921"/>
                  <a:pt x="4544759" y="225254"/>
                </a:cubicBezTo>
                <a:cubicBezTo>
                  <a:pt x="4552952" y="278215"/>
                  <a:pt x="4516375" y="316317"/>
                  <a:pt x="4500183" y="361086"/>
                </a:cubicBezTo>
                <a:cubicBezTo>
                  <a:pt x="4483035" y="408142"/>
                  <a:pt x="4456747" y="453673"/>
                  <a:pt x="4464557" y="506251"/>
                </a:cubicBezTo>
                <a:cubicBezTo>
                  <a:pt x="4469319" y="538066"/>
                  <a:pt x="4480369" y="568737"/>
                  <a:pt x="4487039" y="600362"/>
                </a:cubicBezTo>
                <a:cubicBezTo>
                  <a:pt x="4489325" y="611602"/>
                  <a:pt x="4488942" y="624175"/>
                  <a:pt x="4486656" y="635415"/>
                </a:cubicBezTo>
                <a:cubicBezTo>
                  <a:pt x="4476177" y="689709"/>
                  <a:pt x="4474653" y="743241"/>
                  <a:pt x="4491800" y="796585"/>
                </a:cubicBezTo>
                <a:cubicBezTo>
                  <a:pt x="4494658" y="805727"/>
                  <a:pt x="4497324" y="815443"/>
                  <a:pt x="4497324" y="824970"/>
                </a:cubicBezTo>
                <a:cubicBezTo>
                  <a:pt x="4497324" y="877167"/>
                  <a:pt x="4493324" y="928413"/>
                  <a:pt x="4474653" y="978327"/>
                </a:cubicBezTo>
                <a:cubicBezTo>
                  <a:pt x="4468367" y="995091"/>
                  <a:pt x="4472367" y="1015476"/>
                  <a:pt x="4470843" y="1033955"/>
                </a:cubicBezTo>
                <a:cubicBezTo>
                  <a:pt x="4469511" y="1051099"/>
                  <a:pt x="4468939" y="1068626"/>
                  <a:pt x="4464557" y="1085200"/>
                </a:cubicBezTo>
                <a:cubicBezTo>
                  <a:pt x="4458082" y="1109395"/>
                  <a:pt x="4457319" y="1131874"/>
                  <a:pt x="4463033" y="1156831"/>
                </a:cubicBezTo>
                <a:cubicBezTo>
                  <a:pt x="4468367" y="1180643"/>
                  <a:pt x="4465702" y="1206362"/>
                  <a:pt x="4465891" y="1231129"/>
                </a:cubicBezTo>
                <a:cubicBezTo>
                  <a:pt x="4466081" y="1258752"/>
                  <a:pt x="4466271" y="1286375"/>
                  <a:pt x="4465319" y="1313998"/>
                </a:cubicBezTo>
                <a:cubicBezTo>
                  <a:pt x="4464939" y="1325048"/>
                  <a:pt x="4457319" y="1337621"/>
                  <a:pt x="4460367" y="1346767"/>
                </a:cubicBezTo>
                <a:cubicBezTo>
                  <a:pt x="4470653" y="1376294"/>
                  <a:pt x="4458271" y="1405823"/>
                  <a:pt x="4463795" y="1435350"/>
                </a:cubicBezTo>
                <a:cubicBezTo>
                  <a:pt x="4466653" y="1449830"/>
                  <a:pt x="4458843" y="1466213"/>
                  <a:pt x="4458082" y="1481834"/>
                </a:cubicBezTo>
                <a:cubicBezTo>
                  <a:pt x="4456747" y="1507362"/>
                  <a:pt x="4457319" y="1532889"/>
                  <a:pt x="4456938" y="1558418"/>
                </a:cubicBezTo>
                <a:cubicBezTo>
                  <a:pt x="4456747" y="1566800"/>
                  <a:pt x="4455985" y="1574993"/>
                  <a:pt x="4455602" y="1583375"/>
                </a:cubicBezTo>
                <a:cubicBezTo>
                  <a:pt x="4455222" y="1590805"/>
                  <a:pt x="4453508" y="1598615"/>
                  <a:pt x="4454840" y="1605664"/>
                </a:cubicBezTo>
                <a:cubicBezTo>
                  <a:pt x="4459605" y="1631193"/>
                  <a:pt x="4467415" y="1656339"/>
                  <a:pt x="4470463" y="1682056"/>
                </a:cubicBezTo>
                <a:cubicBezTo>
                  <a:pt x="4473129" y="1704345"/>
                  <a:pt x="4469511" y="1727398"/>
                  <a:pt x="4471415" y="1749877"/>
                </a:cubicBezTo>
                <a:cubicBezTo>
                  <a:pt x="4474653" y="1789502"/>
                  <a:pt x="4480369" y="1829127"/>
                  <a:pt x="4483989" y="1868753"/>
                </a:cubicBezTo>
                <a:cubicBezTo>
                  <a:pt x="4484751" y="1877327"/>
                  <a:pt x="4479988" y="1886279"/>
                  <a:pt x="4479607" y="1895043"/>
                </a:cubicBezTo>
                <a:cubicBezTo>
                  <a:pt x="4478655" y="1922476"/>
                  <a:pt x="4478463" y="1949909"/>
                  <a:pt x="4477893" y="1977342"/>
                </a:cubicBezTo>
                <a:cubicBezTo>
                  <a:pt x="4477702" y="1992963"/>
                  <a:pt x="4478273" y="2008775"/>
                  <a:pt x="4476559" y="2024208"/>
                </a:cubicBezTo>
                <a:cubicBezTo>
                  <a:pt x="4474273" y="2044590"/>
                  <a:pt x="4470843" y="2063069"/>
                  <a:pt x="4485703" y="2082120"/>
                </a:cubicBezTo>
                <a:cubicBezTo>
                  <a:pt x="4508754" y="2111459"/>
                  <a:pt x="4499800" y="2148798"/>
                  <a:pt x="4505134" y="2182707"/>
                </a:cubicBezTo>
                <a:cubicBezTo>
                  <a:pt x="4506468" y="2191471"/>
                  <a:pt x="4506658" y="2200426"/>
                  <a:pt x="4508182" y="2209188"/>
                </a:cubicBezTo>
                <a:cubicBezTo>
                  <a:pt x="4511040" y="2225382"/>
                  <a:pt x="4514278" y="2241383"/>
                  <a:pt x="4517519" y="2257578"/>
                </a:cubicBezTo>
                <a:cubicBezTo>
                  <a:pt x="4518089" y="2260434"/>
                  <a:pt x="4518282" y="2263672"/>
                  <a:pt x="4519233" y="2266340"/>
                </a:cubicBezTo>
                <a:cubicBezTo>
                  <a:pt x="4527233" y="2290917"/>
                  <a:pt x="4536377" y="2315109"/>
                  <a:pt x="4542855" y="2340066"/>
                </a:cubicBezTo>
                <a:cubicBezTo>
                  <a:pt x="4546094" y="2352259"/>
                  <a:pt x="4546476" y="2365785"/>
                  <a:pt x="4544759" y="2378358"/>
                </a:cubicBezTo>
                <a:cubicBezTo>
                  <a:pt x="4539807" y="2415125"/>
                  <a:pt x="4537711" y="2451512"/>
                  <a:pt x="4544951" y="2488471"/>
                </a:cubicBezTo>
                <a:cubicBezTo>
                  <a:pt x="4547808" y="2503140"/>
                  <a:pt x="4543045" y="2519524"/>
                  <a:pt x="4541332" y="2535145"/>
                </a:cubicBezTo>
                <a:cubicBezTo>
                  <a:pt x="4536759" y="2572484"/>
                  <a:pt x="4531805" y="2609823"/>
                  <a:pt x="4527425" y="2647353"/>
                </a:cubicBezTo>
                <a:cubicBezTo>
                  <a:pt x="4524757" y="2670785"/>
                  <a:pt x="4523233" y="2694408"/>
                  <a:pt x="4520567" y="2717841"/>
                </a:cubicBezTo>
                <a:cubicBezTo>
                  <a:pt x="4517327" y="2744892"/>
                  <a:pt x="4512374" y="2771753"/>
                  <a:pt x="4509706" y="2798806"/>
                </a:cubicBezTo>
                <a:cubicBezTo>
                  <a:pt x="4506658" y="2829667"/>
                  <a:pt x="4506088" y="2860720"/>
                  <a:pt x="4502848" y="2891581"/>
                </a:cubicBezTo>
                <a:cubicBezTo>
                  <a:pt x="4496562" y="2947973"/>
                  <a:pt x="4489132" y="3004172"/>
                  <a:pt x="4482084" y="3060560"/>
                </a:cubicBezTo>
                <a:cubicBezTo>
                  <a:pt x="4475225" y="3115236"/>
                  <a:pt x="4469129" y="3169912"/>
                  <a:pt x="4460557" y="3224206"/>
                </a:cubicBezTo>
                <a:cubicBezTo>
                  <a:pt x="4456938" y="3247067"/>
                  <a:pt x="4447030" y="3268783"/>
                  <a:pt x="4441506" y="3291264"/>
                </a:cubicBezTo>
                <a:lnTo>
                  <a:pt x="4431807" y="3333748"/>
                </a:lnTo>
                <a:lnTo>
                  <a:pt x="4259554" y="3333748"/>
                </a:lnTo>
                <a:lnTo>
                  <a:pt x="0" y="3333748"/>
                </a:lnTo>
                <a:close/>
              </a:path>
            </a:pathLst>
          </a:cu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7594B485-3656-43C7-AB7B-F237101E3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6" y="-1"/>
            <a:ext cx="874716" cy="6858001"/>
            <a:chOff x="3697286" y="0"/>
            <a:chExt cx="874716" cy="685800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0822D1-9EEA-4ECF-9360-D9AF87950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3" y="2991643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0" dist="1524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C292A62-7F34-4E30-BE04-48164A1DA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3" y="2991643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88CDA0-DBB6-F549-AACB-58CF2FD93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3146400"/>
            <a:ext cx="6140449" cy="2682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600" b="0" i="0" dirty="0">
                <a:solidFill>
                  <a:schemeClr val="accent3">
                    <a:lumMod val="60000"/>
                    <a:lumOff val="40000"/>
                    <a:alpha val="80000"/>
                  </a:schemeClr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Vous pouvez partager vos idées de solutions.</a:t>
            </a:r>
          </a:p>
          <a:p>
            <a:pPr marL="0" indent="0">
              <a:buNone/>
            </a:pPr>
            <a:endParaRPr lang="fr-FR" sz="24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71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C9D6B-19C1-258D-DC6C-96ED7F27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The hard </a:t>
            </a:r>
            <a:r>
              <a:rPr lang="fr-FR" sz="4400" dirty="0" err="1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disk</a:t>
            </a:r>
            <a:r>
              <a:rPr lang="fr-FR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 </a:t>
            </a: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jeu</a:t>
            </a:r>
            <a:r>
              <a:rPr lang="fr-FR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br>
              <a:rPr lang="fr-FR" sz="44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fr-FR" dirty="0"/>
          </a:p>
        </p:txBody>
      </p:sp>
      <p:pic>
        <p:nvPicPr>
          <p:cNvPr id="11" name="Espace réservé du contenu 10" descr="Une image contenant Appareils électroniques, conduire, Appareil de stockage de données, cercle&#10;&#10;Description générée automatiquement">
            <a:extLst>
              <a:ext uri="{FF2B5EF4-FFF2-40B4-BE49-F238E27FC236}">
                <a16:creationId xmlns:a16="http://schemas.microsoft.com/office/drawing/2014/main" id="{8312BCF8-5C43-A084-67FD-0A0118607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00" y="-608807"/>
            <a:ext cx="3857625" cy="3857625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253BA7D-3B5E-64AE-5E8A-DBA847355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82" y="2664620"/>
            <a:ext cx="10123913" cy="3828255"/>
          </a:xfrm>
          <a:prstGeom prst="rect">
            <a:avLst/>
          </a:prstGeom>
          <a:ln w="3175">
            <a:solidFill>
              <a:schemeClr val="bg1"/>
            </a:solidFill>
            <a:prstDash val="solid"/>
          </a:ln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8437383-4EE4-CA70-FA50-E83F6DE368D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443539" y="1996751"/>
            <a:ext cx="3551171" cy="667869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904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56</Words>
  <Application>Microsoft Office PowerPoint</Application>
  <PresentationFormat>Grand écran</PresentationFormat>
  <Paragraphs>13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Cascadia Code</vt:lpstr>
      <vt:lpstr>Thème Office</vt:lpstr>
      <vt:lpstr>Concevoir un jeu dans le domaine de sécurité 🔒</vt:lpstr>
      <vt:lpstr>Exemple de jeu </vt:lpstr>
      <vt:lpstr>The hard disk&gt; contexte  </vt:lpstr>
      <vt:lpstr>The hard disk&gt; but  </vt:lpstr>
      <vt:lpstr>The hard disk&gt; interface  </vt:lpstr>
      <vt:lpstr>Jeu interactif</vt:lpstr>
      <vt:lpstr>The hard disk&gt; jeu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Concevoir un jeu dans le domaine de sécurité</dc:title>
  <dc:creator>Finaritra Randriamitandrina</dc:creator>
  <cp:lastModifiedBy>Finaritra Randriamitandrina</cp:lastModifiedBy>
  <cp:revision>35</cp:revision>
  <dcterms:created xsi:type="dcterms:W3CDTF">2024-03-18T14:34:45Z</dcterms:created>
  <dcterms:modified xsi:type="dcterms:W3CDTF">2024-03-25T11:00:16Z</dcterms:modified>
</cp:coreProperties>
</file>