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BA157-E3E4-F6E9-74AC-8481A45BC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4A85DC-E789-2FCA-1265-C7D053655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87AEB-E65B-C036-C7E8-46A1C335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75E29F-0CA6-2F8C-F656-089D78D8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B7B67D-252E-7379-092E-35A4E38A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7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EB602-DDF0-2244-228E-859DD704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53CC09-7E4F-10A0-005C-08E0B6932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DEC8DF-5F06-68FB-12DE-8CE4C13A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2CEB88-8A80-1366-4C25-5A8BA1CC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CA3DE4-5852-DD80-B40F-D90A9B2D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44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850547-2182-7D6A-B71A-23C59FAE5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AA3ADF-2E1A-DE67-CC6A-410A3C5B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3DC9DD-7496-F619-0FCC-429B8BD7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7EB96-64C3-5D74-3CD6-0B63F1B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4DECA3-6905-D175-A0C0-01328F18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71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00AE2-3642-9B13-5019-6F1674D6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E4287-BD22-3706-90E0-0F74F315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F34EE-8F25-4B12-3FDB-CC5F1C6D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B6576-2196-C615-1ED4-E6DF9F09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4AA7B9-D5B6-50E6-BC24-B2EDA661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59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E115D0-8205-EEBF-8415-D6E79C6D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AD0834-10E1-3BC5-659F-7EAA873F9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0DA423-C35D-AD41-30E7-E9FC5EB6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7FC616-8796-C4FE-B26C-3A2CCB60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E8C18C-7335-300D-E2CC-84ECFA41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71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18CEB-FEDC-02A2-12AA-FBE25A4C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54BDE-7FD3-7A03-EB5B-60CBA941B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358692-5828-F810-3F7E-B34F10CBA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4140C4-1B44-6804-9162-68926264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66761F-AB5C-0CAD-0C3F-12A00F52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8B9C26-EB86-2F68-6BD7-330DAEC4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55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C3A78-2474-6AEB-733C-3F319547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96AA9-F279-30F9-95DE-B86D5166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846C3A-475C-4579-32E0-5DB18FD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195CFB-55AC-CDEE-CC33-BA0EED55D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497202-2685-F3A8-CE51-F67BDBA4D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DD2EDE-7B7A-DB55-2239-75FC9E03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ED58E6-9288-0BE5-212E-9E0E24F4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1EDF5C-B90D-ABE7-37F5-2AE8B110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85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359D8-EF8E-0FC9-4CC6-A9E4E6DD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345334-6617-EA7E-FC09-FB5AFBCA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9FA0D5-754F-C544-DC69-BBD84C78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6860C2-055E-EEC5-91F0-2D37BBDE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67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E87C45-E9DC-F8BD-2EF5-2F6CEEE2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F5046F-D36B-6777-9191-6B6F7609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9D38D9-97EC-1539-3044-59D636A6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8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AEDF5-EFE4-04B0-8FA5-4A2F6AC2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B76BB8-7029-2199-903F-035A0C1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57DED-2BF0-D361-E788-267402098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40FCC8-F32E-9C51-83A4-CC67F39C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A1B5C6-1B64-50BB-042F-ACF5BC0D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121C1-4E49-EAA5-FDE1-90DADC97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3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8636D-9905-B916-E2FE-1207A781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D4A2B0-6C2E-FFE3-3102-F25C8FE67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3B5A9B-A9E0-80A1-AFA3-B06ADFD9A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7D9467-0A97-68E2-4523-CE761D8E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16EFE7-F2FB-4347-FF2B-E504B5E6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FCC66F-9097-F98D-DA2A-B0487912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31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DA9D72-AF65-9A5C-5B17-81A3AAFF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AFC13E-7259-26C0-57FA-7762EF55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A8B4C4-A272-5D8E-87B7-295F1717B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CC68B-3A8E-455F-993E-10AD944B2C54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B0E62F-2D07-7247-B2B1-C899F12EF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CEE9D7-F63E-EC9E-CDA9-A4123F5A2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70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97C63-A49C-EFF4-7EC9-6921F567D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400" dirty="0">
                <a:effectLst/>
                <a:latin typeface="Calibri" panose="020F0502020204030204" pitchFamily="34" charset="0"/>
              </a:rPr>
              <a:t>Concevoir un </a:t>
            </a:r>
            <a:r>
              <a:rPr lang="fr-FR" sz="5400" b="1" dirty="0">
                <a:effectLst/>
                <a:latin typeface="Calibri" panose="020F0502020204030204" pitchFamily="34" charset="0"/>
              </a:rPr>
              <a:t>jeu</a:t>
            </a:r>
            <a:r>
              <a:rPr lang="fr-FR" sz="4400" dirty="0">
                <a:effectLst/>
                <a:latin typeface="Calibri" panose="020F0502020204030204" pitchFamily="34" charset="0"/>
              </a:rPr>
              <a:t> dans le domaine de </a:t>
            </a:r>
            <a:r>
              <a:rPr lang="fr-FR" sz="5400" b="1" dirty="0">
                <a:effectLst/>
                <a:latin typeface="Calibri" panose="020F0502020204030204" pitchFamily="34" charset="0"/>
              </a:rPr>
              <a:t>sécurité </a:t>
            </a:r>
            <a:r>
              <a:rPr lang="fr-FR" sz="5400" b="1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🔒</a:t>
            </a:r>
            <a:endParaRPr lang="fr-FR" sz="138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8C1EEE-D97E-A5F3-EF5D-8CB239A05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53938"/>
          </a:xfrm>
        </p:spPr>
        <p:txBody>
          <a:bodyPr/>
          <a:lstStyle/>
          <a:p>
            <a:r>
              <a:rPr lang="fr-FR" dirty="0"/>
              <a:t>Titre du jeu: à trouver</a:t>
            </a:r>
          </a:p>
        </p:txBody>
      </p:sp>
    </p:spTree>
    <p:extLst>
      <p:ext uri="{BB962C8B-B14F-4D97-AF65-F5344CB8AC3E}">
        <p14:creationId xmlns:p14="http://schemas.microsoft.com/office/powerpoint/2010/main" val="37451225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Segoe UI Symbol</vt:lpstr>
      <vt:lpstr>Thème Office</vt:lpstr>
      <vt:lpstr>Concevoir un jeu dans le domaine de sécurité 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Concevoir un jeu dans le domaine de sécurité</dc:title>
  <dc:creator>Finaritra Randriamitandrina</dc:creator>
  <cp:lastModifiedBy>Finaritra Randriamitandrina</cp:lastModifiedBy>
  <cp:revision>4</cp:revision>
  <dcterms:created xsi:type="dcterms:W3CDTF">2024-03-18T14:34:45Z</dcterms:created>
  <dcterms:modified xsi:type="dcterms:W3CDTF">2024-03-18T15:37:28Z</dcterms:modified>
</cp:coreProperties>
</file>