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693400" cy="7562850"/>
  <p:notesSz cx="10693400" cy="75628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2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9136" y="1095275"/>
            <a:ext cx="4952365" cy="614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1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2448" y="1604838"/>
            <a:ext cx="8689975" cy="5082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357" y="1767335"/>
            <a:ext cx="5529580" cy="1243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4790"/>
              </a:lnSpc>
              <a:spcBef>
                <a:spcPts val="110"/>
              </a:spcBef>
            </a:pPr>
            <a:r>
              <a:rPr sz="4200" b="0" spc="-50" dirty="0">
                <a:solidFill>
                  <a:srgbClr val="FF0000"/>
                </a:solidFill>
                <a:latin typeface="Calibri"/>
                <a:cs typeface="Calibri"/>
              </a:rPr>
              <a:t>Projet</a:t>
            </a:r>
            <a:r>
              <a:rPr sz="4200" b="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b="0" spc="-35" dirty="0">
                <a:solidFill>
                  <a:srgbClr val="FF0000"/>
                </a:solidFill>
                <a:latin typeface="Calibri"/>
                <a:cs typeface="Calibri"/>
              </a:rPr>
              <a:t>BDW1</a:t>
            </a:r>
            <a:endParaRPr sz="4200">
              <a:latin typeface="Calibri"/>
              <a:cs typeface="Calibri"/>
            </a:endParaRPr>
          </a:p>
          <a:p>
            <a:pPr algn="ctr">
              <a:lnSpc>
                <a:spcPts val="4790"/>
              </a:lnSpc>
            </a:pPr>
            <a:r>
              <a:rPr sz="4200" b="0" i="1" spc="-35" dirty="0">
                <a:solidFill>
                  <a:srgbClr val="FF0000"/>
                </a:solidFill>
                <a:latin typeface="Calibri"/>
                <a:cs typeface="Calibri"/>
              </a:rPr>
              <a:t>Application</a:t>
            </a:r>
            <a:r>
              <a:rPr sz="4200" b="0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200" b="0" i="1" spc="-40" dirty="0">
                <a:solidFill>
                  <a:srgbClr val="FF0000"/>
                </a:solidFill>
                <a:latin typeface="Calibri"/>
                <a:cs typeface="Calibri"/>
              </a:rPr>
              <a:t>mini-Pinterest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0803" y="2954461"/>
            <a:ext cx="15868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i="1" spc="5" dirty="0">
                <a:solidFill>
                  <a:srgbClr val="00AFEF"/>
                </a:solidFill>
                <a:latin typeface="Calibri"/>
                <a:cs typeface="Calibri"/>
              </a:rPr>
              <a:t>202</a:t>
            </a:r>
            <a:r>
              <a:rPr sz="2800" i="1" spc="-20" dirty="0">
                <a:solidFill>
                  <a:srgbClr val="00AFEF"/>
                </a:solidFill>
                <a:latin typeface="Calibri"/>
                <a:cs typeface="Calibri"/>
              </a:rPr>
              <a:t>0</a:t>
            </a:r>
            <a:r>
              <a:rPr sz="2800" i="1" spc="10" dirty="0">
                <a:solidFill>
                  <a:srgbClr val="00AFEF"/>
                </a:solidFill>
                <a:latin typeface="Calibri"/>
                <a:cs typeface="Calibri"/>
              </a:rPr>
              <a:t>-</a:t>
            </a:r>
            <a:r>
              <a:rPr sz="2800" i="1" spc="5" dirty="0">
                <a:solidFill>
                  <a:srgbClr val="00AFEF"/>
                </a:solidFill>
                <a:latin typeface="Calibri"/>
                <a:cs typeface="Calibri"/>
              </a:rPr>
              <a:t>202</a:t>
            </a:r>
            <a:r>
              <a:rPr sz="2800" i="1" dirty="0">
                <a:solidFill>
                  <a:srgbClr val="00AFE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049" y="3794362"/>
          <a:ext cx="7240270" cy="389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763">
                <a:tc>
                  <a:txBody>
                    <a:bodyPr/>
                    <a:lstStyle/>
                    <a:p>
                      <a:pPr marL="36195">
                        <a:lnSpc>
                          <a:spcPts val="1435"/>
                        </a:lnSpc>
                        <a:tabLst>
                          <a:tab pos="621030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Nom :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RANDRIAMITANDRINA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ts val="1435"/>
                        </a:lnSpc>
                        <a:tabLst>
                          <a:tab pos="141414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Prénom(s)</a:t>
                      </a:r>
                      <a:r>
                        <a:rPr sz="14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:	Finaritra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43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Groupe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63">
                <a:tc>
                  <a:txBody>
                    <a:bodyPr/>
                    <a:lstStyle/>
                    <a:p>
                      <a:pPr marL="31750">
                        <a:lnSpc>
                          <a:spcPts val="1435"/>
                        </a:lnSpc>
                        <a:tabLst>
                          <a:tab pos="66103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Nom :	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HOXHA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ts val="1435"/>
                        </a:lnSpc>
                        <a:tabLst>
                          <a:tab pos="1445260" algn="l"/>
                        </a:tabLst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Prénom(s)</a:t>
                      </a:r>
                      <a:r>
                        <a:rPr sz="14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:	Benereta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3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Groupe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2210" y="1095275"/>
            <a:ext cx="595312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05" dirty="0"/>
              <a:t>Démarche/méthodologie</a:t>
            </a:r>
            <a:r>
              <a:rPr spc="-100" dirty="0"/>
              <a:t> </a:t>
            </a:r>
            <a:r>
              <a:rPr spc="-90" dirty="0"/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240" y="1805470"/>
            <a:ext cx="9374505" cy="4595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8455" indent="-25019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38455" algn="l"/>
                <a:tab pos="339090" algn="l"/>
              </a:tabLst>
            </a:pPr>
            <a:r>
              <a:rPr sz="1550" dirty="0">
                <a:latin typeface="Calibri"/>
                <a:cs typeface="Calibri"/>
              </a:rPr>
              <a:t>1</a:t>
            </a:r>
            <a:r>
              <a:rPr sz="1575" baseline="23809" dirty="0">
                <a:latin typeface="Calibri"/>
                <a:cs typeface="Calibri"/>
              </a:rPr>
              <a:t>ère</a:t>
            </a:r>
            <a:r>
              <a:rPr sz="1575" spc="150" baseline="23809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étape: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L’affichage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page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principale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et mise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en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place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notre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base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données</a:t>
            </a:r>
            <a:endParaRPr sz="1550">
              <a:latin typeface="Calibri"/>
              <a:cs typeface="Calibri"/>
            </a:endParaRPr>
          </a:p>
          <a:p>
            <a:pPr marL="88900" marR="636270">
              <a:lnSpc>
                <a:spcPct val="101899"/>
              </a:lnSpc>
              <a:spcBef>
                <a:spcPts val="5"/>
              </a:spcBef>
            </a:pPr>
            <a:r>
              <a:rPr sz="1550" spc="10" dirty="0">
                <a:latin typeface="Calibri"/>
                <a:cs typeface="Calibri"/>
              </a:rPr>
              <a:t>Prise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en </a:t>
            </a:r>
            <a:r>
              <a:rPr sz="1550" spc="10" dirty="0">
                <a:latin typeface="Calibri"/>
                <a:cs typeface="Calibri"/>
              </a:rPr>
              <a:t>main assez</a:t>
            </a:r>
            <a:r>
              <a:rPr sz="1550" dirty="0">
                <a:latin typeface="Calibri"/>
                <a:cs typeface="Calibri"/>
              </a:rPr>
              <a:t> facile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phpMyAdmin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pour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la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création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la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base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de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données.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Nous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avons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travaillé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en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parallèle</a:t>
            </a:r>
            <a:r>
              <a:rPr sz="1550" spc="15" dirty="0">
                <a:latin typeface="Calibri"/>
                <a:cs typeface="Calibri"/>
              </a:rPr>
              <a:t> pour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la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création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de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base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de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données </a:t>
            </a:r>
            <a:r>
              <a:rPr sz="1550" spc="15" dirty="0">
                <a:latin typeface="Calibri"/>
                <a:cs typeface="Calibri"/>
              </a:rPr>
              <a:t>en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s’échangeant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des </a:t>
            </a:r>
            <a:r>
              <a:rPr sz="1550" spc="5" dirty="0">
                <a:latin typeface="Calibri"/>
                <a:cs typeface="Calibri"/>
              </a:rPr>
              <a:t>requêtes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SQL.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338455" indent="-250190">
              <a:lnSpc>
                <a:spcPct val="100000"/>
              </a:lnSpc>
              <a:buFont typeface="Arial MT"/>
              <a:buChar char="•"/>
              <a:tabLst>
                <a:tab pos="338455" algn="l"/>
                <a:tab pos="339090" algn="l"/>
              </a:tabLst>
            </a:pPr>
            <a:r>
              <a:rPr sz="1550" spc="5" dirty="0">
                <a:latin typeface="Calibri"/>
                <a:cs typeface="Calibri"/>
              </a:rPr>
              <a:t>2</a:t>
            </a:r>
            <a:r>
              <a:rPr sz="1575" spc="7" baseline="23809" dirty="0">
                <a:latin typeface="Calibri"/>
                <a:cs typeface="Calibri"/>
              </a:rPr>
              <a:t>ème</a:t>
            </a:r>
            <a:r>
              <a:rPr sz="1575" spc="172" baseline="23809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étape:</a:t>
            </a:r>
            <a:r>
              <a:rPr sz="1550" spc="10" dirty="0">
                <a:latin typeface="Calibri"/>
                <a:cs typeface="Calibri"/>
              </a:rPr>
              <a:t> Le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code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PHP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du</a:t>
            </a:r>
            <a:r>
              <a:rPr sz="1550" spc="5" dirty="0">
                <a:latin typeface="Calibri"/>
                <a:cs typeface="Calibri"/>
              </a:rPr>
              <a:t> formulaire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pour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filtrer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les images</a:t>
            </a:r>
            <a:endParaRPr sz="1550">
              <a:latin typeface="Calibri"/>
              <a:cs typeface="Calibri"/>
            </a:endParaRPr>
          </a:p>
          <a:p>
            <a:pPr marL="88900" marR="68580">
              <a:lnSpc>
                <a:spcPct val="101899"/>
              </a:lnSpc>
            </a:pPr>
            <a:r>
              <a:rPr sz="1550" spc="10" dirty="0">
                <a:latin typeface="Calibri"/>
                <a:cs typeface="Calibri"/>
              </a:rPr>
              <a:t>Prise </a:t>
            </a:r>
            <a:r>
              <a:rPr sz="1550" spc="15" dirty="0">
                <a:latin typeface="Calibri"/>
                <a:cs typeface="Calibri"/>
              </a:rPr>
              <a:t>en </a:t>
            </a:r>
            <a:r>
              <a:rPr sz="1550" spc="10" dirty="0">
                <a:latin typeface="Calibri"/>
                <a:cs typeface="Calibri"/>
              </a:rPr>
              <a:t>main </a:t>
            </a:r>
            <a:r>
              <a:rPr sz="1550" spc="15" dirty="0">
                <a:latin typeface="Calibri"/>
                <a:cs typeface="Calibri"/>
              </a:rPr>
              <a:t>de XAMPP </a:t>
            </a:r>
            <a:r>
              <a:rPr sz="1550" spc="10" dirty="0">
                <a:latin typeface="Calibri"/>
                <a:cs typeface="Calibri"/>
              </a:rPr>
              <a:t>laborieuse </a:t>
            </a:r>
            <a:r>
              <a:rPr sz="1550" spc="15" dirty="0">
                <a:latin typeface="Calibri"/>
                <a:cs typeface="Calibri"/>
              </a:rPr>
              <a:t>pour </a:t>
            </a:r>
            <a:r>
              <a:rPr sz="1550" spc="5" dirty="0">
                <a:latin typeface="Calibri"/>
                <a:cs typeface="Calibri"/>
              </a:rPr>
              <a:t>apprendre </a:t>
            </a:r>
            <a:r>
              <a:rPr sz="1550" spc="15" dirty="0">
                <a:latin typeface="Calibri"/>
                <a:cs typeface="Calibri"/>
              </a:rPr>
              <a:t>à </a:t>
            </a:r>
            <a:r>
              <a:rPr sz="1550" spc="-15" dirty="0">
                <a:latin typeface="Calibri"/>
                <a:cs typeface="Calibri"/>
              </a:rPr>
              <a:t>s’en </a:t>
            </a:r>
            <a:r>
              <a:rPr sz="1550" spc="-10" dirty="0">
                <a:latin typeface="Calibri"/>
                <a:cs typeface="Calibri"/>
              </a:rPr>
              <a:t>servir. </a:t>
            </a:r>
            <a:r>
              <a:rPr sz="1550" spc="15" dirty="0">
                <a:latin typeface="Calibri"/>
                <a:cs typeface="Calibri"/>
              </a:rPr>
              <a:t>Nous nous sommes </a:t>
            </a:r>
            <a:r>
              <a:rPr sz="1550" spc="5" dirty="0">
                <a:latin typeface="Calibri"/>
                <a:cs typeface="Calibri"/>
              </a:rPr>
              <a:t>familiarisées </a:t>
            </a:r>
            <a:r>
              <a:rPr sz="1550" dirty="0">
                <a:latin typeface="Calibri"/>
                <a:cs typeface="Calibri"/>
              </a:rPr>
              <a:t>avec </a:t>
            </a:r>
            <a:r>
              <a:rPr sz="1550" spc="10" dirty="0">
                <a:latin typeface="Calibri"/>
                <a:cs typeface="Calibri"/>
              </a:rPr>
              <a:t>ce nouvel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environnement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travail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mais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également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avec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les</a:t>
            </a:r>
            <a:r>
              <a:rPr sz="1550" spc="5" dirty="0">
                <a:latin typeface="Calibri"/>
                <a:cs typeface="Calibri"/>
              </a:rPr>
              <a:t> premières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fonctions </a:t>
            </a:r>
            <a:r>
              <a:rPr sz="1550" spc="15" dirty="0">
                <a:latin typeface="Calibri"/>
                <a:cs typeface="Calibri"/>
              </a:rPr>
              <a:t>de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PHP </a:t>
            </a:r>
            <a:r>
              <a:rPr sz="1550" spc="10" dirty="0">
                <a:latin typeface="Calibri"/>
                <a:cs typeface="Calibri"/>
              </a:rPr>
              <a:t>qui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incluaient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la </a:t>
            </a:r>
            <a:r>
              <a:rPr sz="1550" spc="15" dirty="0">
                <a:latin typeface="Calibri"/>
                <a:cs typeface="Calibri"/>
              </a:rPr>
              <a:t>base</a:t>
            </a:r>
            <a:r>
              <a:rPr sz="1550" spc="10" dirty="0">
                <a:latin typeface="Calibri"/>
                <a:cs typeface="Calibri"/>
              </a:rPr>
              <a:t> de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données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(exemple: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la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connexion)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338455" indent="-250190">
              <a:lnSpc>
                <a:spcPct val="100000"/>
              </a:lnSpc>
              <a:buFont typeface="Arial MT"/>
              <a:buChar char="•"/>
              <a:tabLst>
                <a:tab pos="338455" algn="l"/>
                <a:tab pos="339090" algn="l"/>
              </a:tabLst>
            </a:pPr>
            <a:r>
              <a:rPr sz="1550" spc="5" dirty="0">
                <a:latin typeface="Calibri"/>
                <a:cs typeface="Calibri"/>
              </a:rPr>
              <a:t>3</a:t>
            </a:r>
            <a:r>
              <a:rPr sz="1575" spc="7" baseline="23809" dirty="0">
                <a:latin typeface="Calibri"/>
                <a:cs typeface="Calibri"/>
              </a:rPr>
              <a:t>ème</a:t>
            </a:r>
            <a:r>
              <a:rPr sz="1575" spc="172" baseline="23809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étape: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Création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de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la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page</a:t>
            </a:r>
            <a:r>
              <a:rPr sz="1550" spc="15" dirty="0">
                <a:latin typeface="Calibri"/>
                <a:cs typeface="Calibri"/>
              </a:rPr>
              <a:t> des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détails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d’une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image</a:t>
            </a:r>
            <a:endParaRPr sz="1550">
              <a:latin typeface="Calibri"/>
              <a:cs typeface="Calibri"/>
            </a:endParaRPr>
          </a:p>
          <a:p>
            <a:pPr marL="88900" marR="254635">
              <a:lnSpc>
                <a:spcPts val="1900"/>
              </a:lnSpc>
              <a:spcBef>
                <a:spcPts val="65"/>
              </a:spcBef>
            </a:pPr>
            <a:r>
              <a:rPr sz="1550" spc="5" dirty="0">
                <a:latin typeface="Calibri"/>
                <a:cs typeface="Calibri"/>
              </a:rPr>
              <a:t>Création </a:t>
            </a:r>
            <a:r>
              <a:rPr sz="1550" spc="15" dirty="0">
                <a:latin typeface="Calibri"/>
                <a:cs typeface="Calibri"/>
              </a:rPr>
              <a:t>de</a:t>
            </a:r>
            <a:r>
              <a:rPr sz="1550" spc="5" dirty="0">
                <a:latin typeface="Calibri"/>
                <a:cs typeface="Calibri"/>
              </a:rPr>
              <a:t> table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en</a:t>
            </a:r>
            <a:r>
              <a:rPr sz="1550" spc="10" dirty="0">
                <a:latin typeface="Calibri"/>
                <a:cs typeface="Calibri"/>
              </a:rPr>
              <a:t> html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avec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les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détails</a:t>
            </a:r>
            <a:r>
              <a:rPr sz="1550" spc="15" dirty="0">
                <a:latin typeface="Calibri"/>
                <a:cs typeface="Calibri"/>
              </a:rPr>
              <a:t> de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la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photo.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Création</a:t>
            </a:r>
            <a:r>
              <a:rPr sz="1550" spc="10" dirty="0">
                <a:latin typeface="Calibri"/>
                <a:cs typeface="Calibri"/>
              </a:rPr>
              <a:t> de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la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fonction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recup_info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qui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récupère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les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données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directement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dans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notre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table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photo </a:t>
            </a:r>
            <a:r>
              <a:rPr sz="1550" spc="15" dirty="0">
                <a:latin typeface="Calibri"/>
                <a:cs typeface="Calibri"/>
              </a:rPr>
              <a:t>pour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les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afficher,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cette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fonction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nous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a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été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très</a:t>
            </a:r>
            <a:r>
              <a:rPr sz="1550" spc="5" dirty="0">
                <a:latin typeface="Calibri"/>
                <a:cs typeface="Calibri"/>
              </a:rPr>
              <a:t> utile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pour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suite.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Calibri"/>
              <a:cs typeface="Calibri"/>
            </a:endParaRPr>
          </a:p>
          <a:p>
            <a:pPr marL="338455" indent="-250190">
              <a:lnSpc>
                <a:spcPct val="100000"/>
              </a:lnSpc>
              <a:buFont typeface="Arial MT"/>
              <a:buChar char="•"/>
              <a:tabLst>
                <a:tab pos="338455" algn="l"/>
                <a:tab pos="339090" algn="l"/>
              </a:tabLst>
            </a:pPr>
            <a:r>
              <a:rPr sz="1550" spc="5" dirty="0">
                <a:latin typeface="Calibri"/>
                <a:cs typeface="Calibri"/>
              </a:rPr>
              <a:t>4</a:t>
            </a:r>
            <a:r>
              <a:rPr sz="1575" spc="7" baseline="23809" dirty="0">
                <a:latin typeface="Calibri"/>
                <a:cs typeface="Calibri"/>
              </a:rPr>
              <a:t>ème</a:t>
            </a:r>
            <a:r>
              <a:rPr sz="1575" spc="165" baseline="23809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étape:</a:t>
            </a:r>
            <a:r>
              <a:rPr sz="1550" spc="10" dirty="0">
                <a:latin typeface="Calibri"/>
                <a:cs typeface="Calibri"/>
              </a:rPr>
              <a:t> La </a:t>
            </a:r>
            <a:r>
              <a:rPr sz="1550" spc="5" dirty="0">
                <a:latin typeface="Calibri"/>
                <a:cs typeface="Calibri"/>
              </a:rPr>
              <a:t>page</a:t>
            </a:r>
            <a:r>
              <a:rPr sz="1550" spc="10" dirty="0">
                <a:latin typeface="Calibri"/>
                <a:cs typeface="Calibri"/>
              </a:rPr>
              <a:t> d’inscription</a:t>
            </a:r>
            <a:r>
              <a:rPr sz="1550" spc="5" dirty="0">
                <a:latin typeface="Calibri"/>
                <a:cs typeface="Calibri"/>
              </a:rPr>
              <a:t> et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 connexion</a:t>
            </a:r>
            <a:endParaRPr sz="1550">
              <a:latin typeface="Calibri"/>
              <a:cs typeface="Calibri"/>
            </a:endParaRPr>
          </a:p>
          <a:p>
            <a:pPr marL="88900" marR="74930">
              <a:lnSpc>
                <a:spcPct val="101800"/>
              </a:lnSpc>
              <a:spcBef>
                <a:spcPts val="5"/>
              </a:spcBef>
            </a:pPr>
            <a:r>
              <a:rPr sz="1550" spc="15" dirty="0">
                <a:latin typeface="Calibri"/>
                <a:cs typeface="Calibri"/>
              </a:rPr>
              <a:t>Nous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avons</a:t>
            </a:r>
            <a:r>
              <a:rPr sz="1550" dirty="0">
                <a:latin typeface="Calibri"/>
                <a:cs typeface="Calibri"/>
              </a:rPr>
              <a:t> travaillé </a:t>
            </a:r>
            <a:r>
              <a:rPr sz="1550" spc="15" dirty="0">
                <a:latin typeface="Calibri"/>
                <a:cs typeface="Calibri"/>
              </a:rPr>
              <a:t>en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parallèle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pour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créer</a:t>
            </a:r>
            <a:r>
              <a:rPr sz="1550" spc="5" dirty="0">
                <a:latin typeface="Calibri"/>
                <a:cs typeface="Calibri"/>
              </a:rPr>
              <a:t> les</a:t>
            </a:r>
            <a:r>
              <a:rPr sz="1550" spc="10" dirty="0">
                <a:latin typeface="Calibri"/>
                <a:cs typeface="Calibri"/>
              </a:rPr>
              <a:t> boutons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inscription </a:t>
            </a:r>
            <a:r>
              <a:rPr sz="1550" spc="10" dirty="0">
                <a:latin typeface="Calibri"/>
                <a:cs typeface="Calibri"/>
              </a:rPr>
              <a:t>et </a:t>
            </a:r>
            <a:r>
              <a:rPr sz="1550" spc="5" dirty="0">
                <a:latin typeface="Calibri"/>
                <a:cs typeface="Calibri"/>
              </a:rPr>
              <a:t>connexion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et </a:t>
            </a:r>
            <a:r>
              <a:rPr sz="1550" spc="10" dirty="0">
                <a:latin typeface="Calibri"/>
                <a:cs typeface="Calibri"/>
              </a:rPr>
              <a:t>coder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formulaire 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d’inscription.html </a:t>
            </a:r>
            <a:r>
              <a:rPr sz="1550" spc="10" dirty="0">
                <a:latin typeface="Calibri"/>
                <a:cs typeface="Calibri"/>
              </a:rPr>
              <a:t>qui </a:t>
            </a:r>
            <a:r>
              <a:rPr sz="1550" spc="15" dirty="0">
                <a:latin typeface="Calibri"/>
                <a:cs typeface="Calibri"/>
              </a:rPr>
              <a:t>a servi </a:t>
            </a:r>
            <a:r>
              <a:rPr sz="1550" spc="5" dirty="0">
                <a:latin typeface="Calibri"/>
                <a:cs typeface="Calibri"/>
              </a:rPr>
              <a:t>également </a:t>
            </a:r>
            <a:r>
              <a:rPr sz="1550" spc="15" dirty="0">
                <a:latin typeface="Calibri"/>
                <a:cs typeface="Calibri"/>
              </a:rPr>
              <a:t>comme </a:t>
            </a:r>
            <a:r>
              <a:rPr sz="1550" spc="10" dirty="0">
                <a:latin typeface="Calibri"/>
                <a:cs typeface="Calibri"/>
              </a:rPr>
              <a:t>modèle </a:t>
            </a:r>
            <a:r>
              <a:rPr sz="1550" spc="15" dirty="0">
                <a:latin typeface="Calibri"/>
                <a:cs typeface="Calibri"/>
              </a:rPr>
              <a:t>pour </a:t>
            </a:r>
            <a:r>
              <a:rPr sz="1550" spc="5" dirty="0">
                <a:latin typeface="Calibri"/>
                <a:cs typeface="Calibri"/>
              </a:rPr>
              <a:t>connexion.html. Finaritra </a:t>
            </a:r>
            <a:r>
              <a:rPr sz="1550" spc="15" dirty="0">
                <a:latin typeface="Calibri"/>
                <a:cs typeface="Calibri"/>
              </a:rPr>
              <a:t>a </a:t>
            </a:r>
            <a:r>
              <a:rPr sz="1550" spc="5" dirty="0">
                <a:latin typeface="Calibri"/>
                <a:cs typeface="Calibri"/>
              </a:rPr>
              <a:t>ensuite </a:t>
            </a:r>
            <a:r>
              <a:rPr sz="1550" spc="10" dirty="0">
                <a:latin typeface="Calibri"/>
                <a:cs typeface="Calibri"/>
              </a:rPr>
              <a:t>codé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deconnexion.php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tandis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que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Benereta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créait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une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nouvelle </a:t>
            </a:r>
            <a:r>
              <a:rPr sz="1550" spc="5" dirty="0">
                <a:latin typeface="Calibri"/>
                <a:cs typeface="Calibri"/>
              </a:rPr>
              <a:t>table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‘validation’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dans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base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données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qui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recueille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les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informations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de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l’utilisateur</a:t>
            </a:r>
            <a:r>
              <a:rPr sz="1550" spc="5" dirty="0">
                <a:latin typeface="Calibri"/>
                <a:cs typeface="Calibri"/>
              </a:rPr>
              <a:t> crée.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Il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nous</a:t>
            </a:r>
            <a:r>
              <a:rPr sz="1550" spc="15" dirty="0">
                <a:latin typeface="Calibri"/>
                <a:cs typeface="Calibri"/>
              </a:rPr>
              <a:t> a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fallu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beaucoup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recherches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sur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internet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pour</a:t>
            </a:r>
            <a:r>
              <a:rPr sz="1550" spc="5" dirty="0">
                <a:latin typeface="Calibri"/>
                <a:cs typeface="Calibri"/>
              </a:rPr>
              <a:t> tester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les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mots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passe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et </a:t>
            </a:r>
            <a:r>
              <a:rPr sz="1550" spc="10" dirty="0">
                <a:latin typeface="Calibri"/>
                <a:cs typeface="Calibri"/>
              </a:rPr>
              <a:t>les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critères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connexion.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2210" y="1107495"/>
            <a:ext cx="595312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05" dirty="0"/>
              <a:t>Démarche/méthodologie</a:t>
            </a:r>
            <a:r>
              <a:rPr spc="-100" dirty="0"/>
              <a:t> </a:t>
            </a:r>
            <a:r>
              <a:rPr spc="-90" dirty="0"/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152" y="2288547"/>
            <a:ext cx="9619615" cy="36334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8455" indent="-25019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38455" algn="l"/>
                <a:tab pos="339090" algn="l"/>
              </a:tabLst>
            </a:pPr>
            <a:r>
              <a:rPr sz="1550" spc="5" dirty="0">
                <a:latin typeface="Calibri"/>
                <a:cs typeface="Calibri"/>
              </a:rPr>
              <a:t>5</a:t>
            </a:r>
            <a:r>
              <a:rPr sz="1575" spc="7" baseline="23809" dirty="0">
                <a:latin typeface="Calibri"/>
                <a:cs typeface="Calibri"/>
              </a:rPr>
              <a:t>ème</a:t>
            </a:r>
            <a:r>
              <a:rPr sz="1575" spc="172" baseline="23809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étape: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Index.html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en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mode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utilisateur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connecté</a:t>
            </a:r>
            <a:endParaRPr sz="1550" dirty="0">
              <a:latin typeface="Calibri"/>
              <a:cs typeface="Calibri"/>
            </a:endParaRPr>
          </a:p>
          <a:p>
            <a:pPr marL="88900" marR="266700">
              <a:lnSpc>
                <a:spcPts val="1930"/>
              </a:lnSpc>
              <a:spcBef>
                <a:spcPts val="55"/>
              </a:spcBef>
            </a:pPr>
            <a:r>
              <a:rPr sz="1550" spc="5" dirty="0">
                <a:latin typeface="Calibri"/>
                <a:cs typeface="Calibri"/>
              </a:rPr>
              <a:t>Finaritra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s’est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occupée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de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cette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étape.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Pour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se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faire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nous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avons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eu besoin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($_SESSION[‘logged’])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ensuite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nous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avons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adapté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l’affichage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en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ajoutant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un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bouton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«</a:t>
            </a:r>
            <a:r>
              <a:rPr sz="1550" spc="-7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Ajouter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une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photo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».</a:t>
            </a:r>
            <a:endParaRPr sz="1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338455" indent="-250190">
              <a:lnSpc>
                <a:spcPct val="100000"/>
              </a:lnSpc>
              <a:buFont typeface="Arial MT"/>
              <a:buChar char="•"/>
              <a:tabLst>
                <a:tab pos="338455" algn="l"/>
                <a:tab pos="339090" algn="l"/>
              </a:tabLst>
            </a:pPr>
            <a:r>
              <a:rPr sz="1550" spc="5" dirty="0">
                <a:latin typeface="Calibri"/>
                <a:cs typeface="Calibri"/>
              </a:rPr>
              <a:t>6</a:t>
            </a:r>
            <a:r>
              <a:rPr sz="1575" spc="7" baseline="23809" dirty="0">
                <a:latin typeface="Calibri"/>
                <a:cs typeface="Calibri"/>
              </a:rPr>
              <a:t>ème</a:t>
            </a:r>
            <a:r>
              <a:rPr sz="1575" spc="172" baseline="23809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étape: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Création </a:t>
            </a:r>
            <a:r>
              <a:rPr sz="1550" spc="10" dirty="0">
                <a:latin typeface="Calibri"/>
                <a:cs typeface="Calibri"/>
              </a:rPr>
              <a:t>et</a:t>
            </a:r>
            <a:r>
              <a:rPr sz="1550" spc="5" dirty="0">
                <a:latin typeface="Calibri"/>
                <a:cs typeface="Calibri"/>
              </a:rPr>
              <a:t> codage </a:t>
            </a:r>
            <a:r>
              <a:rPr sz="1550" spc="10" dirty="0">
                <a:latin typeface="Calibri"/>
                <a:cs typeface="Calibri"/>
              </a:rPr>
              <a:t>du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fichier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ajouter.html</a:t>
            </a:r>
            <a:endParaRPr sz="1550" dirty="0">
              <a:latin typeface="Calibri"/>
              <a:cs typeface="Calibri"/>
            </a:endParaRPr>
          </a:p>
          <a:p>
            <a:pPr marL="88900" marR="173990">
              <a:lnSpc>
                <a:spcPts val="1900"/>
              </a:lnSpc>
              <a:spcBef>
                <a:spcPts val="70"/>
              </a:spcBef>
            </a:pPr>
            <a:r>
              <a:rPr sz="1550" spc="5" dirty="0">
                <a:latin typeface="Calibri"/>
                <a:cs typeface="Calibri"/>
              </a:rPr>
              <a:t>Benereta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s’est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occupée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cette</a:t>
            </a:r>
            <a:r>
              <a:rPr sz="1550" spc="5" dirty="0">
                <a:latin typeface="Calibri"/>
                <a:cs typeface="Calibri"/>
              </a:rPr>
              <a:t> étape.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Il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a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fallu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faire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beaucoup de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tests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et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chercher </a:t>
            </a:r>
            <a:r>
              <a:rPr sz="1550" spc="10" dirty="0">
                <a:latin typeface="Calibri"/>
                <a:cs typeface="Calibri"/>
              </a:rPr>
              <a:t>des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fonctions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pour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vérifier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tous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les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champs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du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formulaire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avant</a:t>
            </a:r>
            <a:r>
              <a:rPr sz="1550" spc="10" dirty="0">
                <a:latin typeface="Calibri"/>
                <a:cs typeface="Calibri"/>
              </a:rPr>
              <a:t> de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téléverser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photo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dans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notre </a:t>
            </a:r>
            <a:r>
              <a:rPr sz="1550" spc="10" dirty="0">
                <a:latin typeface="Calibri"/>
                <a:cs typeface="Calibri"/>
              </a:rPr>
              <a:t>fichier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Data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et de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l’ajouter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à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la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base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données</a:t>
            </a:r>
            <a:endParaRPr sz="15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Calibri"/>
              <a:cs typeface="Calibri"/>
            </a:endParaRPr>
          </a:p>
          <a:p>
            <a:pPr marL="338455" indent="-25019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38455" algn="l"/>
                <a:tab pos="339090" algn="l"/>
              </a:tabLst>
            </a:pPr>
            <a:r>
              <a:rPr sz="1550" spc="5" dirty="0">
                <a:latin typeface="Calibri"/>
                <a:cs typeface="Calibri"/>
              </a:rPr>
              <a:t>7</a:t>
            </a:r>
            <a:r>
              <a:rPr sz="1575" spc="7" baseline="23809" dirty="0">
                <a:latin typeface="Calibri"/>
                <a:cs typeface="Calibri"/>
              </a:rPr>
              <a:t>ème</a:t>
            </a:r>
            <a:r>
              <a:rPr sz="1575" spc="165" baseline="23809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étape:</a:t>
            </a:r>
            <a:r>
              <a:rPr sz="1550" spc="10" dirty="0">
                <a:latin typeface="Calibri"/>
                <a:cs typeface="Calibri"/>
              </a:rPr>
              <a:t> Distinction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entre</a:t>
            </a:r>
            <a:r>
              <a:rPr sz="1550" spc="10" dirty="0">
                <a:latin typeface="Calibri"/>
                <a:cs typeface="Calibri"/>
              </a:rPr>
              <a:t> deux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profils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utilisateur</a:t>
            </a:r>
            <a:endParaRPr sz="1550" dirty="0">
              <a:latin typeface="Calibri"/>
              <a:cs typeface="Calibri"/>
            </a:endParaRPr>
          </a:p>
          <a:p>
            <a:pPr marL="88900" marR="135890">
              <a:lnSpc>
                <a:spcPts val="1900"/>
              </a:lnSpc>
              <a:spcBef>
                <a:spcPts val="65"/>
              </a:spcBef>
            </a:pPr>
            <a:r>
              <a:rPr sz="1550" spc="10" dirty="0">
                <a:latin typeface="Calibri"/>
                <a:cs typeface="Calibri"/>
              </a:rPr>
              <a:t>Dans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la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base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données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Fina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a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du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modifier la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table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validation</a:t>
            </a:r>
            <a:r>
              <a:rPr sz="1550" spc="15" dirty="0">
                <a:latin typeface="Calibri"/>
                <a:cs typeface="Calibri"/>
              </a:rPr>
              <a:t> pour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ajouter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un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attribut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admin </a:t>
            </a:r>
            <a:r>
              <a:rPr sz="1550" spc="5" dirty="0">
                <a:latin typeface="Calibri"/>
                <a:cs typeface="Calibri"/>
              </a:rPr>
              <a:t>avec</a:t>
            </a:r>
            <a:r>
              <a:rPr sz="1550" spc="10" dirty="0">
                <a:latin typeface="Calibri"/>
                <a:cs typeface="Calibri"/>
              </a:rPr>
              <a:t> deux </a:t>
            </a:r>
            <a:r>
              <a:rPr sz="1550" spc="5" dirty="0">
                <a:latin typeface="Calibri"/>
                <a:cs typeface="Calibri"/>
              </a:rPr>
              <a:t>utilisateurs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(Fina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et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Bena)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en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tant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qu’administrateurs.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Ensuite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elle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a </a:t>
            </a:r>
            <a:r>
              <a:rPr sz="1550" spc="5" dirty="0">
                <a:latin typeface="Calibri"/>
                <a:cs typeface="Calibri"/>
              </a:rPr>
              <a:t>adapté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l’affichage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pour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index.html</a:t>
            </a:r>
            <a:endParaRPr sz="15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dirty="0">
              <a:latin typeface="Calibri"/>
              <a:cs typeface="Calibri"/>
            </a:endParaRPr>
          </a:p>
          <a:p>
            <a:pPr marL="338455" indent="-250190">
              <a:lnSpc>
                <a:spcPct val="100000"/>
              </a:lnSpc>
              <a:buFont typeface="Arial MT"/>
              <a:buChar char="•"/>
              <a:tabLst>
                <a:tab pos="338455" algn="l"/>
                <a:tab pos="339090" algn="l"/>
              </a:tabLst>
            </a:pPr>
            <a:r>
              <a:rPr sz="1550" spc="5" dirty="0">
                <a:latin typeface="Calibri"/>
                <a:cs typeface="Calibri"/>
              </a:rPr>
              <a:t>8</a:t>
            </a:r>
            <a:r>
              <a:rPr sz="1575" spc="7" baseline="23809" dirty="0">
                <a:latin typeface="Calibri"/>
                <a:cs typeface="Calibri"/>
              </a:rPr>
              <a:t>ème</a:t>
            </a:r>
            <a:r>
              <a:rPr sz="1575" spc="172" baseline="23809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étape: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Ajouter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des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options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pour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l’administrateur</a:t>
            </a:r>
            <a:endParaRPr sz="1550" dirty="0">
              <a:latin typeface="Calibri"/>
              <a:cs typeface="Calibri"/>
            </a:endParaRPr>
          </a:p>
          <a:p>
            <a:pPr marL="88900" marR="43180">
              <a:lnSpc>
                <a:spcPts val="1900"/>
              </a:lnSpc>
              <a:spcBef>
                <a:spcPts val="55"/>
              </a:spcBef>
            </a:pPr>
            <a:r>
              <a:rPr sz="1550" spc="10" dirty="0">
                <a:latin typeface="Calibri"/>
                <a:cs typeface="Calibri"/>
              </a:rPr>
              <a:t>Codage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statistic.html,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modifier.html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et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supprimer.php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pour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gérer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l’application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coté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administrateur.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profil 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Administrateur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est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accessible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avec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les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identifiants</a:t>
            </a:r>
            <a:r>
              <a:rPr sz="1550" spc="15" dirty="0">
                <a:latin typeface="Calibri"/>
                <a:cs typeface="Calibri"/>
              </a:rPr>
              <a:t> « </a:t>
            </a:r>
            <a:r>
              <a:rPr sz="1550" spc="5" dirty="0">
                <a:latin typeface="Calibri"/>
                <a:cs typeface="Calibri"/>
              </a:rPr>
              <a:t>fina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»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ou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« bena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» </a:t>
            </a:r>
            <a:r>
              <a:rPr sz="1550" spc="5" dirty="0">
                <a:latin typeface="Calibri"/>
                <a:cs typeface="Calibri"/>
              </a:rPr>
              <a:t>avec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mot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passe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12345678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pour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les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deux.</a:t>
            </a:r>
            <a:endParaRPr sz="15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38783"/>
            <a:ext cx="4722875" cy="56281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5727" y="2367808"/>
            <a:ext cx="2837180" cy="269748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25400">
              <a:lnSpc>
                <a:spcPct val="90100"/>
              </a:lnSpc>
              <a:spcBef>
                <a:spcPts val="309"/>
              </a:spcBef>
            </a:pP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Sur</a:t>
            </a:r>
            <a:r>
              <a:rPr sz="1750" spc="-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la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page</a:t>
            </a:r>
            <a:r>
              <a:rPr sz="175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445469"/>
                </a:solidFill>
                <a:latin typeface="Calibri"/>
                <a:cs typeface="Calibri"/>
              </a:rPr>
              <a:t>d’accueil</a:t>
            </a:r>
            <a:r>
              <a:rPr sz="1750" spc="-3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on</a:t>
            </a:r>
            <a:r>
              <a:rPr sz="1750" spc="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peut </a:t>
            </a:r>
            <a:r>
              <a:rPr sz="1750" spc="-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voir</a:t>
            </a:r>
            <a:r>
              <a:rPr sz="1750" spc="-2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toutes</a:t>
            </a:r>
            <a:r>
              <a:rPr sz="1750" spc="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les</a:t>
            </a:r>
            <a:r>
              <a:rPr sz="1750" spc="-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photos</a:t>
            </a:r>
            <a:r>
              <a:rPr sz="1750" spc="-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445469"/>
                </a:solidFill>
                <a:latin typeface="Calibri"/>
                <a:cs typeface="Calibri"/>
              </a:rPr>
              <a:t>par </a:t>
            </a:r>
            <a:r>
              <a:rPr sz="175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défaut.</a:t>
            </a:r>
            <a:r>
              <a:rPr sz="1750" spc="-2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445469"/>
                </a:solidFill>
                <a:latin typeface="Calibri"/>
                <a:cs typeface="Calibri"/>
              </a:rPr>
              <a:t>On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 peut</a:t>
            </a:r>
            <a:r>
              <a:rPr sz="175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s’inscrire,</a:t>
            </a:r>
            <a:r>
              <a:rPr sz="1750" spc="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se </a:t>
            </a:r>
            <a:r>
              <a:rPr sz="1750" spc="-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connecter ou se</a:t>
            </a:r>
            <a:r>
              <a:rPr sz="1750" spc="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445469"/>
                </a:solidFill>
                <a:latin typeface="Calibri"/>
                <a:cs typeface="Calibri"/>
              </a:rPr>
              <a:t>déconnecter</a:t>
            </a:r>
            <a:r>
              <a:rPr sz="1750" spc="-2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si </a:t>
            </a:r>
            <a:r>
              <a:rPr sz="1750" spc="-38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la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session</a:t>
            </a:r>
            <a:r>
              <a:rPr sz="1750" spc="2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est</a:t>
            </a:r>
            <a:r>
              <a:rPr sz="1750" spc="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445469"/>
                </a:solidFill>
                <a:latin typeface="Calibri"/>
                <a:cs typeface="Calibri"/>
              </a:rPr>
              <a:t>ouverte</a:t>
            </a:r>
            <a:r>
              <a:rPr sz="1750" spc="-5" dirty="0">
                <a:solidFill>
                  <a:srgbClr val="445469"/>
                </a:solidFill>
                <a:latin typeface="Calibri"/>
                <a:cs typeface="Calibri"/>
              </a:rPr>
              <a:t>.</a:t>
            </a: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90200"/>
              </a:lnSpc>
            </a:pPr>
            <a:r>
              <a:rPr sz="1750" spc="-25" dirty="0">
                <a:solidFill>
                  <a:srgbClr val="445469"/>
                </a:solidFill>
                <a:latin typeface="Calibri"/>
                <a:cs typeface="Calibri"/>
              </a:rPr>
              <a:t>Par 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ailleurs,</a:t>
            </a:r>
            <a:r>
              <a:rPr sz="1750" spc="-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35" dirty="0">
                <a:solidFill>
                  <a:srgbClr val="445469"/>
                </a:solidFill>
                <a:latin typeface="Calibri"/>
                <a:cs typeface="Calibri"/>
              </a:rPr>
              <a:t>lorsqu’on</a:t>
            </a:r>
            <a:r>
              <a:rPr sz="175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clique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445469"/>
                </a:solidFill>
                <a:latin typeface="Calibri"/>
                <a:cs typeface="Calibri"/>
              </a:rPr>
              <a:t>sur </a:t>
            </a:r>
            <a:r>
              <a:rPr sz="1750" spc="-38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445469"/>
                </a:solidFill>
                <a:latin typeface="Calibri"/>
                <a:cs typeface="Calibri"/>
              </a:rPr>
              <a:t>une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photo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on est</a:t>
            </a:r>
            <a:r>
              <a:rPr sz="175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dirigés</a:t>
            </a:r>
            <a:r>
              <a:rPr sz="175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445469"/>
                </a:solidFill>
                <a:latin typeface="Calibri"/>
                <a:cs typeface="Calibri"/>
              </a:rPr>
              <a:t>vers</a:t>
            </a:r>
            <a:r>
              <a:rPr sz="1750" spc="-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la </a:t>
            </a:r>
            <a:r>
              <a:rPr sz="1750" spc="-38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page</a:t>
            </a:r>
            <a:r>
              <a:rPr sz="1750" spc="-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445469"/>
                </a:solidFill>
                <a:latin typeface="Calibri"/>
                <a:cs typeface="Calibri"/>
              </a:rPr>
              <a:t>dédiée</a:t>
            </a:r>
            <a:r>
              <a:rPr sz="1750" spc="-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aux</a:t>
            </a:r>
            <a:r>
              <a:rPr sz="1750" spc="-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445469"/>
                </a:solidFill>
                <a:latin typeface="Calibri"/>
                <a:cs typeface="Calibri"/>
              </a:rPr>
              <a:t>informations 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 d’une</a:t>
            </a:r>
            <a:r>
              <a:rPr sz="1750" spc="-2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photo.</a:t>
            </a:r>
            <a:r>
              <a:rPr sz="1750" spc="-2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Cette</a:t>
            </a:r>
            <a:r>
              <a:rPr sz="1750" spc="1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page</a:t>
            </a:r>
            <a:r>
              <a:rPr sz="1750" spc="-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445469"/>
                </a:solidFill>
                <a:latin typeface="Calibri"/>
                <a:cs typeface="Calibri"/>
              </a:rPr>
              <a:t>est 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accessible</a:t>
            </a:r>
            <a:r>
              <a:rPr sz="1750" spc="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par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tous</a:t>
            </a:r>
            <a:r>
              <a:rPr sz="1750" spc="-2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445469"/>
                </a:solidFill>
                <a:latin typeface="Calibri"/>
                <a:cs typeface="Calibri"/>
              </a:rPr>
              <a:t>les </a:t>
            </a:r>
            <a:r>
              <a:rPr sz="1750" spc="-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utilisateurs.</a:t>
            </a:r>
            <a:endParaRPr sz="17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8519" y="2383786"/>
            <a:ext cx="4588455" cy="291058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2777" y="1191360"/>
            <a:ext cx="729297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70" dirty="0"/>
              <a:t>F</a:t>
            </a:r>
            <a:r>
              <a:rPr spc="-100" dirty="0"/>
              <a:t>on</a:t>
            </a:r>
            <a:r>
              <a:rPr spc="5" dirty="0"/>
              <a:t>c</a:t>
            </a:r>
            <a:r>
              <a:rPr spc="-60" dirty="0"/>
              <a:t>t</a:t>
            </a:r>
            <a:r>
              <a:rPr spc="-140" dirty="0"/>
              <a:t>i</a:t>
            </a:r>
            <a:r>
              <a:rPr spc="-100" dirty="0"/>
              <a:t>on</a:t>
            </a:r>
            <a:r>
              <a:rPr spc="-140" dirty="0"/>
              <a:t>n</a:t>
            </a:r>
            <a:r>
              <a:rPr spc="-50" dirty="0"/>
              <a:t>e</a:t>
            </a:r>
            <a:r>
              <a:rPr spc="-125" dirty="0"/>
              <a:t>m</a:t>
            </a:r>
            <a:r>
              <a:rPr spc="-85" dirty="0"/>
              <a:t>e</a:t>
            </a:r>
            <a:r>
              <a:rPr spc="-140" dirty="0"/>
              <a:t>n</a:t>
            </a:r>
            <a:r>
              <a:rPr spc="-65" dirty="0"/>
              <a:t>t</a:t>
            </a:r>
            <a:r>
              <a:rPr spc="-95" dirty="0"/>
              <a:t> </a:t>
            </a:r>
            <a:r>
              <a:rPr spc="-60" dirty="0"/>
              <a:t>d</a:t>
            </a:r>
            <a:r>
              <a:rPr spc="-30" dirty="0"/>
              <a:t>e</a:t>
            </a:r>
            <a:r>
              <a:rPr spc="-114" dirty="0"/>
              <a:t> </a:t>
            </a:r>
            <a:r>
              <a:rPr spc="-60" dirty="0"/>
              <a:t>l</a:t>
            </a:r>
            <a:r>
              <a:rPr spc="-380" dirty="0"/>
              <a:t>’</a:t>
            </a:r>
            <a:r>
              <a:rPr spc="-90" dirty="0"/>
              <a:t>a</a:t>
            </a:r>
            <a:r>
              <a:rPr spc="-140" dirty="0"/>
              <a:t>p</a:t>
            </a:r>
            <a:r>
              <a:rPr spc="-100" dirty="0"/>
              <a:t>pl</a:t>
            </a:r>
            <a:r>
              <a:rPr spc="-140" dirty="0"/>
              <a:t>i</a:t>
            </a:r>
            <a:r>
              <a:rPr spc="-30" dirty="0"/>
              <a:t>c</a:t>
            </a:r>
            <a:r>
              <a:rPr spc="-165" dirty="0"/>
              <a:t>a</a:t>
            </a:r>
            <a:r>
              <a:rPr spc="-60" dirty="0"/>
              <a:t>t</a:t>
            </a:r>
            <a:r>
              <a:rPr spc="-140" dirty="0"/>
              <a:t>i</a:t>
            </a:r>
            <a:r>
              <a:rPr spc="-100" dirty="0"/>
              <a:t>o</a:t>
            </a:r>
            <a:r>
              <a:rPr spc="-60" dirty="0"/>
              <a:t>n</a:t>
            </a:r>
            <a:r>
              <a:rPr spc="-100" dirty="0"/>
              <a:t> </a:t>
            </a:r>
            <a:r>
              <a:rPr spc="-45" dirty="0"/>
              <a:t>(</a:t>
            </a:r>
            <a:r>
              <a:rPr spc="-25" dirty="0"/>
              <a:t>1</a:t>
            </a:r>
            <a:r>
              <a:rPr spc="-305" dirty="0"/>
              <a:t>/</a:t>
            </a:r>
            <a:r>
              <a:rPr spc="-25" dirty="0"/>
              <a:t>3</a:t>
            </a:r>
            <a:r>
              <a:rPr spc="-45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3AB50-6E81-48D4-B6A5-07546B899A5B}"/>
              </a:ext>
            </a:extLst>
          </p:cNvPr>
          <p:cNvSpPr/>
          <p:nvPr/>
        </p:nvSpPr>
        <p:spPr>
          <a:xfrm>
            <a:off x="469900" y="5976367"/>
            <a:ext cx="3429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spc="5" dirty="0">
                <a:cs typeface="Calibri"/>
              </a:rPr>
              <a:t>Identifiant</a:t>
            </a:r>
            <a:r>
              <a:rPr lang="fr-FR" spc="5" dirty="0">
                <a:cs typeface="Calibri"/>
              </a:rPr>
              <a:t>: </a:t>
            </a:r>
            <a:r>
              <a:rPr lang="fr-FR" i="1" spc="5" dirty="0" err="1">
                <a:cs typeface="Calibri"/>
              </a:rPr>
              <a:t>fina</a:t>
            </a:r>
            <a:r>
              <a:rPr lang="fr-FR" spc="30" dirty="0">
                <a:cs typeface="Calibri"/>
              </a:rPr>
              <a:t> </a:t>
            </a:r>
            <a:r>
              <a:rPr lang="fr-FR" spc="15" dirty="0">
                <a:cs typeface="Calibri"/>
              </a:rPr>
              <a:t>ou</a:t>
            </a:r>
            <a:r>
              <a:rPr lang="fr-FR" spc="10" dirty="0">
                <a:cs typeface="Calibri"/>
              </a:rPr>
              <a:t> </a:t>
            </a:r>
            <a:r>
              <a:rPr lang="fr-FR" i="1" spc="15" dirty="0" err="1">
                <a:cs typeface="Calibri"/>
              </a:rPr>
              <a:t>bena</a:t>
            </a:r>
            <a:endParaRPr lang="fr-FR" i="1" spc="15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spc="15" dirty="0">
                <a:cs typeface="Calibri"/>
              </a:rPr>
              <a:t>mot</a:t>
            </a:r>
            <a:r>
              <a:rPr lang="fr-FR" b="1" spc="-5" dirty="0">
                <a:cs typeface="Calibri"/>
              </a:rPr>
              <a:t> </a:t>
            </a:r>
            <a:r>
              <a:rPr lang="fr-FR" b="1" spc="10" dirty="0">
                <a:cs typeface="Calibri"/>
              </a:rPr>
              <a:t>de</a:t>
            </a:r>
            <a:r>
              <a:rPr lang="fr-FR" b="1" spc="20" dirty="0">
                <a:cs typeface="Calibri"/>
              </a:rPr>
              <a:t> </a:t>
            </a:r>
            <a:r>
              <a:rPr lang="fr-FR" b="1" spc="10" dirty="0">
                <a:cs typeface="Calibri"/>
              </a:rPr>
              <a:t>passe:</a:t>
            </a:r>
            <a:r>
              <a:rPr lang="fr-FR" b="1" spc="5" dirty="0">
                <a:cs typeface="Calibri"/>
              </a:rPr>
              <a:t> </a:t>
            </a:r>
            <a:r>
              <a:rPr lang="fr-FR" spc="15" dirty="0">
                <a:cs typeface="Calibri"/>
              </a:rPr>
              <a:t>12345678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38783"/>
            <a:ext cx="4722875" cy="56281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1433" y="2463849"/>
            <a:ext cx="2900680" cy="24568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90200"/>
              </a:lnSpc>
              <a:spcBef>
                <a:spcPts val="305"/>
              </a:spcBef>
            </a:pP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Meme</a:t>
            </a:r>
            <a:r>
              <a:rPr sz="1750" spc="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si</a:t>
            </a:r>
            <a:r>
              <a:rPr sz="1750" spc="1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50" dirty="0">
                <a:solidFill>
                  <a:srgbClr val="445469"/>
                </a:solidFill>
                <a:latin typeface="Calibri"/>
                <a:cs typeface="Calibri"/>
              </a:rPr>
              <a:t>l’on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445469"/>
                </a:solidFill>
                <a:latin typeface="Calibri"/>
                <a:cs typeface="Calibri"/>
              </a:rPr>
              <a:t>est</a:t>
            </a:r>
            <a:r>
              <a:rPr sz="175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pas</a:t>
            </a:r>
            <a:r>
              <a:rPr sz="1750" spc="-10" dirty="0">
                <a:solidFill>
                  <a:srgbClr val="445469"/>
                </a:solidFill>
                <a:latin typeface="Calibri"/>
                <a:cs typeface="Calibri"/>
              </a:rPr>
              <a:t> connecté, </a:t>
            </a:r>
            <a:r>
              <a:rPr sz="1750" spc="-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on</a:t>
            </a:r>
            <a:r>
              <a:rPr sz="1750" spc="4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peut</a:t>
            </a:r>
            <a:r>
              <a:rPr sz="1750" spc="6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afficher</a:t>
            </a:r>
            <a:r>
              <a:rPr sz="1750" spc="4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les</a:t>
            </a:r>
            <a:r>
              <a:rPr sz="1750" spc="5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photos </a:t>
            </a:r>
            <a:r>
              <a:rPr sz="1750" spc="-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selon</a:t>
            </a:r>
            <a:r>
              <a:rPr sz="1750" spc="-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leurs</a:t>
            </a:r>
            <a:r>
              <a:rPr sz="1750" spc="-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catégorie</a:t>
            </a:r>
            <a:r>
              <a:rPr sz="175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et</a:t>
            </a:r>
            <a:r>
              <a:rPr sz="1750" spc="-10" dirty="0">
                <a:solidFill>
                  <a:srgbClr val="445469"/>
                </a:solidFill>
                <a:latin typeface="Calibri"/>
                <a:cs typeface="Calibri"/>
              </a:rPr>
              <a:t> accéder </a:t>
            </a:r>
            <a:r>
              <a:rPr sz="1750" spc="-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à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 leurs</a:t>
            </a:r>
            <a:r>
              <a:rPr sz="1750" spc="-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détails.</a:t>
            </a:r>
            <a:r>
              <a:rPr sz="1750" spc="-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445469"/>
                </a:solidFill>
                <a:latin typeface="Calibri"/>
                <a:cs typeface="Calibri"/>
              </a:rPr>
              <a:t>Une</a:t>
            </a:r>
            <a:r>
              <a:rPr sz="175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30" dirty="0">
                <a:solidFill>
                  <a:srgbClr val="445469"/>
                </a:solidFill>
                <a:latin typeface="Calibri"/>
                <a:cs typeface="Calibri"/>
              </a:rPr>
              <a:t>fois</a:t>
            </a:r>
            <a:r>
              <a:rPr sz="1750" spc="-10" dirty="0">
                <a:solidFill>
                  <a:srgbClr val="445469"/>
                </a:solidFill>
                <a:latin typeface="Calibri"/>
                <a:cs typeface="Calibri"/>
              </a:rPr>
              <a:t> que </a:t>
            </a:r>
            <a:r>
              <a:rPr sz="1750" spc="-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l’utilisateur</a:t>
            </a:r>
            <a:r>
              <a:rPr sz="1750" spc="-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s’inscrit,</a:t>
            </a:r>
            <a:r>
              <a:rPr sz="1750" spc="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il </a:t>
            </a:r>
            <a:r>
              <a:rPr sz="1750" spc="-10" dirty="0">
                <a:solidFill>
                  <a:srgbClr val="445469"/>
                </a:solidFill>
                <a:latin typeface="Calibri"/>
                <a:cs typeface="Calibri"/>
              </a:rPr>
              <a:t>peut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 se </a:t>
            </a:r>
            <a:r>
              <a:rPr sz="1750" spc="-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connecter et ajouter</a:t>
            </a:r>
            <a:r>
              <a:rPr sz="1750" spc="-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des</a:t>
            </a:r>
            <a:r>
              <a:rPr sz="1750" spc="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photos </a:t>
            </a:r>
            <a:r>
              <a:rPr sz="1750" spc="-38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à</a:t>
            </a:r>
            <a:r>
              <a:rPr sz="1750" spc="-3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Mini-Pinterest.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Si</a:t>
            </a:r>
            <a:r>
              <a:rPr sz="1750" spc="-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l’utilisateur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 a </a:t>
            </a:r>
            <a:r>
              <a:rPr sz="1750" spc="-38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le </a:t>
            </a:r>
            <a:r>
              <a:rPr sz="1750" spc="-25" dirty="0">
                <a:solidFill>
                  <a:srgbClr val="445469"/>
                </a:solidFill>
                <a:latin typeface="Calibri"/>
                <a:cs typeface="Calibri"/>
              </a:rPr>
              <a:t>statut</a:t>
            </a:r>
            <a:r>
              <a:rPr sz="1750" spc="-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administrateur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 en</a:t>
            </a:r>
            <a:r>
              <a:rPr sz="1750" spc="-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plus, </a:t>
            </a:r>
            <a:r>
              <a:rPr sz="1750" spc="-38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445469"/>
                </a:solidFill>
                <a:latin typeface="Calibri"/>
                <a:cs typeface="Calibri"/>
              </a:rPr>
              <a:t>il pourra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modifier</a:t>
            </a:r>
            <a:r>
              <a:rPr sz="1750" spc="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et supprimer </a:t>
            </a:r>
            <a:r>
              <a:rPr sz="1750" spc="-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les</a:t>
            </a:r>
            <a:r>
              <a:rPr sz="1750" spc="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445469"/>
                </a:solidFill>
                <a:latin typeface="Calibri"/>
                <a:cs typeface="Calibri"/>
              </a:rPr>
              <a:t>photos.</a:t>
            </a:r>
            <a:endParaRPr sz="17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7819" y="2964180"/>
            <a:ext cx="4687290" cy="16306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2777" y="1191360"/>
            <a:ext cx="729297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70" dirty="0"/>
              <a:t>F</a:t>
            </a:r>
            <a:r>
              <a:rPr spc="-100" dirty="0"/>
              <a:t>on</a:t>
            </a:r>
            <a:r>
              <a:rPr spc="5" dirty="0"/>
              <a:t>c</a:t>
            </a:r>
            <a:r>
              <a:rPr spc="-60" dirty="0"/>
              <a:t>t</a:t>
            </a:r>
            <a:r>
              <a:rPr spc="-140" dirty="0"/>
              <a:t>i</a:t>
            </a:r>
            <a:r>
              <a:rPr spc="-100" dirty="0"/>
              <a:t>on</a:t>
            </a:r>
            <a:r>
              <a:rPr spc="-140" dirty="0"/>
              <a:t>n</a:t>
            </a:r>
            <a:r>
              <a:rPr spc="-50" dirty="0"/>
              <a:t>e</a:t>
            </a:r>
            <a:r>
              <a:rPr spc="-125" dirty="0"/>
              <a:t>m</a:t>
            </a:r>
            <a:r>
              <a:rPr spc="-85" dirty="0"/>
              <a:t>e</a:t>
            </a:r>
            <a:r>
              <a:rPr spc="-140" dirty="0"/>
              <a:t>n</a:t>
            </a:r>
            <a:r>
              <a:rPr spc="-65" dirty="0"/>
              <a:t>t</a:t>
            </a:r>
            <a:r>
              <a:rPr spc="-95" dirty="0"/>
              <a:t> </a:t>
            </a:r>
            <a:r>
              <a:rPr spc="-60" dirty="0"/>
              <a:t>d</a:t>
            </a:r>
            <a:r>
              <a:rPr spc="-30" dirty="0"/>
              <a:t>e</a:t>
            </a:r>
            <a:r>
              <a:rPr spc="-114" dirty="0"/>
              <a:t> </a:t>
            </a:r>
            <a:r>
              <a:rPr spc="-60" dirty="0"/>
              <a:t>l</a:t>
            </a:r>
            <a:r>
              <a:rPr spc="-380" dirty="0"/>
              <a:t>’</a:t>
            </a:r>
            <a:r>
              <a:rPr spc="-90" dirty="0"/>
              <a:t>a</a:t>
            </a:r>
            <a:r>
              <a:rPr spc="-140" dirty="0"/>
              <a:t>p</a:t>
            </a:r>
            <a:r>
              <a:rPr spc="-100" dirty="0"/>
              <a:t>pl</a:t>
            </a:r>
            <a:r>
              <a:rPr spc="-140" dirty="0"/>
              <a:t>i</a:t>
            </a:r>
            <a:r>
              <a:rPr spc="-30" dirty="0"/>
              <a:t>c</a:t>
            </a:r>
            <a:r>
              <a:rPr spc="-165" dirty="0"/>
              <a:t>a</a:t>
            </a:r>
            <a:r>
              <a:rPr spc="-60" dirty="0"/>
              <a:t>t</a:t>
            </a:r>
            <a:r>
              <a:rPr spc="-140" dirty="0"/>
              <a:t>i</a:t>
            </a:r>
            <a:r>
              <a:rPr spc="-100" dirty="0"/>
              <a:t>o</a:t>
            </a:r>
            <a:r>
              <a:rPr spc="-60" dirty="0"/>
              <a:t>n</a:t>
            </a:r>
            <a:r>
              <a:rPr spc="-100" dirty="0"/>
              <a:t> </a:t>
            </a:r>
            <a:r>
              <a:rPr spc="-45" dirty="0"/>
              <a:t>(</a:t>
            </a:r>
            <a:r>
              <a:rPr spc="-25" dirty="0"/>
              <a:t>2</a:t>
            </a:r>
            <a:r>
              <a:rPr spc="-305" dirty="0"/>
              <a:t>/</a:t>
            </a:r>
            <a:r>
              <a:rPr spc="-25" dirty="0"/>
              <a:t>3</a:t>
            </a:r>
            <a:r>
              <a:rPr spc="-45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38783"/>
            <a:ext cx="4722875" cy="56281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0341" y="1890730"/>
            <a:ext cx="3098800" cy="351472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15240">
              <a:lnSpc>
                <a:spcPts val="1700"/>
              </a:lnSpc>
              <a:spcBef>
                <a:spcPts val="320"/>
              </a:spcBef>
            </a:pPr>
            <a:r>
              <a:rPr sz="1550" spc="10" dirty="0">
                <a:solidFill>
                  <a:srgbClr val="445469"/>
                </a:solidFill>
                <a:latin typeface="Calibri"/>
                <a:cs typeface="Calibri"/>
              </a:rPr>
              <a:t>Le </a:t>
            </a:r>
            <a:r>
              <a:rPr sz="1550" spc="5" dirty="0">
                <a:solidFill>
                  <a:srgbClr val="445469"/>
                </a:solidFill>
                <a:latin typeface="Calibri"/>
                <a:cs typeface="Calibri"/>
              </a:rPr>
              <a:t>bouton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“Inscription” </a:t>
            </a:r>
            <a:r>
              <a:rPr sz="1550" spc="-15" dirty="0">
                <a:solidFill>
                  <a:srgbClr val="445469"/>
                </a:solidFill>
                <a:latin typeface="Calibri"/>
                <a:cs typeface="Calibri"/>
              </a:rPr>
              <a:t>fait </a:t>
            </a:r>
            <a:r>
              <a:rPr sz="1550" spc="-5" dirty="0">
                <a:solidFill>
                  <a:srgbClr val="445469"/>
                </a:solidFill>
                <a:latin typeface="Calibri"/>
                <a:cs typeface="Calibri"/>
              </a:rPr>
              <a:t>apparaitre </a:t>
            </a:r>
            <a:r>
              <a:rPr sz="1550" spc="-34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spc="-15" dirty="0">
                <a:solidFill>
                  <a:srgbClr val="445469"/>
                </a:solidFill>
                <a:latin typeface="Calibri"/>
                <a:cs typeface="Calibri"/>
              </a:rPr>
              <a:t>l’onglet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 Inscription</a:t>
            </a:r>
            <a:r>
              <a:rPr sz="1550" spc="-2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445469"/>
                </a:solidFill>
                <a:latin typeface="Calibri"/>
                <a:cs typeface="Calibri"/>
              </a:rPr>
              <a:t>ou</a:t>
            </a:r>
            <a:r>
              <a:rPr sz="1550" spc="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445469"/>
                </a:solidFill>
                <a:latin typeface="Calibri"/>
                <a:cs typeface="Calibri"/>
              </a:rPr>
              <a:t>l’utilisateur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doit </a:t>
            </a:r>
            <a:r>
              <a:rPr sz="1550" spc="-33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choisir </a:t>
            </a:r>
            <a:r>
              <a:rPr sz="1550" spc="15" dirty="0">
                <a:solidFill>
                  <a:srgbClr val="445469"/>
                </a:solidFill>
                <a:latin typeface="Calibri"/>
                <a:cs typeface="Calibri"/>
              </a:rPr>
              <a:t>un </a:t>
            </a:r>
            <a:r>
              <a:rPr sz="1550" spc="-5" dirty="0">
                <a:solidFill>
                  <a:srgbClr val="445469"/>
                </a:solidFill>
                <a:latin typeface="Calibri"/>
                <a:cs typeface="Calibri"/>
              </a:rPr>
              <a:t>identifiant </a:t>
            </a:r>
            <a:r>
              <a:rPr sz="1550" spc="-10" dirty="0">
                <a:solidFill>
                  <a:srgbClr val="445469"/>
                </a:solidFill>
                <a:latin typeface="Calibri"/>
                <a:cs typeface="Calibri"/>
              </a:rPr>
              <a:t>et </a:t>
            </a:r>
            <a:r>
              <a:rPr sz="1550" spc="5" dirty="0">
                <a:solidFill>
                  <a:srgbClr val="445469"/>
                </a:solidFill>
                <a:latin typeface="Calibri"/>
                <a:cs typeface="Calibri"/>
              </a:rPr>
              <a:t>un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mot </a:t>
            </a:r>
            <a:r>
              <a:rPr sz="1550" spc="10" dirty="0">
                <a:solidFill>
                  <a:srgbClr val="445469"/>
                </a:solidFill>
                <a:latin typeface="Calibri"/>
                <a:cs typeface="Calibri"/>
              </a:rPr>
              <a:t>de </a:t>
            </a:r>
            <a:r>
              <a:rPr sz="1550" spc="1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445469"/>
                </a:solidFill>
                <a:latin typeface="Calibri"/>
                <a:cs typeface="Calibri"/>
              </a:rPr>
              <a:t>passe</a:t>
            </a:r>
            <a:r>
              <a:rPr sz="1550" spc="-1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et le</a:t>
            </a:r>
            <a:r>
              <a:rPr sz="1550" spc="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445469"/>
                </a:solidFill>
                <a:latin typeface="Calibri"/>
                <a:cs typeface="Calibri"/>
              </a:rPr>
              <a:t>confirmer.</a:t>
            </a:r>
            <a:endParaRPr sz="1550">
              <a:latin typeface="Calibri"/>
              <a:cs typeface="Calibri"/>
            </a:endParaRPr>
          </a:p>
          <a:p>
            <a:pPr marL="12700" marR="245110">
              <a:lnSpc>
                <a:spcPts val="1700"/>
              </a:lnSpc>
              <a:spcBef>
                <a:spcPts val="20"/>
              </a:spcBef>
            </a:pPr>
            <a:r>
              <a:rPr sz="1550" spc="10" dirty="0">
                <a:solidFill>
                  <a:srgbClr val="445469"/>
                </a:solidFill>
                <a:latin typeface="Calibri"/>
                <a:cs typeface="Calibri"/>
              </a:rPr>
              <a:t>Une </a:t>
            </a:r>
            <a:r>
              <a:rPr sz="1550" spc="-10" dirty="0">
                <a:solidFill>
                  <a:srgbClr val="445469"/>
                </a:solidFill>
                <a:latin typeface="Calibri"/>
                <a:cs typeface="Calibri"/>
              </a:rPr>
              <a:t>fois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inscrit </a:t>
            </a:r>
            <a:r>
              <a:rPr sz="1550" spc="-10" dirty="0">
                <a:solidFill>
                  <a:srgbClr val="445469"/>
                </a:solidFill>
                <a:latin typeface="Calibri"/>
                <a:cs typeface="Calibri"/>
              </a:rPr>
              <a:t>il </a:t>
            </a:r>
            <a:r>
              <a:rPr sz="1550" spc="5" dirty="0">
                <a:solidFill>
                  <a:srgbClr val="445469"/>
                </a:solidFill>
                <a:latin typeface="Calibri"/>
                <a:cs typeface="Calibri"/>
              </a:rPr>
              <a:t>peut </a:t>
            </a:r>
            <a:r>
              <a:rPr sz="1550" spc="10" dirty="0">
                <a:solidFill>
                  <a:srgbClr val="445469"/>
                </a:solidFill>
                <a:latin typeface="Calibri"/>
                <a:cs typeface="Calibri"/>
              </a:rPr>
              <a:t>se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connecter </a:t>
            </a:r>
            <a:r>
              <a:rPr sz="1550" spc="-34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grace au</a:t>
            </a:r>
            <a:r>
              <a:rPr sz="1550" spc="5" dirty="0">
                <a:solidFill>
                  <a:srgbClr val="445469"/>
                </a:solidFill>
                <a:latin typeface="Calibri"/>
                <a:cs typeface="Calibri"/>
              </a:rPr>
              <a:t> bouton</a:t>
            </a:r>
            <a:r>
              <a:rPr sz="1550" spc="-2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spc="-15" dirty="0">
                <a:solidFill>
                  <a:srgbClr val="445469"/>
                </a:solidFill>
                <a:latin typeface="Calibri"/>
                <a:cs typeface="Calibri"/>
              </a:rPr>
              <a:t>“Connexion”.</a:t>
            </a:r>
            <a:endParaRPr sz="1550">
              <a:latin typeface="Calibri"/>
              <a:cs typeface="Calibri"/>
            </a:endParaRPr>
          </a:p>
          <a:p>
            <a:pPr marL="12700" marR="5080">
              <a:lnSpc>
                <a:spcPts val="1700"/>
              </a:lnSpc>
              <a:spcBef>
                <a:spcPts val="5"/>
              </a:spcBef>
            </a:pPr>
            <a:r>
              <a:rPr sz="1550" spc="-15" dirty="0">
                <a:solidFill>
                  <a:srgbClr val="445469"/>
                </a:solidFill>
                <a:latin typeface="Calibri"/>
                <a:cs typeface="Calibri"/>
              </a:rPr>
              <a:t>L’utilisateur </a:t>
            </a:r>
            <a:r>
              <a:rPr sz="1550" spc="5" dirty="0">
                <a:solidFill>
                  <a:srgbClr val="445469"/>
                </a:solidFill>
                <a:latin typeface="Calibri"/>
                <a:cs typeface="Calibri"/>
              </a:rPr>
              <a:t>connecté </a:t>
            </a:r>
            <a:r>
              <a:rPr sz="1550" spc="-5" dirty="0">
                <a:solidFill>
                  <a:srgbClr val="445469"/>
                </a:solidFill>
                <a:latin typeface="Calibri"/>
                <a:cs typeface="Calibri"/>
              </a:rPr>
              <a:t>voit apparaitre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445469"/>
                </a:solidFill>
                <a:latin typeface="Calibri"/>
                <a:cs typeface="Calibri"/>
              </a:rPr>
              <a:t>un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bouton </a:t>
            </a:r>
            <a:r>
              <a:rPr sz="1550" spc="-20" dirty="0">
                <a:solidFill>
                  <a:srgbClr val="445469"/>
                </a:solidFill>
                <a:latin typeface="Calibri"/>
                <a:cs typeface="Calibri"/>
              </a:rPr>
              <a:t>“Ajouter </a:t>
            </a:r>
            <a:r>
              <a:rPr sz="1550" spc="10" dirty="0">
                <a:solidFill>
                  <a:srgbClr val="445469"/>
                </a:solidFill>
                <a:latin typeface="Calibri"/>
                <a:cs typeface="Calibri"/>
              </a:rPr>
              <a:t>une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photo” </a:t>
            </a:r>
            <a:r>
              <a:rPr sz="1550" spc="5" dirty="0">
                <a:solidFill>
                  <a:srgbClr val="445469"/>
                </a:solidFill>
                <a:latin typeface="Calibri"/>
                <a:cs typeface="Calibri"/>
              </a:rPr>
              <a:t>qui </a:t>
            </a:r>
            <a:r>
              <a:rPr sz="1550" spc="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445469"/>
                </a:solidFill>
                <a:latin typeface="Calibri"/>
                <a:cs typeface="Calibri"/>
              </a:rPr>
              <a:t>l’envoie </a:t>
            </a:r>
            <a:r>
              <a:rPr sz="1550" spc="-10" dirty="0">
                <a:solidFill>
                  <a:srgbClr val="445469"/>
                </a:solidFill>
                <a:latin typeface="Calibri"/>
                <a:cs typeface="Calibri"/>
              </a:rPr>
              <a:t>vers</a:t>
            </a:r>
            <a:r>
              <a:rPr sz="1550" spc="-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cet</a:t>
            </a:r>
            <a:r>
              <a:rPr sz="1550" spc="-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onglet.</a:t>
            </a:r>
            <a:r>
              <a:rPr sz="1550" spc="-1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445469"/>
                </a:solidFill>
                <a:latin typeface="Calibri"/>
                <a:cs typeface="Calibri"/>
              </a:rPr>
              <a:t>Il</a:t>
            </a:r>
            <a:r>
              <a:rPr sz="1550" spc="2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445469"/>
                </a:solidFill>
                <a:latin typeface="Calibri"/>
                <a:cs typeface="Calibri"/>
              </a:rPr>
              <a:t>peut</a:t>
            </a:r>
            <a:r>
              <a:rPr sz="1550" spc="-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445469"/>
                </a:solidFill>
                <a:latin typeface="Calibri"/>
                <a:cs typeface="Calibri"/>
              </a:rPr>
              <a:t>ajouter </a:t>
            </a:r>
            <a:r>
              <a:rPr sz="1550" spc="-33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445469"/>
                </a:solidFill>
                <a:latin typeface="Calibri"/>
                <a:cs typeface="Calibri"/>
              </a:rPr>
              <a:t>une</a:t>
            </a:r>
            <a:r>
              <a:rPr sz="1550" spc="-1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photo</a:t>
            </a:r>
            <a:r>
              <a:rPr sz="1550" spc="-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à</a:t>
            </a:r>
            <a:r>
              <a:rPr sz="1550" spc="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spc="-15" dirty="0">
                <a:solidFill>
                  <a:srgbClr val="445469"/>
                </a:solidFill>
                <a:latin typeface="Calibri"/>
                <a:cs typeface="Calibri"/>
              </a:rPr>
              <a:t>l’application</a:t>
            </a:r>
            <a:r>
              <a:rPr sz="1550" spc="-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à</a:t>
            </a:r>
            <a:r>
              <a:rPr sz="1550" spc="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condition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ts val="1620"/>
              </a:lnSpc>
            </a:pPr>
            <a:r>
              <a:rPr sz="1550" spc="-20" dirty="0">
                <a:solidFill>
                  <a:srgbClr val="445469"/>
                </a:solidFill>
                <a:latin typeface="Calibri"/>
                <a:cs typeface="Calibri"/>
              </a:rPr>
              <a:t>qu’elle</a:t>
            </a:r>
            <a:r>
              <a:rPr sz="1550" spc="-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respecte</a:t>
            </a:r>
            <a:r>
              <a:rPr sz="1550" spc="-2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445469"/>
                </a:solidFill>
                <a:latin typeface="Calibri"/>
                <a:cs typeface="Calibri"/>
              </a:rPr>
              <a:t>les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critéres.</a:t>
            </a:r>
            <a:endParaRPr sz="1550">
              <a:latin typeface="Calibri"/>
              <a:cs typeface="Calibri"/>
            </a:endParaRPr>
          </a:p>
          <a:p>
            <a:pPr marL="12700" marR="21590">
              <a:lnSpc>
                <a:spcPts val="1700"/>
              </a:lnSpc>
              <a:spcBef>
                <a:spcPts val="114"/>
              </a:spcBef>
            </a:pPr>
            <a:r>
              <a:rPr sz="1550" spc="-20" dirty="0">
                <a:solidFill>
                  <a:srgbClr val="445469"/>
                </a:solidFill>
                <a:latin typeface="Calibri"/>
                <a:cs typeface="Calibri"/>
              </a:rPr>
              <a:t>D’autre</a:t>
            </a:r>
            <a:r>
              <a:rPr sz="1550" spc="-1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part si</a:t>
            </a:r>
            <a:r>
              <a:rPr sz="1550" spc="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445469"/>
                </a:solidFill>
                <a:latin typeface="Calibri"/>
                <a:cs typeface="Calibri"/>
              </a:rPr>
              <a:t>l’utilisateur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445469"/>
                </a:solidFill>
                <a:latin typeface="Calibri"/>
                <a:cs typeface="Calibri"/>
              </a:rPr>
              <a:t>connecté </a:t>
            </a:r>
            <a:r>
              <a:rPr sz="1550" spc="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445469"/>
                </a:solidFill>
                <a:latin typeface="Calibri"/>
                <a:cs typeface="Calibri"/>
              </a:rPr>
              <a:t>possède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le </a:t>
            </a:r>
            <a:r>
              <a:rPr sz="1550" spc="-10" dirty="0">
                <a:solidFill>
                  <a:srgbClr val="445469"/>
                </a:solidFill>
                <a:latin typeface="Calibri"/>
                <a:cs typeface="Calibri"/>
              </a:rPr>
              <a:t>statut </a:t>
            </a:r>
            <a:r>
              <a:rPr sz="1550" spc="-20" dirty="0">
                <a:solidFill>
                  <a:srgbClr val="445469"/>
                </a:solidFill>
                <a:latin typeface="Calibri"/>
                <a:cs typeface="Calibri"/>
              </a:rPr>
              <a:t>d’administrateur,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le </a:t>
            </a:r>
            <a:r>
              <a:rPr sz="1550" spc="5" dirty="0">
                <a:solidFill>
                  <a:srgbClr val="445469"/>
                </a:solidFill>
                <a:latin typeface="Calibri"/>
                <a:cs typeface="Calibri"/>
              </a:rPr>
              <a:t> bouton </a:t>
            </a:r>
            <a:r>
              <a:rPr sz="1550" spc="-15" dirty="0">
                <a:solidFill>
                  <a:srgbClr val="445469"/>
                </a:solidFill>
                <a:latin typeface="Calibri"/>
                <a:cs typeface="Calibri"/>
              </a:rPr>
              <a:t>“Acceuil” </a:t>
            </a:r>
            <a:r>
              <a:rPr sz="1550" spc="-10" dirty="0">
                <a:solidFill>
                  <a:srgbClr val="445469"/>
                </a:solidFill>
                <a:latin typeface="Calibri"/>
                <a:cs typeface="Calibri"/>
              </a:rPr>
              <a:t>va </a:t>
            </a:r>
            <a:r>
              <a:rPr sz="1550" spc="-5" dirty="0">
                <a:solidFill>
                  <a:srgbClr val="445469"/>
                </a:solidFill>
                <a:latin typeface="Calibri"/>
                <a:cs typeface="Calibri"/>
              </a:rPr>
              <a:t>lui permettre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445469"/>
                </a:solidFill>
                <a:latin typeface="Calibri"/>
                <a:cs typeface="Calibri"/>
              </a:rPr>
              <a:t>d’accéder</a:t>
            </a:r>
            <a:r>
              <a:rPr sz="1550" spc="-1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à</a:t>
            </a:r>
            <a:r>
              <a:rPr sz="1550" spc="-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spc="-15" dirty="0">
                <a:solidFill>
                  <a:srgbClr val="445469"/>
                </a:solidFill>
                <a:latin typeface="Calibri"/>
                <a:cs typeface="Calibri"/>
              </a:rPr>
              <a:t>l’onglet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 Photo</a:t>
            </a:r>
            <a:r>
              <a:rPr sz="1550" spc="-1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445469"/>
                </a:solidFill>
                <a:latin typeface="Calibri"/>
                <a:cs typeface="Calibri"/>
              </a:rPr>
              <a:t>ou</a:t>
            </a:r>
            <a:r>
              <a:rPr sz="1550" spc="-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445469"/>
                </a:solidFill>
                <a:latin typeface="Calibri"/>
                <a:cs typeface="Calibri"/>
              </a:rPr>
              <a:t>il</a:t>
            </a:r>
            <a:r>
              <a:rPr sz="1550" spc="20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pourra </a:t>
            </a:r>
            <a:r>
              <a:rPr sz="1550" spc="-33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modifier</a:t>
            </a:r>
            <a:r>
              <a:rPr sz="1550" spc="-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445469"/>
                </a:solidFill>
                <a:latin typeface="Calibri"/>
                <a:cs typeface="Calibri"/>
              </a:rPr>
              <a:t>ou supprimer</a:t>
            </a:r>
            <a:r>
              <a:rPr sz="1550" spc="-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445469"/>
                </a:solidFill>
                <a:latin typeface="Calibri"/>
                <a:cs typeface="Calibri"/>
              </a:rPr>
              <a:t>des</a:t>
            </a:r>
            <a:r>
              <a:rPr sz="1550" spc="-5" dirty="0">
                <a:solidFill>
                  <a:srgbClr val="44546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45469"/>
                </a:solidFill>
                <a:latin typeface="Calibri"/>
                <a:cs typeface="Calibri"/>
              </a:rPr>
              <a:t>photos.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6779" y="2630424"/>
            <a:ext cx="5975603" cy="22997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2777" y="1191360"/>
            <a:ext cx="729297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70" dirty="0"/>
              <a:t>F</a:t>
            </a:r>
            <a:r>
              <a:rPr spc="-100" dirty="0"/>
              <a:t>on</a:t>
            </a:r>
            <a:r>
              <a:rPr spc="5" dirty="0"/>
              <a:t>c</a:t>
            </a:r>
            <a:r>
              <a:rPr spc="-60" dirty="0"/>
              <a:t>t</a:t>
            </a:r>
            <a:r>
              <a:rPr spc="-140" dirty="0"/>
              <a:t>i</a:t>
            </a:r>
            <a:r>
              <a:rPr spc="-100" dirty="0"/>
              <a:t>on</a:t>
            </a:r>
            <a:r>
              <a:rPr spc="-140" dirty="0"/>
              <a:t>n</a:t>
            </a:r>
            <a:r>
              <a:rPr spc="-50" dirty="0"/>
              <a:t>e</a:t>
            </a:r>
            <a:r>
              <a:rPr spc="-125" dirty="0"/>
              <a:t>m</a:t>
            </a:r>
            <a:r>
              <a:rPr spc="-85" dirty="0"/>
              <a:t>e</a:t>
            </a:r>
            <a:r>
              <a:rPr spc="-140" dirty="0"/>
              <a:t>n</a:t>
            </a:r>
            <a:r>
              <a:rPr spc="-65" dirty="0"/>
              <a:t>t</a:t>
            </a:r>
            <a:r>
              <a:rPr spc="-95" dirty="0"/>
              <a:t> </a:t>
            </a:r>
            <a:r>
              <a:rPr spc="-60" dirty="0"/>
              <a:t>d</a:t>
            </a:r>
            <a:r>
              <a:rPr spc="-30" dirty="0"/>
              <a:t>e</a:t>
            </a:r>
            <a:r>
              <a:rPr spc="-114" dirty="0"/>
              <a:t> </a:t>
            </a:r>
            <a:r>
              <a:rPr spc="-60" dirty="0"/>
              <a:t>l</a:t>
            </a:r>
            <a:r>
              <a:rPr spc="-380" dirty="0"/>
              <a:t>’</a:t>
            </a:r>
            <a:r>
              <a:rPr spc="-90" dirty="0"/>
              <a:t>a</a:t>
            </a:r>
            <a:r>
              <a:rPr spc="-140" dirty="0"/>
              <a:t>p</a:t>
            </a:r>
            <a:r>
              <a:rPr spc="-100" dirty="0"/>
              <a:t>pl</a:t>
            </a:r>
            <a:r>
              <a:rPr spc="-140" dirty="0"/>
              <a:t>i</a:t>
            </a:r>
            <a:r>
              <a:rPr spc="-30" dirty="0"/>
              <a:t>c</a:t>
            </a:r>
            <a:r>
              <a:rPr spc="-165" dirty="0"/>
              <a:t>a</a:t>
            </a:r>
            <a:r>
              <a:rPr spc="-60" dirty="0"/>
              <a:t>t</a:t>
            </a:r>
            <a:r>
              <a:rPr spc="-140" dirty="0"/>
              <a:t>i</a:t>
            </a:r>
            <a:r>
              <a:rPr spc="-100" dirty="0"/>
              <a:t>o</a:t>
            </a:r>
            <a:r>
              <a:rPr spc="-60" dirty="0"/>
              <a:t>n</a:t>
            </a:r>
            <a:r>
              <a:rPr spc="-100" dirty="0"/>
              <a:t> </a:t>
            </a:r>
            <a:r>
              <a:rPr spc="-45" dirty="0"/>
              <a:t>(</a:t>
            </a:r>
            <a:r>
              <a:rPr spc="-25" dirty="0"/>
              <a:t>3</a:t>
            </a:r>
            <a:r>
              <a:rPr spc="-305" dirty="0"/>
              <a:t>/</a:t>
            </a:r>
            <a:r>
              <a:rPr spc="-25" dirty="0"/>
              <a:t>3</a:t>
            </a:r>
            <a:r>
              <a:rPr spc="-45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045" y="1107495"/>
            <a:ext cx="495236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14" dirty="0"/>
              <a:t>Retour</a:t>
            </a:r>
            <a:r>
              <a:rPr spc="-95" dirty="0"/>
              <a:t> </a:t>
            </a:r>
            <a:r>
              <a:rPr spc="-110" dirty="0"/>
              <a:t>d’expérience</a:t>
            </a:r>
            <a:r>
              <a:rPr spc="-90" dirty="0"/>
              <a:t> 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3455" y="1816666"/>
            <a:ext cx="8552815" cy="457517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FINARITRA: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J’avais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eu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du</a:t>
            </a:r>
            <a:r>
              <a:rPr sz="1400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mal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à</a:t>
            </a:r>
            <a:r>
              <a:rPr sz="14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démarrer</a:t>
            </a:r>
            <a:r>
              <a:rPr sz="1400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2700" marR="152400" indent="39370">
              <a:lnSpc>
                <a:spcPct val="107100"/>
              </a:lnSpc>
              <a:spcBef>
                <a:spcPts val="710"/>
              </a:spcBef>
            </a:pPr>
            <a:r>
              <a:rPr sz="1400" dirty="0">
                <a:latin typeface="Calibri"/>
                <a:cs typeface="Calibri"/>
              </a:rPr>
              <a:t>Je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faisais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beaucoup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d’erreurs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 </a:t>
            </a:r>
            <a:r>
              <a:rPr sz="1400" spc="-15" dirty="0">
                <a:latin typeface="Calibri"/>
                <a:cs typeface="Calibri"/>
              </a:rPr>
              <a:t>syntaxe,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ça</a:t>
            </a:r>
            <a:r>
              <a:rPr sz="1400" spc="-5" dirty="0">
                <a:latin typeface="Calibri"/>
                <a:cs typeface="Calibri"/>
              </a:rPr>
              <a:t> ne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fonctionnait pas comme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 </a:t>
            </a:r>
            <a:r>
              <a:rPr sz="1400" spc="-5" dirty="0">
                <a:latin typeface="Calibri"/>
                <a:cs typeface="Calibri"/>
              </a:rPr>
              <a:t>voulait…etc.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après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avoir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regardé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anciens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65" dirty="0">
                <a:latin typeface="Calibri"/>
                <a:cs typeface="Calibri"/>
              </a:rPr>
              <a:t>TP,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TD,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vidéos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tutos,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documentation</a:t>
            </a:r>
            <a:r>
              <a:rPr sz="1400" spc="-5" dirty="0">
                <a:latin typeface="Calibri"/>
                <a:cs typeface="Calibri"/>
              </a:rPr>
              <a:t> php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et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forums.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Il 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10" dirty="0">
                <a:latin typeface="Calibri"/>
                <a:cs typeface="Calibri"/>
              </a:rPr>
              <a:t>avait </a:t>
            </a:r>
            <a:r>
              <a:rPr sz="1400" dirty="0">
                <a:latin typeface="Calibri"/>
                <a:cs typeface="Calibri"/>
              </a:rPr>
              <a:t>un</a:t>
            </a:r>
            <a:r>
              <a:rPr sz="1400" spc="-5" dirty="0">
                <a:latin typeface="Calibri"/>
                <a:cs typeface="Calibri"/>
              </a:rPr>
              <a:t> début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quelque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chose.</a:t>
            </a:r>
            <a:endParaRPr sz="1400">
              <a:latin typeface="Calibri"/>
              <a:cs typeface="Calibri"/>
            </a:endParaRPr>
          </a:p>
          <a:p>
            <a:pPr marL="12700" marR="30480" algn="just">
              <a:lnSpc>
                <a:spcPct val="107200"/>
              </a:lnSpc>
              <a:spcBef>
                <a:spcPts val="695"/>
              </a:spcBef>
            </a:pPr>
            <a:r>
              <a:rPr sz="1400" spc="-5" dirty="0">
                <a:latin typeface="Calibri"/>
                <a:cs typeface="Calibri"/>
              </a:rPr>
              <a:t>Mais </a:t>
            </a:r>
            <a:r>
              <a:rPr sz="1400" dirty="0">
                <a:latin typeface="Calibri"/>
                <a:cs typeface="Calibri"/>
              </a:rPr>
              <a:t>les </a:t>
            </a:r>
            <a:r>
              <a:rPr sz="1400" spc="-5" dirty="0">
                <a:latin typeface="Calibri"/>
                <a:cs typeface="Calibri"/>
              </a:rPr>
              <a:t>bugs nous faisaient </a:t>
            </a:r>
            <a:r>
              <a:rPr sz="1400" spc="-15" dirty="0">
                <a:latin typeface="Calibri"/>
                <a:cs typeface="Calibri"/>
              </a:rPr>
              <a:t>perdre </a:t>
            </a:r>
            <a:r>
              <a:rPr sz="1400" spc="-10" dirty="0">
                <a:latin typeface="Calibri"/>
                <a:cs typeface="Calibri"/>
              </a:rPr>
              <a:t>beaucoup </a:t>
            </a:r>
            <a:r>
              <a:rPr sz="1400" dirty="0">
                <a:latin typeface="Calibri"/>
                <a:cs typeface="Calibri"/>
              </a:rPr>
              <a:t>de </a:t>
            </a:r>
            <a:r>
              <a:rPr sz="1400" spc="-10" dirty="0">
                <a:latin typeface="Calibri"/>
                <a:cs typeface="Calibri"/>
              </a:rPr>
              <a:t>temps. Petit </a:t>
            </a:r>
            <a:r>
              <a:rPr sz="1400" dirty="0">
                <a:latin typeface="Calibri"/>
                <a:cs typeface="Calibri"/>
              </a:rPr>
              <a:t>à </a:t>
            </a:r>
            <a:r>
              <a:rPr sz="1400" spc="-5" dirty="0">
                <a:latin typeface="Calibri"/>
                <a:cs typeface="Calibri"/>
              </a:rPr>
              <a:t>petit, </a:t>
            </a:r>
            <a:r>
              <a:rPr sz="1400" spc="-30" dirty="0">
                <a:latin typeface="Calibri"/>
                <a:cs typeface="Calibri"/>
              </a:rPr>
              <a:t>j’ai </a:t>
            </a:r>
            <a:r>
              <a:rPr sz="1400" spc="-5" dirty="0">
                <a:latin typeface="Calibri"/>
                <a:cs typeface="Calibri"/>
              </a:rPr>
              <a:t>appris </a:t>
            </a:r>
            <a:r>
              <a:rPr sz="1400" dirty="0">
                <a:latin typeface="Calibri"/>
                <a:cs typeface="Calibri"/>
              </a:rPr>
              <a:t>à </a:t>
            </a:r>
            <a:r>
              <a:rPr sz="1400" spc="-10" dirty="0">
                <a:latin typeface="Calibri"/>
                <a:cs typeface="Calibri"/>
              </a:rPr>
              <a:t>avoir </a:t>
            </a:r>
            <a:r>
              <a:rPr sz="1400" spc="-5" dirty="0">
                <a:latin typeface="Calibri"/>
                <a:cs typeface="Calibri"/>
              </a:rPr>
              <a:t>de bon </a:t>
            </a:r>
            <a:r>
              <a:rPr sz="1400" spc="-15" dirty="0">
                <a:latin typeface="Calibri"/>
                <a:cs typeface="Calibri"/>
              </a:rPr>
              <a:t>réflexe </a:t>
            </a:r>
            <a:r>
              <a:rPr sz="1400" spc="-5" dirty="0">
                <a:latin typeface="Calibri"/>
                <a:cs typeface="Calibri"/>
              </a:rPr>
              <a:t>pour débugger 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faire </a:t>
            </a:r>
            <a:r>
              <a:rPr sz="1400" spc="-5" dirty="0">
                <a:latin typeface="Calibri"/>
                <a:cs typeface="Calibri"/>
              </a:rPr>
              <a:t>des affichages -tous </a:t>
            </a:r>
            <a:r>
              <a:rPr sz="1400" dirty="0">
                <a:latin typeface="Calibri"/>
                <a:cs typeface="Calibri"/>
              </a:rPr>
              <a:t>le </a:t>
            </a:r>
            <a:r>
              <a:rPr sz="1400" spc="-10" dirty="0">
                <a:latin typeface="Calibri"/>
                <a:cs typeface="Calibri"/>
              </a:rPr>
              <a:t>temps </a:t>
            </a:r>
            <a:r>
              <a:rPr sz="1400" dirty="0">
                <a:latin typeface="Calibri"/>
                <a:cs typeface="Calibri"/>
              </a:rPr>
              <a:t>- </a:t>
            </a:r>
            <a:r>
              <a:rPr sz="1400" spc="-5" dirty="0">
                <a:latin typeface="Calibri"/>
                <a:cs typeface="Calibri"/>
              </a:rPr>
              <a:t>dans </a:t>
            </a:r>
            <a:r>
              <a:rPr sz="1400" dirty="0">
                <a:latin typeface="Calibri"/>
                <a:cs typeface="Calibri"/>
              </a:rPr>
              <a:t>le </a:t>
            </a:r>
            <a:r>
              <a:rPr sz="1400" spc="-10" dirty="0">
                <a:latin typeface="Calibri"/>
                <a:cs typeface="Calibri"/>
              </a:rPr>
              <a:t>code, </a:t>
            </a:r>
            <a:r>
              <a:rPr sz="1400" spc="-5" dirty="0">
                <a:latin typeface="Calibri"/>
                <a:cs typeface="Calibri"/>
              </a:rPr>
              <a:t>pour </a:t>
            </a:r>
            <a:r>
              <a:rPr sz="1400" spc="-10" dirty="0">
                <a:latin typeface="Calibri"/>
                <a:cs typeface="Calibri"/>
              </a:rPr>
              <a:t>tracer </a:t>
            </a:r>
            <a:r>
              <a:rPr sz="1400" dirty="0">
                <a:latin typeface="Calibri"/>
                <a:cs typeface="Calibri"/>
              </a:rPr>
              <a:t>la </a:t>
            </a:r>
            <a:r>
              <a:rPr sz="1400" spc="-10" dirty="0">
                <a:latin typeface="Calibri"/>
                <a:cs typeface="Calibri"/>
              </a:rPr>
              <a:t>source </a:t>
            </a:r>
            <a:r>
              <a:rPr sz="1400" spc="-5" dirty="0">
                <a:latin typeface="Calibri"/>
                <a:cs typeface="Calibri"/>
              </a:rPr>
              <a:t>de </a:t>
            </a:r>
            <a:r>
              <a:rPr sz="1400" spc="-35" dirty="0">
                <a:latin typeface="Calibri"/>
                <a:cs typeface="Calibri"/>
              </a:rPr>
              <a:t>l’erreur. </a:t>
            </a:r>
            <a:r>
              <a:rPr sz="1400" spc="-5" dirty="0">
                <a:latin typeface="Calibri"/>
                <a:cs typeface="Calibri"/>
              </a:rPr>
              <a:t>Depuis, </a:t>
            </a:r>
            <a:r>
              <a:rPr sz="1400" spc="-30" dirty="0">
                <a:latin typeface="Calibri"/>
                <a:cs typeface="Calibri"/>
              </a:rPr>
              <a:t>j’ai </a:t>
            </a:r>
            <a:r>
              <a:rPr sz="1400" spc="-10" dirty="0">
                <a:latin typeface="Calibri"/>
                <a:cs typeface="Calibri"/>
              </a:rPr>
              <a:t>avancé </a:t>
            </a:r>
            <a:r>
              <a:rPr sz="1400" spc="-5" dirty="0">
                <a:latin typeface="Calibri"/>
                <a:cs typeface="Calibri"/>
              </a:rPr>
              <a:t>plus </a:t>
            </a:r>
            <a:r>
              <a:rPr sz="1400" spc="-10" dirty="0">
                <a:latin typeface="Calibri"/>
                <a:cs typeface="Calibri"/>
              </a:rPr>
              <a:t>rapidement </a:t>
            </a:r>
            <a:r>
              <a:rPr sz="1400" spc="-5" dirty="0">
                <a:latin typeface="Calibri"/>
                <a:cs typeface="Calibri"/>
              </a:rPr>
              <a:t> dans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projet.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Ainsi,</a:t>
            </a:r>
            <a:r>
              <a:rPr sz="14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c’était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première</a:t>
            </a:r>
            <a:r>
              <a:rPr sz="14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fois</a:t>
            </a:r>
            <a:r>
              <a:rPr sz="14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qu’on</a:t>
            </a:r>
            <a:r>
              <a:rPr sz="1400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créé</a:t>
            </a:r>
            <a:r>
              <a:rPr sz="1400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</a:t>
            </a:r>
            <a:r>
              <a:rPr sz="14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site</a:t>
            </a:r>
            <a:r>
              <a:rPr sz="14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sz="14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à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Z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dirty="0">
                <a:latin typeface="Calibri"/>
                <a:cs typeface="Calibri"/>
              </a:rPr>
              <a:t> 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mis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spc="-10" dirty="0">
                <a:latin typeface="Calibri"/>
                <a:cs typeface="Calibri"/>
              </a:rPr>
              <a:t>pratique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connaissances </a:t>
            </a:r>
            <a:r>
              <a:rPr sz="1400" dirty="0">
                <a:latin typeface="Calibri"/>
                <a:cs typeface="Calibri"/>
              </a:rPr>
              <a:t>sur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 </a:t>
            </a:r>
            <a:r>
              <a:rPr sz="1400" spc="-10" dirty="0">
                <a:latin typeface="Calibri"/>
                <a:cs typeface="Calibri"/>
              </a:rPr>
              <a:t>langage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html,</a:t>
            </a:r>
            <a:r>
              <a:rPr sz="1400" spc="-5" dirty="0">
                <a:latin typeface="Calibri"/>
                <a:cs typeface="Calibri"/>
              </a:rPr>
              <a:t> css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sql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php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site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fonctionne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très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bien!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7200"/>
              </a:lnSpc>
              <a:spcBef>
                <a:spcPts val="695"/>
              </a:spcBef>
            </a:pPr>
            <a:r>
              <a:rPr sz="1400" spc="-5" dirty="0">
                <a:latin typeface="Calibri"/>
                <a:cs typeface="Calibri"/>
              </a:rPr>
              <a:t>Le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processus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codage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d’un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site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parait </a:t>
            </a:r>
            <a:r>
              <a:rPr sz="1400" dirty="0">
                <a:latin typeface="Calibri"/>
                <a:cs typeface="Calibri"/>
              </a:rPr>
              <a:t>plus</a:t>
            </a:r>
            <a:r>
              <a:rPr sz="1400" spc="-5" dirty="0">
                <a:latin typeface="Calibri"/>
                <a:cs typeface="Calibri"/>
              </a:rPr>
              <a:t> compréhensible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et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plus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claire. </a:t>
            </a:r>
            <a:r>
              <a:rPr sz="1400" spc="-30" dirty="0">
                <a:latin typeface="Calibri"/>
                <a:cs typeface="Calibri"/>
              </a:rPr>
              <a:t>J’ai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beaucoup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plus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appris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pratiquant.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C’était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expérience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très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intéressante,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voire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amusante.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J’ai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pris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beaucoup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plaisir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faire.</a:t>
            </a:r>
            <a:endParaRPr sz="1400">
              <a:latin typeface="Calibri"/>
              <a:cs typeface="Calibri"/>
            </a:endParaRPr>
          </a:p>
          <a:p>
            <a:pPr marL="12700" marR="1594485">
              <a:lnSpc>
                <a:spcPct val="148600"/>
              </a:lnSpc>
              <a:spcBef>
                <a:spcPts val="10"/>
              </a:spcBef>
            </a:pPr>
            <a:r>
              <a:rPr sz="1400" spc="-5" dirty="0">
                <a:latin typeface="Calibri"/>
                <a:cs typeface="Calibri"/>
              </a:rPr>
              <a:t>Néanmoins,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l’interface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graphique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n’est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encore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parfaite,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et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l’ergonomie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du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site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revoir. 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J’ai</a:t>
            </a:r>
            <a:r>
              <a:rPr sz="1400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également</a:t>
            </a:r>
            <a:r>
              <a:rPr sz="140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appris</a:t>
            </a:r>
            <a:r>
              <a:rPr sz="1400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à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mieux</a:t>
            </a:r>
            <a:r>
              <a:rPr sz="14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travailler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</a:t>
            </a:r>
            <a:r>
              <a:rPr sz="14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équipe</a:t>
            </a:r>
            <a:r>
              <a:rPr sz="1400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et</a:t>
            </a:r>
            <a:r>
              <a:rPr sz="1400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mieux</a:t>
            </a:r>
            <a:r>
              <a:rPr sz="14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communiquer</a:t>
            </a:r>
            <a:r>
              <a:rPr sz="1400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avec</a:t>
            </a:r>
            <a:r>
              <a:rPr sz="1400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mes</a:t>
            </a:r>
            <a:r>
              <a:rPr sz="1400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partenaires</a:t>
            </a:r>
            <a:r>
              <a:rPr sz="14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2700" marR="216535">
              <a:lnSpc>
                <a:spcPct val="107100"/>
              </a:lnSpc>
              <a:spcBef>
                <a:spcPts val="710"/>
              </a:spcBef>
            </a:pPr>
            <a:r>
              <a:rPr sz="1400" spc="-5" dirty="0">
                <a:latin typeface="Calibri"/>
                <a:cs typeface="Calibri"/>
              </a:rPr>
              <a:t>Depuis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je </a:t>
            </a:r>
            <a:r>
              <a:rPr sz="1400" spc="-10" dirty="0">
                <a:latin typeface="Calibri"/>
                <a:cs typeface="Calibri"/>
              </a:rPr>
              <a:t>travaille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binôme,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je </a:t>
            </a:r>
            <a:r>
              <a:rPr sz="1400" spc="-10" dirty="0">
                <a:latin typeface="Calibri"/>
                <a:cs typeface="Calibri"/>
              </a:rPr>
              <a:t>comprends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mieux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l’importance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mettre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commentaires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dans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5" dirty="0">
                <a:latin typeface="Calibri"/>
                <a:cs typeface="Calibri"/>
              </a:rPr>
              <a:t> codes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d’être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précis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concis.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Je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comprends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mieux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l’intérêt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5" dirty="0">
                <a:latin typeface="Calibri"/>
                <a:cs typeface="Calibri"/>
              </a:rPr>
              <a:t> documentation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d’un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code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5" dirty="0">
                <a:latin typeface="Calibri"/>
                <a:cs typeface="Calibri"/>
              </a:rPr>
              <a:t> chaque</a:t>
            </a:r>
            <a:r>
              <a:rPr sz="1400" dirty="0">
                <a:latin typeface="Calibri"/>
                <a:cs typeface="Calibri"/>
              </a:rPr>
              <a:t> mise à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jour.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J’ai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eu la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chance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d’avoir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collègue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travail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impliquée,</a:t>
            </a:r>
            <a:r>
              <a:rPr sz="1400" spc="-10" dirty="0">
                <a:latin typeface="Calibri"/>
                <a:cs typeface="Calibri"/>
              </a:rPr>
              <a:t> compréhensive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patiente.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14" dirty="0"/>
              <a:t>Retour</a:t>
            </a:r>
            <a:r>
              <a:rPr spc="-95" dirty="0"/>
              <a:t> </a:t>
            </a:r>
            <a:r>
              <a:rPr spc="-110" dirty="0"/>
              <a:t>d’expérience</a:t>
            </a:r>
            <a:r>
              <a:rPr spc="-90" dirty="0"/>
              <a:t> (2/2)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pc="-15" dirty="0"/>
              <a:t>BENERETA:</a:t>
            </a: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/>
              <a:t>Au</a:t>
            </a:r>
            <a:r>
              <a:rPr spc="-40" dirty="0"/>
              <a:t> </a:t>
            </a:r>
            <a:r>
              <a:rPr spc="-5" dirty="0"/>
              <a:t>premier</a:t>
            </a:r>
            <a:r>
              <a:rPr dirty="0"/>
              <a:t> </a:t>
            </a:r>
            <a:r>
              <a:rPr spc="-10" dirty="0"/>
              <a:t>abord:</a:t>
            </a:r>
          </a:p>
          <a:p>
            <a:pPr marL="12700" marR="5080">
              <a:lnSpc>
                <a:spcPct val="107100"/>
              </a:lnSpc>
              <a:spcBef>
                <a:spcPts val="710"/>
              </a:spcBef>
            </a:pPr>
            <a:r>
              <a:rPr u="none" spc="-5" dirty="0"/>
              <a:t>Lorsque</a:t>
            </a:r>
            <a:r>
              <a:rPr u="none" dirty="0"/>
              <a:t> nous</a:t>
            </a:r>
            <a:r>
              <a:rPr u="none" spc="5" dirty="0"/>
              <a:t> </a:t>
            </a:r>
            <a:r>
              <a:rPr u="none" spc="-10" dirty="0"/>
              <a:t>avons</a:t>
            </a:r>
            <a:r>
              <a:rPr u="none" spc="-5" dirty="0"/>
              <a:t> découvert</a:t>
            </a:r>
            <a:r>
              <a:rPr u="none" spc="35" dirty="0"/>
              <a:t> </a:t>
            </a:r>
            <a:r>
              <a:rPr u="none" spc="-5" dirty="0"/>
              <a:t>les</a:t>
            </a:r>
            <a:r>
              <a:rPr u="none" spc="20" dirty="0"/>
              <a:t> </a:t>
            </a:r>
            <a:r>
              <a:rPr u="none" spc="-5" dirty="0"/>
              <a:t>consignes</a:t>
            </a:r>
            <a:r>
              <a:rPr u="none" dirty="0"/>
              <a:t> je</a:t>
            </a:r>
            <a:r>
              <a:rPr u="none" spc="10" dirty="0"/>
              <a:t> </a:t>
            </a:r>
            <a:r>
              <a:rPr u="none" spc="-20" dirty="0"/>
              <a:t>n’était</a:t>
            </a:r>
            <a:r>
              <a:rPr u="none" spc="15" dirty="0"/>
              <a:t> </a:t>
            </a:r>
            <a:r>
              <a:rPr u="none" spc="-5" dirty="0"/>
              <a:t>pas</a:t>
            </a:r>
            <a:r>
              <a:rPr u="none" dirty="0"/>
              <a:t> </a:t>
            </a:r>
            <a:r>
              <a:rPr u="none" spc="-10" dirty="0"/>
              <a:t>très</a:t>
            </a:r>
            <a:r>
              <a:rPr u="none" spc="20" dirty="0"/>
              <a:t> </a:t>
            </a:r>
            <a:r>
              <a:rPr u="none" spc="-10" dirty="0"/>
              <a:t>optimiste</a:t>
            </a:r>
            <a:r>
              <a:rPr u="none" spc="10" dirty="0"/>
              <a:t> </a:t>
            </a:r>
            <a:r>
              <a:rPr u="none" spc="-5" dirty="0"/>
              <a:t>pour</a:t>
            </a:r>
            <a:r>
              <a:rPr u="none" spc="15" dirty="0"/>
              <a:t> </a:t>
            </a:r>
            <a:r>
              <a:rPr u="none" dirty="0"/>
              <a:t>le </a:t>
            </a:r>
            <a:r>
              <a:rPr u="none" spc="-5" dirty="0"/>
              <a:t>délai du</a:t>
            </a:r>
            <a:r>
              <a:rPr u="none" spc="5" dirty="0"/>
              <a:t> </a:t>
            </a:r>
            <a:r>
              <a:rPr u="none" spc="-10" dirty="0"/>
              <a:t>rendu.</a:t>
            </a:r>
            <a:r>
              <a:rPr u="none" spc="5" dirty="0"/>
              <a:t> </a:t>
            </a:r>
            <a:r>
              <a:rPr u="none" dirty="0"/>
              <a:t>Je </a:t>
            </a:r>
            <a:r>
              <a:rPr u="none" spc="-10" dirty="0"/>
              <a:t>trouvais</a:t>
            </a:r>
            <a:r>
              <a:rPr u="none" spc="10" dirty="0"/>
              <a:t> </a:t>
            </a:r>
            <a:r>
              <a:rPr u="none" dirty="0"/>
              <a:t>les</a:t>
            </a:r>
            <a:r>
              <a:rPr u="none" spc="-5" dirty="0"/>
              <a:t> consignes </a:t>
            </a:r>
            <a:r>
              <a:rPr u="none" spc="-300" dirty="0"/>
              <a:t> </a:t>
            </a:r>
            <a:r>
              <a:rPr u="none" spc="-5" dirty="0"/>
              <a:t>compliquées</a:t>
            </a:r>
            <a:r>
              <a:rPr u="none" spc="30" dirty="0"/>
              <a:t> </a:t>
            </a:r>
            <a:r>
              <a:rPr u="none" dirty="0"/>
              <a:t>à</a:t>
            </a:r>
            <a:r>
              <a:rPr u="none" spc="10" dirty="0"/>
              <a:t> </a:t>
            </a:r>
            <a:r>
              <a:rPr u="none" spc="-25" dirty="0"/>
              <a:t>réaliser.</a:t>
            </a:r>
            <a:r>
              <a:rPr u="none" spc="20" dirty="0"/>
              <a:t> </a:t>
            </a:r>
            <a:r>
              <a:rPr u="none" spc="-5" dirty="0"/>
              <a:t>La</a:t>
            </a:r>
            <a:r>
              <a:rPr u="none" spc="20" dirty="0"/>
              <a:t> </a:t>
            </a:r>
            <a:r>
              <a:rPr u="none" spc="-10" dirty="0"/>
              <a:t>création</a:t>
            </a:r>
            <a:r>
              <a:rPr u="none" spc="15" dirty="0"/>
              <a:t> </a:t>
            </a:r>
            <a:r>
              <a:rPr u="none" dirty="0"/>
              <a:t>de</a:t>
            </a:r>
            <a:r>
              <a:rPr u="none" spc="15" dirty="0"/>
              <a:t> </a:t>
            </a:r>
            <a:r>
              <a:rPr u="none" dirty="0"/>
              <a:t>la</a:t>
            </a:r>
            <a:r>
              <a:rPr u="none" spc="10" dirty="0"/>
              <a:t> </a:t>
            </a:r>
            <a:r>
              <a:rPr u="none" dirty="0"/>
              <a:t>base</a:t>
            </a:r>
            <a:r>
              <a:rPr u="none" spc="-5" dirty="0"/>
              <a:t> </a:t>
            </a:r>
            <a:r>
              <a:rPr u="none" dirty="0"/>
              <a:t>de</a:t>
            </a:r>
            <a:r>
              <a:rPr u="none" spc="15" dirty="0"/>
              <a:t> </a:t>
            </a:r>
            <a:r>
              <a:rPr u="none" spc="-5" dirty="0"/>
              <a:t>données</a:t>
            </a:r>
            <a:r>
              <a:rPr u="none" spc="35" dirty="0"/>
              <a:t> </a:t>
            </a:r>
            <a:r>
              <a:rPr u="none" spc="-40" dirty="0"/>
              <a:t>m’a</a:t>
            </a:r>
            <a:r>
              <a:rPr u="none" spc="20" dirty="0"/>
              <a:t> </a:t>
            </a:r>
            <a:r>
              <a:rPr u="none" spc="-5" dirty="0"/>
              <a:t>mise</a:t>
            </a:r>
            <a:r>
              <a:rPr u="none" spc="15" dirty="0"/>
              <a:t> </a:t>
            </a:r>
            <a:r>
              <a:rPr u="none" dirty="0"/>
              <a:t>en</a:t>
            </a:r>
            <a:r>
              <a:rPr u="none" spc="15" dirty="0"/>
              <a:t> </a:t>
            </a:r>
            <a:r>
              <a:rPr u="none" spc="-5" dirty="0"/>
              <a:t>confiance</a:t>
            </a:r>
            <a:r>
              <a:rPr u="none" spc="40" dirty="0"/>
              <a:t> </a:t>
            </a:r>
            <a:r>
              <a:rPr u="none" spc="-10" dirty="0"/>
              <a:t>car</a:t>
            </a:r>
            <a:r>
              <a:rPr u="none" spc="20" dirty="0"/>
              <a:t> </a:t>
            </a:r>
            <a:r>
              <a:rPr u="none" spc="-5" dirty="0"/>
              <a:t>nous</a:t>
            </a:r>
            <a:r>
              <a:rPr u="none" spc="20" dirty="0"/>
              <a:t> </a:t>
            </a:r>
            <a:r>
              <a:rPr u="none" spc="-25" dirty="0"/>
              <a:t>n’avons</a:t>
            </a:r>
            <a:r>
              <a:rPr u="none" spc="35" dirty="0"/>
              <a:t> </a:t>
            </a:r>
            <a:r>
              <a:rPr u="none" spc="-5" dirty="0"/>
              <a:t>pas</a:t>
            </a:r>
            <a:r>
              <a:rPr u="none" spc="10" dirty="0"/>
              <a:t> </a:t>
            </a:r>
            <a:r>
              <a:rPr u="none" dirty="0"/>
              <a:t>eu</a:t>
            </a:r>
            <a:r>
              <a:rPr u="none" spc="10" dirty="0"/>
              <a:t> </a:t>
            </a:r>
            <a:r>
              <a:rPr u="none" spc="-5" dirty="0"/>
              <a:t>du</a:t>
            </a:r>
            <a:r>
              <a:rPr u="none" spc="15" dirty="0"/>
              <a:t> </a:t>
            </a:r>
            <a:r>
              <a:rPr u="none" dirty="0"/>
              <a:t>mal</a:t>
            </a:r>
            <a:r>
              <a:rPr u="none" spc="10" dirty="0"/>
              <a:t> </a:t>
            </a:r>
            <a:r>
              <a:rPr u="none" dirty="0"/>
              <a:t>à</a:t>
            </a:r>
            <a:r>
              <a:rPr u="none" spc="5" dirty="0"/>
              <a:t> </a:t>
            </a:r>
            <a:r>
              <a:rPr u="none" dirty="0"/>
              <a:t>le </a:t>
            </a:r>
            <a:r>
              <a:rPr u="none" spc="5" dirty="0"/>
              <a:t> </a:t>
            </a:r>
            <a:r>
              <a:rPr u="none" spc="-10" dirty="0"/>
              <a:t>faire et</a:t>
            </a:r>
            <a:r>
              <a:rPr u="none" spc="10" dirty="0"/>
              <a:t> </a:t>
            </a:r>
            <a:r>
              <a:rPr u="none" spc="-5" dirty="0"/>
              <a:t>que</a:t>
            </a:r>
            <a:r>
              <a:rPr u="none" spc="5" dirty="0"/>
              <a:t> </a:t>
            </a:r>
            <a:r>
              <a:rPr u="none" spc="-5" dirty="0"/>
              <a:t>nous</a:t>
            </a:r>
            <a:r>
              <a:rPr u="none" dirty="0"/>
              <a:t> </a:t>
            </a:r>
            <a:r>
              <a:rPr u="none" spc="-10" dirty="0"/>
              <a:t>avons</a:t>
            </a:r>
            <a:r>
              <a:rPr u="none" spc="10" dirty="0"/>
              <a:t> </a:t>
            </a:r>
            <a:r>
              <a:rPr u="none" spc="-10" dirty="0"/>
              <a:t>travaillé</a:t>
            </a:r>
            <a:r>
              <a:rPr u="none" spc="-20" dirty="0"/>
              <a:t> </a:t>
            </a:r>
            <a:r>
              <a:rPr u="none" spc="-5" dirty="0"/>
              <a:t>ensemble.</a:t>
            </a:r>
          </a:p>
          <a:p>
            <a:pPr marL="12700" marR="5080">
              <a:lnSpc>
                <a:spcPct val="107500"/>
              </a:lnSpc>
              <a:spcBef>
                <a:spcPts val="690"/>
              </a:spcBef>
            </a:pPr>
            <a:r>
              <a:rPr u="none" spc="-30" dirty="0"/>
              <a:t>J’ai</a:t>
            </a:r>
            <a:r>
              <a:rPr u="none" spc="5" dirty="0"/>
              <a:t> </a:t>
            </a:r>
            <a:r>
              <a:rPr u="none" spc="-5" dirty="0"/>
              <a:t>passé</a:t>
            </a:r>
            <a:r>
              <a:rPr u="none" dirty="0"/>
              <a:t> </a:t>
            </a:r>
            <a:r>
              <a:rPr u="none" spc="-5" dirty="0"/>
              <a:t>beaucoup</a:t>
            </a:r>
            <a:r>
              <a:rPr u="none" spc="15" dirty="0"/>
              <a:t> </a:t>
            </a:r>
            <a:r>
              <a:rPr u="none" spc="-5" dirty="0"/>
              <a:t>de</a:t>
            </a:r>
            <a:r>
              <a:rPr u="none" spc="10" dirty="0"/>
              <a:t> </a:t>
            </a:r>
            <a:r>
              <a:rPr u="none" spc="-10" dirty="0"/>
              <a:t>temps</a:t>
            </a:r>
            <a:r>
              <a:rPr u="none" spc="5" dirty="0"/>
              <a:t> </a:t>
            </a:r>
            <a:r>
              <a:rPr u="none" dirty="0"/>
              <a:t>à</a:t>
            </a:r>
            <a:r>
              <a:rPr u="none" spc="-5" dirty="0"/>
              <a:t> </a:t>
            </a:r>
            <a:r>
              <a:rPr u="none" spc="-10" dirty="0"/>
              <a:t>rechercher</a:t>
            </a:r>
            <a:r>
              <a:rPr u="none" spc="40" dirty="0"/>
              <a:t> </a:t>
            </a:r>
            <a:r>
              <a:rPr u="none" spc="-5" dirty="0"/>
              <a:t>des</a:t>
            </a:r>
            <a:r>
              <a:rPr u="none" spc="5" dirty="0"/>
              <a:t> </a:t>
            </a:r>
            <a:r>
              <a:rPr u="none" spc="-5" dirty="0"/>
              <a:t>réponses</a:t>
            </a:r>
            <a:r>
              <a:rPr u="none" spc="35" dirty="0"/>
              <a:t> </a:t>
            </a:r>
            <a:r>
              <a:rPr u="none" spc="-5" dirty="0"/>
              <a:t>sur</a:t>
            </a:r>
            <a:r>
              <a:rPr u="none" spc="-10" dirty="0"/>
              <a:t> internet</a:t>
            </a:r>
            <a:r>
              <a:rPr u="none" spc="15" dirty="0"/>
              <a:t> </a:t>
            </a:r>
            <a:r>
              <a:rPr u="none" spc="-10" dirty="0"/>
              <a:t>et</a:t>
            </a:r>
            <a:r>
              <a:rPr u="none" spc="15" dirty="0"/>
              <a:t> </a:t>
            </a:r>
            <a:r>
              <a:rPr u="none" dirty="0"/>
              <a:t>à</a:t>
            </a:r>
            <a:r>
              <a:rPr u="none" spc="-5" dirty="0"/>
              <a:t> découvrir</a:t>
            </a:r>
            <a:r>
              <a:rPr u="none" spc="10" dirty="0"/>
              <a:t> </a:t>
            </a:r>
            <a:r>
              <a:rPr u="none" spc="5" dirty="0"/>
              <a:t>le</a:t>
            </a:r>
            <a:r>
              <a:rPr u="none" dirty="0"/>
              <a:t> </a:t>
            </a:r>
            <a:r>
              <a:rPr u="none" spc="-5" dirty="0"/>
              <a:t>langage</a:t>
            </a:r>
            <a:r>
              <a:rPr u="none" spc="-15" dirty="0"/>
              <a:t> </a:t>
            </a:r>
            <a:r>
              <a:rPr u="none" spc="-5" dirty="0"/>
              <a:t>php</a:t>
            </a:r>
            <a:r>
              <a:rPr u="none" dirty="0"/>
              <a:t> </a:t>
            </a:r>
            <a:r>
              <a:rPr u="none" spc="-5" dirty="0"/>
              <a:t>qui</a:t>
            </a:r>
            <a:r>
              <a:rPr u="none" spc="5" dirty="0"/>
              <a:t> </a:t>
            </a:r>
            <a:r>
              <a:rPr u="none" spc="-5" dirty="0"/>
              <a:t>allait</a:t>
            </a:r>
            <a:r>
              <a:rPr u="none" spc="-25" dirty="0"/>
              <a:t> </a:t>
            </a:r>
            <a:r>
              <a:rPr u="none" dirty="0"/>
              <a:t>me servir </a:t>
            </a:r>
            <a:r>
              <a:rPr u="none" spc="5" dirty="0"/>
              <a:t> </a:t>
            </a:r>
            <a:r>
              <a:rPr u="none" spc="-5" dirty="0"/>
              <a:t>pour</a:t>
            </a:r>
            <a:r>
              <a:rPr u="none" spc="10" dirty="0"/>
              <a:t> </a:t>
            </a:r>
            <a:r>
              <a:rPr u="none" dirty="0"/>
              <a:t>la</a:t>
            </a:r>
            <a:r>
              <a:rPr u="none" spc="10" dirty="0"/>
              <a:t> </a:t>
            </a:r>
            <a:r>
              <a:rPr u="none" spc="-10" dirty="0"/>
              <a:t>suite.</a:t>
            </a:r>
            <a:r>
              <a:rPr u="none" spc="-5" dirty="0"/>
              <a:t> </a:t>
            </a:r>
            <a:r>
              <a:rPr u="none" dirty="0"/>
              <a:t>Je</a:t>
            </a:r>
            <a:r>
              <a:rPr u="none" spc="10" dirty="0"/>
              <a:t> </a:t>
            </a:r>
            <a:r>
              <a:rPr u="none" spc="-10" dirty="0"/>
              <a:t>perdais</a:t>
            </a:r>
            <a:r>
              <a:rPr u="none" spc="5" dirty="0"/>
              <a:t> </a:t>
            </a:r>
            <a:r>
              <a:rPr u="none" spc="-5" dirty="0"/>
              <a:t>beaucoup</a:t>
            </a:r>
            <a:r>
              <a:rPr u="none" spc="20" dirty="0"/>
              <a:t> </a:t>
            </a:r>
            <a:r>
              <a:rPr u="none" spc="-5" dirty="0"/>
              <a:t>de</a:t>
            </a:r>
            <a:r>
              <a:rPr u="none" spc="10" dirty="0"/>
              <a:t> </a:t>
            </a:r>
            <a:r>
              <a:rPr u="none" spc="-15" dirty="0"/>
              <a:t>temps</a:t>
            </a:r>
            <a:r>
              <a:rPr u="none" spc="25" dirty="0"/>
              <a:t> </a:t>
            </a:r>
            <a:r>
              <a:rPr u="none" dirty="0"/>
              <a:t>à</a:t>
            </a:r>
            <a:r>
              <a:rPr u="none" spc="330" dirty="0"/>
              <a:t> </a:t>
            </a:r>
            <a:r>
              <a:rPr u="none" spc="-10" dirty="0"/>
              <a:t>faire</a:t>
            </a:r>
            <a:r>
              <a:rPr u="none" dirty="0"/>
              <a:t> </a:t>
            </a:r>
            <a:r>
              <a:rPr u="none" spc="-10" dirty="0"/>
              <a:t>et</a:t>
            </a:r>
            <a:r>
              <a:rPr u="none" spc="20" dirty="0"/>
              <a:t> </a:t>
            </a:r>
            <a:r>
              <a:rPr u="none" spc="-15" dirty="0"/>
              <a:t>refaire</a:t>
            </a:r>
            <a:r>
              <a:rPr u="none" dirty="0"/>
              <a:t> </a:t>
            </a:r>
            <a:r>
              <a:rPr u="none" spc="-5" dirty="0"/>
              <a:t>des </a:t>
            </a:r>
            <a:r>
              <a:rPr u="none" spc="-10" dirty="0"/>
              <a:t>test</a:t>
            </a:r>
            <a:r>
              <a:rPr u="none" spc="5" dirty="0"/>
              <a:t> </a:t>
            </a:r>
            <a:r>
              <a:rPr u="none" spc="-10" dirty="0"/>
              <a:t>et</a:t>
            </a:r>
            <a:r>
              <a:rPr u="none" spc="15" dirty="0"/>
              <a:t> </a:t>
            </a:r>
            <a:r>
              <a:rPr u="none" spc="-5" dirty="0"/>
              <a:t>lorsque</a:t>
            </a:r>
            <a:r>
              <a:rPr u="none" dirty="0"/>
              <a:t> je</a:t>
            </a:r>
            <a:r>
              <a:rPr u="none" spc="15" dirty="0"/>
              <a:t> </a:t>
            </a:r>
            <a:r>
              <a:rPr u="none" spc="-15" dirty="0"/>
              <a:t>n’arrivais</a:t>
            </a:r>
            <a:r>
              <a:rPr u="none" spc="5" dirty="0"/>
              <a:t> </a:t>
            </a:r>
            <a:r>
              <a:rPr u="none" spc="-5" dirty="0"/>
              <a:t>pas</a:t>
            </a:r>
            <a:r>
              <a:rPr u="none" spc="10" dirty="0"/>
              <a:t> </a:t>
            </a:r>
            <a:r>
              <a:rPr u="none" dirty="0"/>
              <a:t>à</a:t>
            </a:r>
            <a:r>
              <a:rPr u="none" spc="-5" dirty="0"/>
              <a:t> </a:t>
            </a:r>
            <a:r>
              <a:rPr u="none" spc="-10" dirty="0"/>
              <a:t>avancer</a:t>
            </a:r>
            <a:r>
              <a:rPr u="none" spc="10" dirty="0"/>
              <a:t> </a:t>
            </a:r>
            <a:r>
              <a:rPr u="none" dirty="0"/>
              <a:t>je</a:t>
            </a:r>
            <a:r>
              <a:rPr u="none" spc="5" dirty="0"/>
              <a:t> </a:t>
            </a:r>
            <a:r>
              <a:rPr u="none" spc="-5" dirty="0"/>
              <a:t>demandais </a:t>
            </a:r>
            <a:r>
              <a:rPr u="none" spc="-305" dirty="0"/>
              <a:t> </a:t>
            </a:r>
            <a:r>
              <a:rPr u="none" dirty="0"/>
              <a:t>à</a:t>
            </a:r>
            <a:r>
              <a:rPr u="none" spc="-10" dirty="0"/>
              <a:t> </a:t>
            </a:r>
            <a:r>
              <a:rPr u="none" spc="-5" dirty="0"/>
              <a:t>Finaritra</a:t>
            </a:r>
            <a:r>
              <a:rPr u="none" spc="300" dirty="0"/>
              <a:t> </a:t>
            </a:r>
            <a:r>
              <a:rPr u="none" spc="-15" dirty="0"/>
              <a:t>d’analyser</a:t>
            </a:r>
            <a:r>
              <a:rPr u="none" spc="-10" dirty="0"/>
              <a:t> </a:t>
            </a:r>
            <a:r>
              <a:rPr u="none" dirty="0"/>
              <a:t>le</a:t>
            </a:r>
            <a:r>
              <a:rPr u="none" spc="5" dirty="0"/>
              <a:t> </a:t>
            </a:r>
            <a:r>
              <a:rPr u="none" spc="-5" dirty="0"/>
              <a:t>code,</a:t>
            </a:r>
            <a:r>
              <a:rPr u="none" spc="5" dirty="0"/>
              <a:t> </a:t>
            </a:r>
            <a:r>
              <a:rPr u="none" spc="-15" dirty="0"/>
              <a:t>et</a:t>
            </a:r>
            <a:r>
              <a:rPr u="none" spc="10" dirty="0"/>
              <a:t> </a:t>
            </a:r>
            <a:r>
              <a:rPr u="none" dirty="0"/>
              <a:t>cela</a:t>
            </a:r>
            <a:r>
              <a:rPr u="none" spc="-10" dirty="0"/>
              <a:t> </a:t>
            </a:r>
            <a:r>
              <a:rPr u="none" spc="-5" dirty="0"/>
              <a:t>fonctionnait</a:t>
            </a:r>
            <a:r>
              <a:rPr u="none" spc="-15" dirty="0"/>
              <a:t> </a:t>
            </a:r>
            <a:r>
              <a:rPr u="none" dirty="0"/>
              <a:t>à</a:t>
            </a:r>
            <a:r>
              <a:rPr u="none" spc="-10" dirty="0"/>
              <a:t> </a:t>
            </a:r>
            <a:r>
              <a:rPr u="none" spc="-5" dirty="0"/>
              <a:t>chaque</a:t>
            </a:r>
            <a:r>
              <a:rPr u="none" spc="5" dirty="0"/>
              <a:t> </a:t>
            </a:r>
            <a:r>
              <a:rPr u="none" spc="-5" dirty="0"/>
              <a:t>fois.</a:t>
            </a: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pc="-5" dirty="0"/>
              <a:t>Le</a:t>
            </a:r>
            <a:r>
              <a:rPr spc="-15" dirty="0"/>
              <a:t> </a:t>
            </a:r>
            <a:r>
              <a:rPr spc="-10" dirty="0"/>
              <a:t>déroulement:</a:t>
            </a:r>
          </a:p>
          <a:p>
            <a:pPr marL="12700" marR="125095">
              <a:lnSpc>
                <a:spcPct val="107100"/>
              </a:lnSpc>
              <a:spcBef>
                <a:spcPts val="710"/>
              </a:spcBef>
            </a:pPr>
            <a:r>
              <a:rPr u="none" spc="-5" dirty="0"/>
              <a:t>La plupart</a:t>
            </a:r>
            <a:r>
              <a:rPr u="none" spc="15" dirty="0"/>
              <a:t> </a:t>
            </a:r>
            <a:r>
              <a:rPr u="none" spc="-5" dirty="0"/>
              <a:t>de</a:t>
            </a:r>
            <a:r>
              <a:rPr u="none" spc="15" dirty="0"/>
              <a:t> </a:t>
            </a:r>
            <a:r>
              <a:rPr u="none" spc="-15" dirty="0"/>
              <a:t>temps</a:t>
            </a:r>
            <a:r>
              <a:rPr u="none" spc="35" dirty="0"/>
              <a:t> </a:t>
            </a:r>
            <a:r>
              <a:rPr u="none" spc="-25" dirty="0"/>
              <a:t>j’avais</a:t>
            </a:r>
            <a:r>
              <a:rPr u="none" spc="10" dirty="0"/>
              <a:t> </a:t>
            </a:r>
            <a:r>
              <a:rPr u="none" spc="-5" dirty="0"/>
              <a:t>l’impression</a:t>
            </a:r>
            <a:r>
              <a:rPr u="none" dirty="0"/>
              <a:t> </a:t>
            </a:r>
            <a:r>
              <a:rPr u="none" spc="-5" dirty="0"/>
              <a:t>que</a:t>
            </a:r>
            <a:r>
              <a:rPr u="none" spc="10" dirty="0"/>
              <a:t> </a:t>
            </a:r>
            <a:r>
              <a:rPr u="none" dirty="0"/>
              <a:t>rien</a:t>
            </a:r>
            <a:r>
              <a:rPr u="none" spc="5" dirty="0"/>
              <a:t> </a:t>
            </a:r>
            <a:r>
              <a:rPr u="none" spc="-5" dirty="0"/>
              <a:t>ne</a:t>
            </a:r>
            <a:r>
              <a:rPr u="none" spc="10" dirty="0"/>
              <a:t> </a:t>
            </a:r>
            <a:r>
              <a:rPr u="none" spc="-10" dirty="0"/>
              <a:t>marchait</a:t>
            </a:r>
            <a:r>
              <a:rPr u="none" spc="5" dirty="0"/>
              <a:t> </a:t>
            </a:r>
            <a:r>
              <a:rPr u="none" spc="-5" dirty="0"/>
              <a:t>mais</a:t>
            </a:r>
            <a:r>
              <a:rPr u="none" spc="5" dirty="0"/>
              <a:t> </a:t>
            </a:r>
            <a:r>
              <a:rPr u="none" dirty="0"/>
              <a:t>au</a:t>
            </a:r>
            <a:r>
              <a:rPr u="none" spc="-15" dirty="0"/>
              <a:t> </a:t>
            </a:r>
            <a:r>
              <a:rPr u="none" dirty="0"/>
              <a:t>fil</a:t>
            </a:r>
            <a:r>
              <a:rPr u="none" spc="-15" dirty="0"/>
              <a:t> </a:t>
            </a:r>
            <a:r>
              <a:rPr u="none" dirty="0"/>
              <a:t>du </a:t>
            </a:r>
            <a:r>
              <a:rPr u="none" spc="-10" dirty="0"/>
              <a:t>temps</a:t>
            </a:r>
            <a:r>
              <a:rPr u="none" spc="20" dirty="0"/>
              <a:t> </a:t>
            </a:r>
            <a:r>
              <a:rPr u="none" spc="-25" dirty="0"/>
              <a:t>j’ai</a:t>
            </a:r>
            <a:r>
              <a:rPr u="none" spc="15" dirty="0"/>
              <a:t> </a:t>
            </a:r>
            <a:r>
              <a:rPr u="none" spc="-5" dirty="0"/>
              <a:t>appris </a:t>
            </a:r>
            <a:r>
              <a:rPr u="none" dirty="0"/>
              <a:t>à</a:t>
            </a:r>
            <a:r>
              <a:rPr u="none" spc="15" dirty="0"/>
              <a:t> </a:t>
            </a:r>
            <a:r>
              <a:rPr u="none" spc="-10" dirty="0"/>
              <a:t>chercher</a:t>
            </a:r>
            <a:r>
              <a:rPr u="none" spc="25" dirty="0"/>
              <a:t> </a:t>
            </a:r>
            <a:r>
              <a:rPr u="none" spc="-5" dirty="0"/>
              <a:t>mes</a:t>
            </a:r>
            <a:r>
              <a:rPr u="none" spc="25" dirty="0"/>
              <a:t> </a:t>
            </a:r>
            <a:r>
              <a:rPr u="none" spc="-10" dirty="0"/>
              <a:t>erreurs</a:t>
            </a:r>
            <a:r>
              <a:rPr u="none" spc="20" dirty="0"/>
              <a:t> </a:t>
            </a:r>
            <a:r>
              <a:rPr u="none" spc="-10" dirty="0"/>
              <a:t>et </a:t>
            </a:r>
            <a:r>
              <a:rPr u="none" spc="-5" dirty="0"/>
              <a:t> </a:t>
            </a:r>
            <a:r>
              <a:rPr u="none" spc="-25" dirty="0"/>
              <a:t>j’ai</a:t>
            </a:r>
            <a:r>
              <a:rPr u="none" spc="10" dirty="0"/>
              <a:t> </a:t>
            </a:r>
            <a:r>
              <a:rPr u="none" spc="-10" dirty="0"/>
              <a:t>apprécié</a:t>
            </a:r>
            <a:r>
              <a:rPr u="none" spc="15" dirty="0"/>
              <a:t> </a:t>
            </a:r>
            <a:r>
              <a:rPr u="none" spc="-5" dirty="0"/>
              <a:t>chaque</a:t>
            </a:r>
            <a:r>
              <a:rPr u="none" spc="5" dirty="0"/>
              <a:t> </a:t>
            </a:r>
            <a:r>
              <a:rPr u="none" spc="-10" dirty="0"/>
              <a:t>petite</a:t>
            </a:r>
            <a:r>
              <a:rPr u="none" spc="15" dirty="0"/>
              <a:t> </a:t>
            </a:r>
            <a:r>
              <a:rPr u="none" spc="-10" dirty="0"/>
              <a:t>réussite.</a:t>
            </a:r>
            <a:r>
              <a:rPr u="none" spc="40" dirty="0"/>
              <a:t> </a:t>
            </a:r>
            <a:r>
              <a:rPr u="none" spc="-5" dirty="0"/>
              <a:t>Ce</a:t>
            </a:r>
            <a:r>
              <a:rPr u="none" spc="15" dirty="0"/>
              <a:t> </a:t>
            </a:r>
            <a:r>
              <a:rPr u="none" spc="-5" dirty="0"/>
              <a:t>que</a:t>
            </a:r>
            <a:r>
              <a:rPr u="none" spc="10" dirty="0"/>
              <a:t> </a:t>
            </a:r>
            <a:r>
              <a:rPr u="none" spc="-25" dirty="0"/>
              <a:t>j’ai</a:t>
            </a:r>
            <a:r>
              <a:rPr u="none" spc="15" dirty="0"/>
              <a:t> </a:t>
            </a:r>
            <a:r>
              <a:rPr u="none" spc="-10" dirty="0"/>
              <a:t>appréciée</a:t>
            </a:r>
            <a:r>
              <a:rPr u="none" spc="30" dirty="0"/>
              <a:t> </a:t>
            </a:r>
            <a:r>
              <a:rPr u="none" dirty="0"/>
              <a:t>le</a:t>
            </a:r>
            <a:r>
              <a:rPr u="none" spc="5" dirty="0"/>
              <a:t> </a:t>
            </a:r>
            <a:r>
              <a:rPr u="none" spc="-5" dirty="0"/>
              <a:t>plus</a:t>
            </a:r>
            <a:r>
              <a:rPr u="none" spc="10" dirty="0"/>
              <a:t> </a:t>
            </a:r>
            <a:r>
              <a:rPr u="none" spc="-30" dirty="0"/>
              <a:t>c’est</a:t>
            </a:r>
            <a:r>
              <a:rPr u="none" spc="15" dirty="0"/>
              <a:t> </a:t>
            </a:r>
            <a:r>
              <a:rPr u="none" spc="-5" dirty="0"/>
              <a:t>coder</a:t>
            </a:r>
            <a:r>
              <a:rPr u="none" spc="15" dirty="0"/>
              <a:t> </a:t>
            </a:r>
            <a:r>
              <a:rPr u="none" spc="-5" dirty="0"/>
              <a:t>les</a:t>
            </a:r>
            <a:r>
              <a:rPr u="none" spc="10" dirty="0"/>
              <a:t> </a:t>
            </a:r>
            <a:r>
              <a:rPr u="none" spc="-5" dirty="0"/>
              <a:t>vérifications</a:t>
            </a:r>
            <a:r>
              <a:rPr u="none" dirty="0"/>
              <a:t> </a:t>
            </a:r>
            <a:r>
              <a:rPr u="none" spc="-5" dirty="0"/>
              <a:t>de</a:t>
            </a:r>
            <a:r>
              <a:rPr u="none" spc="15" dirty="0"/>
              <a:t> </a:t>
            </a:r>
            <a:r>
              <a:rPr u="none" spc="-5" dirty="0"/>
              <a:t>formulaire</a:t>
            </a:r>
            <a:r>
              <a:rPr u="none" dirty="0"/>
              <a:t> </a:t>
            </a:r>
            <a:r>
              <a:rPr u="none" spc="-5" dirty="0"/>
              <a:t>pour</a:t>
            </a:r>
            <a:r>
              <a:rPr u="none" spc="15" dirty="0"/>
              <a:t> </a:t>
            </a:r>
            <a:r>
              <a:rPr u="none" spc="-20" dirty="0"/>
              <a:t>l’ajout </a:t>
            </a:r>
            <a:r>
              <a:rPr u="none" spc="-15" dirty="0"/>
              <a:t> </a:t>
            </a:r>
            <a:r>
              <a:rPr u="none" spc="-5" dirty="0"/>
              <a:t>de</a:t>
            </a:r>
            <a:r>
              <a:rPr u="none" spc="10" dirty="0"/>
              <a:t> </a:t>
            </a:r>
            <a:r>
              <a:rPr u="none" spc="-5" dirty="0"/>
              <a:t>photo.</a:t>
            </a:r>
            <a:r>
              <a:rPr u="none" spc="5" dirty="0"/>
              <a:t> </a:t>
            </a:r>
            <a:r>
              <a:rPr u="none" dirty="0"/>
              <a:t>Cela</a:t>
            </a:r>
            <a:r>
              <a:rPr u="none" spc="-5" dirty="0"/>
              <a:t> </a:t>
            </a:r>
            <a:r>
              <a:rPr u="none" spc="-40" dirty="0"/>
              <a:t>m’a</a:t>
            </a:r>
            <a:r>
              <a:rPr u="none" spc="-5" dirty="0"/>
              <a:t> demandé</a:t>
            </a:r>
            <a:r>
              <a:rPr u="none" spc="10" dirty="0"/>
              <a:t> </a:t>
            </a:r>
            <a:r>
              <a:rPr u="none" spc="-5" dirty="0"/>
              <a:t>beaucoup</a:t>
            </a:r>
            <a:r>
              <a:rPr u="none" dirty="0"/>
              <a:t> de </a:t>
            </a:r>
            <a:r>
              <a:rPr u="none" spc="-10" dirty="0"/>
              <a:t>travail,</a:t>
            </a:r>
            <a:r>
              <a:rPr u="none" spc="-5" dirty="0"/>
              <a:t> de</a:t>
            </a:r>
            <a:r>
              <a:rPr u="none" dirty="0"/>
              <a:t> </a:t>
            </a:r>
            <a:r>
              <a:rPr u="none" spc="-10" dirty="0"/>
              <a:t>temps</a:t>
            </a:r>
            <a:r>
              <a:rPr u="none" spc="20" dirty="0"/>
              <a:t> </a:t>
            </a:r>
            <a:r>
              <a:rPr u="none" spc="-15" dirty="0"/>
              <a:t>et</a:t>
            </a:r>
            <a:r>
              <a:rPr u="none" spc="30" dirty="0"/>
              <a:t> </a:t>
            </a:r>
            <a:r>
              <a:rPr u="none" spc="-5" dirty="0"/>
              <a:t>de</a:t>
            </a:r>
            <a:r>
              <a:rPr u="none" dirty="0"/>
              <a:t> </a:t>
            </a:r>
            <a:r>
              <a:rPr u="none" spc="-5" dirty="0"/>
              <a:t>patience</a:t>
            </a:r>
            <a:r>
              <a:rPr u="none" dirty="0"/>
              <a:t> mais</a:t>
            </a:r>
            <a:r>
              <a:rPr u="none" spc="-5" dirty="0"/>
              <a:t> lorsque</a:t>
            </a:r>
            <a:r>
              <a:rPr u="none" dirty="0"/>
              <a:t> </a:t>
            </a:r>
            <a:r>
              <a:rPr u="none" spc="-5" dirty="0"/>
              <a:t>cela</a:t>
            </a:r>
            <a:r>
              <a:rPr u="none" spc="10" dirty="0"/>
              <a:t> </a:t>
            </a:r>
            <a:r>
              <a:rPr u="none" dirty="0"/>
              <a:t>a</a:t>
            </a:r>
            <a:r>
              <a:rPr u="none" spc="10" dirty="0"/>
              <a:t> </a:t>
            </a:r>
            <a:r>
              <a:rPr u="none" spc="-10" dirty="0"/>
              <a:t>fonctionné</a:t>
            </a:r>
            <a:r>
              <a:rPr u="none" spc="10" dirty="0"/>
              <a:t> </a:t>
            </a:r>
            <a:r>
              <a:rPr u="none" spc="-20" dirty="0"/>
              <a:t>j’étais</a:t>
            </a:r>
            <a:r>
              <a:rPr u="none" spc="30" dirty="0"/>
              <a:t> </a:t>
            </a:r>
            <a:r>
              <a:rPr u="none" spc="-5" dirty="0"/>
              <a:t>très </a:t>
            </a:r>
            <a:r>
              <a:rPr u="none" dirty="0"/>
              <a:t> </a:t>
            </a:r>
            <a:r>
              <a:rPr u="none" spc="-5" dirty="0"/>
              <a:t>fière</a:t>
            </a:r>
            <a:r>
              <a:rPr u="none" dirty="0"/>
              <a:t> de mon</a:t>
            </a:r>
            <a:r>
              <a:rPr u="none" spc="5" dirty="0"/>
              <a:t> </a:t>
            </a:r>
            <a:r>
              <a:rPr u="none" spc="-10" dirty="0"/>
              <a:t>travail.</a:t>
            </a:r>
            <a:r>
              <a:rPr u="none" spc="-25" dirty="0"/>
              <a:t> </a:t>
            </a:r>
            <a:r>
              <a:rPr u="none" spc="-30" dirty="0"/>
              <a:t>J’ai</a:t>
            </a:r>
            <a:r>
              <a:rPr u="none" spc="15" dirty="0"/>
              <a:t> </a:t>
            </a:r>
            <a:r>
              <a:rPr u="none" spc="-10" dirty="0"/>
              <a:t>également</a:t>
            </a:r>
            <a:r>
              <a:rPr u="none" dirty="0"/>
              <a:t> appris </a:t>
            </a:r>
            <a:r>
              <a:rPr u="none" spc="-5" dirty="0"/>
              <a:t>beaucoup</a:t>
            </a:r>
            <a:r>
              <a:rPr u="none" spc="15" dirty="0"/>
              <a:t> </a:t>
            </a:r>
            <a:r>
              <a:rPr u="none" spc="-5" dirty="0"/>
              <a:t>de</a:t>
            </a:r>
            <a:r>
              <a:rPr u="none" spc="15" dirty="0"/>
              <a:t> </a:t>
            </a:r>
            <a:r>
              <a:rPr u="none" spc="-5" dirty="0"/>
              <a:t>choses</a:t>
            </a:r>
            <a:r>
              <a:rPr u="none" spc="5" dirty="0"/>
              <a:t> </a:t>
            </a:r>
            <a:r>
              <a:rPr u="none" dirty="0"/>
              <a:t>sur</a:t>
            </a:r>
            <a:r>
              <a:rPr u="none" spc="20" dirty="0"/>
              <a:t> </a:t>
            </a:r>
            <a:r>
              <a:rPr u="none" dirty="0"/>
              <a:t>le</a:t>
            </a:r>
            <a:r>
              <a:rPr u="none" spc="5" dirty="0"/>
              <a:t> </a:t>
            </a:r>
            <a:r>
              <a:rPr u="none" spc="-10" dirty="0"/>
              <a:t>langage</a:t>
            </a:r>
            <a:r>
              <a:rPr u="none" dirty="0"/>
              <a:t> PHP</a:t>
            </a:r>
            <a:r>
              <a:rPr u="none" spc="5" dirty="0"/>
              <a:t> </a:t>
            </a:r>
            <a:r>
              <a:rPr u="none" spc="-10" dirty="0"/>
              <a:t>durant </a:t>
            </a:r>
            <a:r>
              <a:rPr u="none" spc="-5" dirty="0"/>
              <a:t>ce</a:t>
            </a:r>
            <a:r>
              <a:rPr u="none" spc="30" dirty="0"/>
              <a:t> </a:t>
            </a:r>
            <a:r>
              <a:rPr u="none" spc="-10" dirty="0"/>
              <a:t>processus</a:t>
            </a:r>
            <a:r>
              <a:rPr u="none" spc="5" dirty="0"/>
              <a:t> </a:t>
            </a:r>
            <a:r>
              <a:rPr u="none" spc="-10" dirty="0"/>
              <a:t>et</a:t>
            </a:r>
            <a:r>
              <a:rPr u="none" spc="20" dirty="0"/>
              <a:t> </a:t>
            </a:r>
            <a:r>
              <a:rPr u="none" spc="-5" dirty="0"/>
              <a:t>l’importance </a:t>
            </a:r>
            <a:r>
              <a:rPr u="none" spc="-305" dirty="0"/>
              <a:t> </a:t>
            </a:r>
            <a:r>
              <a:rPr u="none" spc="-15" dirty="0"/>
              <a:t>d’une</a:t>
            </a:r>
            <a:r>
              <a:rPr u="none" dirty="0"/>
              <a:t> </a:t>
            </a:r>
            <a:r>
              <a:rPr u="none" spc="-5" dirty="0"/>
              <a:t>base</a:t>
            </a:r>
            <a:r>
              <a:rPr u="none" spc="5" dirty="0"/>
              <a:t> </a:t>
            </a:r>
            <a:r>
              <a:rPr u="none" spc="-5" dirty="0"/>
              <a:t>de</a:t>
            </a:r>
            <a:r>
              <a:rPr u="none" spc="5" dirty="0"/>
              <a:t> </a:t>
            </a:r>
            <a:r>
              <a:rPr u="none" spc="-5" dirty="0"/>
              <a:t>données</a:t>
            </a:r>
            <a:r>
              <a:rPr u="none" spc="35" dirty="0"/>
              <a:t> </a:t>
            </a:r>
            <a:r>
              <a:rPr u="none" spc="-5" dirty="0"/>
              <a:t>pour</a:t>
            </a:r>
            <a:r>
              <a:rPr u="none" spc="5" dirty="0"/>
              <a:t> </a:t>
            </a:r>
            <a:r>
              <a:rPr u="none" dirty="0"/>
              <a:t>la</a:t>
            </a:r>
            <a:r>
              <a:rPr u="none" spc="-10" dirty="0"/>
              <a:t> </a:t>
            </a:r>
            <a:r>
              <a:rPr u="none" spc="-5" dirty="0"/>
              <a:t>création </a:t>
            </a:r>
            <a:r>
              <a:rPr u="none" spc="-15" dirty="0"/>
              <a:t>d’un</a:t>
            </a:r>
            <a:r>
              <a:rPr u="none" spc="30" dirty="0"/>
              <a:t> </a:t>
            </a:r>
            <a:r>
              <a:rPr u="none" spc="-5" dirty="0"/>
              <a:t>site,</a:t>
            </a: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pc="-5" dirty="0"/>
              <a:t>Le</a:t>
            </a:r>
            <a:r>
              <a:rPr dirty="0"/>
              <a:t> </a:t>
            </a:r>
            <a:r>
              <a:rPr spc="-15" dirty="0"/>
              <a:t>travail</a:t>
            </a:r>
            <a:r>
              <a:rPr spc="-30" dirty="0"/>
              <a:t> </a:t>
            </a:r>
            <a:r>
              <a:rPr dirty="0"/>
              <a:t>en</a:t>
            </a:r>
            <a:r>
              <a:rPr spc="-10" dirty="0"/>
              <a:t> </a:t>
            </a:r>
            <a:r>
              <a:rPr spc="-5" dirty="0"/>
              <a:t>équipe</a:t>
            </a:r>
            <a:r>
              <a:rPr spc="20" dirty="0"/>
              <a:t> </a:t>
            </a:r>
            <a:r>
              <a:rPr spc="-10" dirty="0"/>
              <a:t>réussi:</a:t>
            </a:r>
          </a:p>
          <a:p>
            <a:pPr marL="12700" marR="44450">
              <a:lnSpc>
                <a:spcPct val="107100"/>
              </a:lnSpc>
              <a:spcBef>
                <a:spcPts val="700"/>
              </a:spcBef>
            </a:pPr>
            <a:r>
              <a:rPr u="none" spc="-30" dirty="0"/>
              <a:t>J’ai</a:t>
            </a:r>
            <a:r>
              <a:rPr u="none" spc="5" dirty="0"/>
              <a:t> </a:t>
            </a:r>
            <a:r>
              <a:rPr u="none" spc="-5" dirty="0"/>
              <a:t>proposé</a:t>
            </a:r>
            <a:r>
              <a:rPr u="none" dirty="0"/>
              <a:t> à</a:t>
            </a:r>
            <a:r>
              <a:rPr u="none" spc="-5" dirty="0"/>
              <a:t> Finaritra</a:t>
            </a:r>
            <a:r>
              <a:rPr u="none" spc="-10" dirty="0"/>
              <a:t> </a:t>
            </a:r>
            <a:r>
              <a:rPr u="none" spc="-5" dirty="0"/>
              <a:t>de</a:t>
            </a:r>
            <a:r>
              <a:rPr u="none" dirty="0"/>
              <a:t> </a:t>
            </a:r>
            <a:r>
              <a:rPr u="none" spc="-10" dirty="0"/>
              <a:t>travailler</a:t>
            </a:r>
            <a:r>
              <a:rPr u="none" spc="10" dirty="0"/>
              <a:t> </a:t>
            </a:r>
            <a:r>
              <a:rPr u="none" spc="-5" dirty="0"/>
              <a:t>ensemble</a:t>
            </a:r>
            <a:r>
              <a:rPr u="none" spc="10" dirty="0"/>
              <a:t> </a:t>
            </a:r>
            <a:r>
              <a:rPr u="none" spc="-10" dirty="0"/>
              <a:t>en</a:t>
            </a:r>
            <a:r>
              <a:rPr u="none" spc="-5" dirty="0"/>
              <a:t> binôme</a:t>
            </a:r>
            <a:r>
              <a:rPr u="none" spc="10" dirty="0"/>
              <a:t> </a:t>
            </a:r>
            <a:r>
              <a:rPr u="none" spc="-5" dirty="0"/>
              <a:t>même</a:t>
            </a:r>
            <a:r>
              <a:rPr u="none" spc="10" dirty="0"/>
              <a:t> </a:t>
            </a:r>
            <a:r>
              <a:rPr u="none" spc="-5" dirty="0"/>
              <a:t>si </a:t>
            </a:r>
            <a:r>
              <a:rPr u="none" dirty="0"/>
              <a:t>on</a:t>
            </a:r>
            <a:r>
              <a:rPr u="none" spc="-5" dirty="0"/>
              <a:t> </a:t>
            </a:r>
            <a:r>
              <a:rPr u="none" spc="-25" dirty="0"/>
              <a:t>n’avait</a:t>
            </a:r>
            <a:r>
              <a:rPr u="none" dirty="0"/>
              <a:t> jamais</a:t>
            </a:r>
            <a:r>
              <a:rPr u="none" spc="-5" dirty="0"/>
              <a:t> </a:t>
            </a:r>
            <a:r>
              <a:rPr u="none" spc="-10" dirty="0"/>
              <a:t>travaillé</a:t>
            </a:r>
            <a:r>
              <a:rPr u="none" spc="-20" dirty="0"/>
              <a:t> </a:t>
            </a:r>
            <a:r>
              <a:rPr u="none" spc="-5" dirty="0"/>
              <a:t>ensemble.</a:t>
            </a:r>
            <a:r>
              <a:rPr u="none" spc="5" dirty="0"/>
              <a:t> </a:t>
            </a:r>
            <a:r>
              <a:rPr u="none" dirty="0"/>
              <a:t>Elle</a:t>
            </a:r>
            <a:r>
              <a:rPr u="none" spc="10" dirty="0"/>
              <a:t> </a:t>
            </a:r>
            <a:r>
              <a:rPr u="none" spc="-10" dirty="0"/>
              <a:t>était </a:t>
            </a:r>
            <a:r>
              <a:rPr u="none" spc="-5" dirty="0"/>
              <a:t> impliquée </a:t>
            </a:r>
            <a:r>
              <a:rPr u="none" dirty="0"/>
              <a:t>en </a:t>
            </a:r>
            <a:r>
              <a:rPr u="none" spc="-10" dirty="0"/>
              <a:t>cours</a:t>
            </a:r>
            <a:r>
              <a:rPr u="none" spc="-5" dirty="0"/>
              <a:t> </a:t>
            </a:r>
            <a:r>
              <a:rPr u="none" spc="-10" dirty="0"/>
              <a:t>et</a:t>
            </a:r>
            <a:r>
              <a:rPr u="none" spc="15" dirty="0"/>
              <a:t> </a:t>
            </a:r>
            <a:r>
              <a:rPr u="none" dirty="0"/>
              <a:t>je</a:t>
            </a:r>
            <a:r>
              <a:rPr u="none" spc="10" dirty="0"/>
              <a:t> </a:t>
            </a:r>
            <a:r>
              <a:rPr u="none" spc="-10" dirty="0"/>
              <a:t>savais</a:t>
            </a:r>
            <a:r>
              <a:rPr u="none" spc="-20" dirty="0"/>
              <a:t> </a:t>
            </a:r>
            <a:r>
              <a:rPr u="none" dirty="0"/>
              <a:t>que</a:t>
            </a:r>
            <a:r>
              <a:rPr u="none" spc="10" dirty="0"/>
              <a:t> </a:t>
            </a:r>
            <a:r>
              <a:rPr u="none" dirty="0"/>
              <a:t>je</a:t>
            </a:r>
            <a:r>
              <a:rPr u="none" spc="10" dirty="0"/>
              <a:t> </a:t>
            </a:r>
            <a:r>
              <a:rPr u="none" spc="-5" dirty="0"/>
              <a:t>pouvais</a:t>
            </a:r>
            <a:r>
              <a:rPr u="none" spc="-10" dirty="0"/>
              <a:t> </a:t>
            </a:r>
            <a:r>
              <a:rPr u="none" spc="-5" dirty="0"/>
              <a:t>lui </a:t>
            </a:r>
            <a:r>
              <a:rPr u="none" spc="-10" dirty="0"/>
              <a:t>faire</a:t>
            </a:r>
            <a:r>
              <a:rPr u="none" dirty="0"/>
              <a:t> </a:t>
            </a:r>
            <a:r>
              <a:rPr u="none" spc="-10" dirty="0"/>
              <a:t>confiance.</a:t>
            </a:r>
            <a:r>
              <a:rPr u="none" spc="20" dirty="0"/>
              <a:t> </a:t>
            </a:r>
            <a:r>
              <a:rPr u="none" spc="-5" dirty="0"/>
              <a:t>On</a:t>
            </a:r>
            <a:r>
              <a:rPr u="none" dirty="0"/>
              <a:t> </a:t>
            </a:r>
            <a:r>
              <a:rPr u="none" spc="-25" dirty="0"/>
              <a:t>s’est</a:t>
            </a:r>
            <a:r>
              <a:rPr u="none" spc="-10" dirty="0"/>
              <a:t> très</a:t>
            </a:r>
            <a:r>
              <a:rPr u="none" spc="35" dirty="0"/>
              <a:t> </a:t>
            </a:r>
            <a:r>
              <a:rPr u="none" spc="-5" dirty="0"/>
              <a:t>bien</a:t>
            </a:r>
            <a:r>
              <a:rPr u="none" dirty="0"/>
              <a:t> </a:t>
            </a:r>
            <a:r>
              <a:rPr u="none" spc="-10" dirty="0"/>
              <a:t>entendu</a:t>
            </a:r>
            <a:r>
              <a:rPr u="none" spc="15" dirty="0"/>
              <a:t> </a:t>
            </a:r>
            <a:r>
              <a:rPr u="none" spc="-5" dirty="0"/>
              <a:t>dés</a:t>
            </a:r>
            <a:r>
              <a:rPr u="none" dirty="0"/>
              <a:t> le</a:t>
            </a:r>
            <a:r>
              <a:rPr u="none" spc="10" dirty="0"/>
              <a:t> </a:t>
            </a:r>
            <a:r>
              <a:rPr u="none" spc="-5" dirty="0"/>
              <a:t>début</a:t>
            </a:r>
            <a:r>
              <a:rPr u="none" dirty="0"/>
              <a:t> </a:t>
            </a:r>
            <a:r>
              <a:rPr u="none" spc="-10" dirty="0"/>
              <a:t>et</a:t>
            </a:r>
            <a:r>
              <a:rPr u="none" spc="15" dirty="0"/>
              <a:t> </a:t>
            </a:r>
            <a:r>
              <a:rPr u="none" dirty="0"/>
              <a:t>elle </a:t>
            </a:r>
            <a:r>
              <a:rPr u="none" spc="-45" dirty="0"/>
              <a:t>m’a </a:t>
            </a:r>
            <a:r>
              <a:rPr u="none" spc="-40" dirty="0"/>
              <a:t> </a:t>
            </a:r>
            <a:r>
              <a:rPr u="none" spc="-5" dirty="0"/>
              <a:t>beaucoup</a:t>
            </a:r>
            <a:r>
              <a:rPr u="none" spc="15" dirty="0"/>
              <a:t> </a:t>
            </a:r>
            <a:r>
              <a:rPr u="none" spc="-5" dirty="0"/>
              <a:t>aidé</a:t>
            </a:r>
            <a:r>
              <a:rPr u="none" dirty="0"/>
              <a:t> </a:t>
            </a:r>
            <a:r>
              <a:rPr u="none" spc="-10" dirty="0"/>
              <a:t>et</a:t>
            </a:r>
            <a:r>
              <a:rPr u="none" spc="15" dirty="0"/>
              <a:t> </a:t>
            </a:r>
            <a:r>
              <a:rPr u="none" spc="-5" dirty="0"/>
              <a:t>motivé.</a:t>
            </a:r>
            <a:r>
              <a:rPr u="none" spc="5" dirty="0"/>
              <a:t> </a:t>
            </a:r>
            <a:r>
              <a:rPr u="none" spc="-5" dirty="0"/>
              <a:t>Elle</a:t>
            </a:r>
            <a:r>
              <a:rPr u="none" dirty="0"/>
              <a:t> a</a:t>
            </a:r>
            <a:r>
              <a:rPr u="none" spc="-5" dirty="0"/>
              <a:t> </a:t>
            </a:r>
            <a:r>
              <a:rPr u="none" spc="-10" dirty="0"/>
              <a:t>été</a:t>
            </a:r>
            <a:r>
              <a:rPr u="none" spc="15" dirty="0"/>
              <a:t> </a:t>
            </a:r>
            <a:r>
              <a:rPr u="none" dirty="0"/>
              <a:t>à</a:t>
            </a:r>
            <a:r>
              <a:rPr u="none" spc="-5" dirty="0"/>
              <a:t> </a:t>
            </a:r>
            <a:r>
              <a:rPr u="none" spc="-20" dirty="0"/>
              <a:t>l’écoute</a:t>
            </a:r>
            <a:r>
              <a:rPr u="none" spc="25" dirty="0"/>
              <a:t> </a:t>
            </a:r>
            <a:r>
              <a:rPr u="none" spc="-10" dirty="0"/>
              <a:t>et</a:t>
            </a:r>
            <a:r>
              <a:rPr u="none" dirty="0"/>
              <a:t> </a:t>
            </a:r>
            <a:r>
              <a:rPr u="none" spc="-10" dirty="0"/>
              <a:t>très</a:t>
            </a:r>
            <a:r>
              <a:rPr u="none" spc="20" dirty="0"/>
              <a:t> </a:t>
            </a:r>
            <a:r>
              <a:rPr u="none" spc="-5" dirty="0"/>
              <a:t>dynamique</a:t>
            </a:r>
            <a:r>
              <a:rPr u="none" dirty="0"/>
              <a:t> </a:t>
            </a:r>
            <a:r>
              <a:rPr u="none" spc="-10" dirty="0"/>
              <a:t>et</a:t>
            </a:r>
            <a:r>
              <a:rPr u="none" spc="20" dirty="0"/>
              <a:t> </a:t>
            </a:r>
            <a:r>
              <a:rPr u="none" spc="-30" dirty="0"/>
              <a:t>c’est</a:t>
            </a:r>
            <a:r>
              <a:rPr u="none" spc="50" dirty="0"/>
              <a:t> </a:t>
            </a:r>
            <a:r>
              <a:rPr u="none" spc="-10" dirty="0"/>
              <a:t>grâce</a:t>
            </a:r>
            <a:r>
              <a:rPr u="none" spc="10" dirty="0"/>
              <a:t> </a:t>
            </a:r>
            <a:r>
              <a:rPr u="none" dirty="0"/>
              <a:t>à</a:t>
            </a:r>
            <a:r>
              <a:rPr u="none" spc="-5" dirty="0"/>
              <a:t> </a:t>
            </a:r>
            <a:r>
              <a:rPr u="none" spc="-10" dirty="0"/>
              <a:t>tout</a:t>
            </a:r>
            <a:r>
              <a:rPr u="none" spc="15" dirty="0"/>
              <a:t> </a:t>
            </a:r>
            <a:r>
              <a:rPr u="none" spc="-10" dirty="0"/>
              <a:t>ça</a:t>
            </a:r>
            <a:r>
              <a:rPr u="none" spc="10" dirty="0"/>
              <a:t> </a:t>
            </a:r>
            <a:r>
              <a:rPr u="none" spc="-5" dirty="0"/>
              <a:t>que</a:t>
            </a:r>
            <a:r>
              <a:rPr u="none" spc="10" dirty="0"/>
              <a:t> </a:t>
            </a:r>
            <a:r>
              <a:rPr u="none" dirty="0"/>
              <a:t>je </a:t>
            </a:r>
            <a:r>
              <a:rPr u="none" spc="-5" dirty="0"/>
              <a:t>considère</a:t>
            </a:r>
            <a:r>
              <a:rPr u="none" spc="15" dirty="0"/>
              <a:t> </a:t>
            </a:r>
            <a:r>
              <a:rPr u="none" spc="-10" dirty="0"/>
              <a:t>avoir</a:t>
            </a:r>
            <a:r>
              <a:rPr u="none" spc="-5" dirty="0"/>
              <a:t> réussi ce </a:t>
            </a:r>
            <a:r>
              <a:rPr u="none" spc="-305" dirty="0"/>
              <a:t> </a:t>
            </a:r>
            <a:r>
              <a:rPr u="none" spc="-10" dirty="0"/>
              <a:t>projet.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1300</Words>
  <Application>Microsoft Office PowerPoint</Application>
  <PresentationFormat>Personnalisé</PresentationFormat>
  <Paragraphs>65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Arial MT</vt:lpstr>
      <vt:lpstr>Calibri</vt:lpstr>
      <vt:lpstr>Times New Roman</vt:lpstr>
      <vt:lpstr>Office Theme</vt:lpstr>
      <vt:lpstr>Projet BDW1 Application mini-Pinterest</vt:lpstr>
      <vt:lpstr>Démarche/méthodologie (1/2)</vt:lpstr>
      <vt:lpstr>Démarche/méthodologie (2/2)</vt:lpstr>
      <vt:lpstr>Fonctionnement de l’application (1/3)</vt:lpstr>
      <vt:lpstr>Fonctionnement de l’application (2/3)</vt:lpstr>
      <vt:lpstr>Fonctionnement de l’application (3/3)</vt:lpstr>
      <vt:lpstr>Retour d’expérience (1/2)</vt:lpstr>
      <vt:lpstr>Retour d’expérience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Projet-BDW1-2021-presentation</dc:title>
  <dc:creator>Utilisateur</dc:creator>
  <cp:lastModifiedBy>Fina Randriamitandrina</cp:lastModifiedBy>
  <cp:revision>1</cp:revision>
  <dcterms:created xsi:type="dcterms:W3CDTF">2021-05-07T14:59:37Z</dcterms:created>
  <dcterms:modified xsi:type="dcterms:W3CDTF">2021-05-07T15:05:32Z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2021-05-07T00:00:00Z</vt:filetime>
  </property>
  <property fmtid="{D5CDD505-2E9C-101B-9397-08002B2CF9AE}" pid="3" name="LastSaved">
    <vt:filetime>2021-05-07T00:00:00Z</vt:filetime>
  </property>
</Properties>
</file>