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77" r:id="rId7"/>
    <p:sldId id="259" r:id="rId8"/>
    <p:sldId id="276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70" r:id="rId18"/>
    <p:sldId id="268" r:id="rId19"/>
    <p:sldId id="269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02F64-1639-42FD-BE04-1C9AC1249C09}" v="592" dt="2021-07-31T10:34:38.662"/>
    <p1510:client id="{3F1872C6-6493-4AE4-B4EC-7943A71C8123}" v="163" dt="2021-07-31T08:58:57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CAPPARELLI" userId="936636af-212b-49a3-bc6c-a4eea7b62973" providerId="ADAL" clId="{3F1872C6-6493-4AE4-B4EC-7943A71C8123}"/>
    <pc:docChg chg="undo redo custSel addSld modSld sldOrd">
      <pc:chgData name="FABIO CAPPARELLI" userId="936636af-212b-49a3-bc6c-a4eea7b62973" providerId="ADAL" clId="{3F1872C6-6493-4AE4-B4EC-7943A71C8123}" dt="2021-07-31T09:00:08.113" v="3637" actId="20577"/>
      <pc:docMkLst>
        <pc:docMk/>
      </pc:docMkLst>
      <pc:sldChg chg="modSp mod">
        <pc:chgData name="FABIO CAPPARELLI" userId="936636af-212b-49a3-bc6c-a4eea7b62973" providerId="ADAL" clId="{3F1872C6-6493-4AE4-B4EC-7943A71C8123}" dt="2021-07-30T19:42:11.073" v="1256" actId="20577"/>
        <pc:sldMkLst>
          <pc:docMk/>
          <pc:sldMk cId="3522410489" sldId="257"/>
        </pc:sldMkLst>
        <pc:spChg chg="mod">
          <ac:chgData name="FABIO CAPPARELLI" userId="936636af-212b-49a3-bc6c-a4eea7b62973" providerId="ADAL" clId="{3F1872C6-6493-4AE4-B4EC-7943A71C8123}" dt="2021-07-30T19:42:11.073" v="1256" actId="20577"/>
          <ac:spMkLst>
            <pc:docMk/>
            <pc:sldMk cId="3522410489" sldId="257"/>
            <ac:spMk id="11" creationId="{06454941-7190-4B96-B1FA-C9A90C2A8A2E}"/>
          </ac:spMkLst>
        </pc:spChg>
      </pc:sldChg>
      <pc:sldChg chg="modSp mod">
        <pc:chgData name="FABIO CAPPARELLI" userId="936636af-212b-49a3-bc6c-a4eea7b62973" providerId="ADAL" clId="{3F1872C6-6493-4AE4-B4EC-7943A71C8123}" dt="2021-07-31T07:45:07.693" v="1309" actId="114"/>
        <pc:sldMkLst>
          <pc:docMk/>
          <pc:sldMk cId="87227576" sldId="258"/>
        </pc:sldMkLst>
        <pc:spChg chg="mod">
          <ac:chgData name="FABIO CAPPARELLI" userId="936636af-212b-49a3-bc6c-a4eea7b62973" providerId="ADAL" clId="{3F1872C6-6493-4AE4-B4EC-7943A71C8123}" dt="2021-07-31T07:45:07.693" v="1309" actId="114"/>
          <ac:spMkLst>
            <pc:docMk/>
            <pc:sldMk cId="87227576" sldId="258"/>
            <ac:spMk id="10" creationId="{9F56312A-A53C-424D-B638-DA850B429F97}"/>
          </ac:spMkLst>
        </pc:spChg>
      </pc:sldChg>
      <pc:sldChg chg="modSp mod">
        <pc:chgData name="FABIO CAPPARELLI" userId="936636af-212b-49a3-bc6c-a4eea7b62973" providerId="ADAL" clId="{3F1872C6-6493-4AE4-B4EC-7943A71C8123}" dt="2021-07-30T19:44:00.054" v="1306" actId="2711"/>
        <pc:sldMkLst>
          <pc:docMk/>
          <pc:sldMk cId="2643896716" sldId="259"/>
        </pc:sldMkLst>
        <pc:spChg chg="mod">
          <ac:chgData name="FABIO CAPPARELLI" userId="936636af-212b-49a3-bc6c-a4eea7b62973" providerId="ADAL" clId="{3F1872C6-6493-4AE4-B4EC-7943A71C8123}" dt="2021-07-30T19:44:00.054" v="1306" actId="2711"/>
          <ac:spMkLst>
            <pc:docMk/>
            <pc:sldMk cId="2643896716" sldId="259"/>
            <ac:spMk id="10" creationId="{9F56312A-A53C-424D-B638-DA850B429F97}"/>
          </ac:spMkLst>
        </pc:spChg>
      </pc:sldChg>
      <pc:sldChg chg="modSp add mod">
        <pc:chgData name="FABIO CAPPARELLI" userId="936636af-212b-49a3-bc6c-a4eea7b62973" providerId="ADAL" clId="{3F1872C6-6493-4AE4-B4EC-7943A71C8123}" dt="2021-07-31T07:48:01.662" v="1310" actId="20577"/>
        <pc:sldMkLst>
          <pc:docMk/>
          <pc:sldMk cId="3520584764" sldId="260"/>
        </pc:sldMkLst>
        <pc:spChg chg="mod">
          <ac:chgData name="FABIO CAPPARELLI" userId="936636af-212b-49a3-bc6c-a4eea7b62973" providerId="ADAL" clId="{3F1872C6-6493-4AE4-B4EC-7943A71C8123}" dt="2021-07-30T19:07:28.775" v="3"/>
          <ac:spMkLst>
            <pc:docMk/>
            <pc:sldMk cId="3520584764" sldId="260"/>
            <ac:spMk id="8" creationId="{D1C2A47F-B0D6-4936-92B7-8F8A3A1915CE}"/>
          </ac:spMkLst>
        </pc:spChg>
        <pc:spChg chg="mod">
          <ac:chgData name="FABIO CAPPARELLI" userId="936636af-212b-49a3-bc6c-a4eea7b62973" providerId="ADAL" clId="{3F1872C6-6493-4AE4-B4EC-7943A71C8123}" dt="2021-07-31T07:48:01.662" v="1310" actId="20577"/>
          <ac:spMkLst>
            <pc:docMk/>
            <pc:sldMk cId="3520584764" sldId="260"/>
            <ac:spMk id="10" creationId="{9F56312A-A53C-424D-B638-DA850B429F97}"/>
          </ac:spMkLst>
        </pc:spChg>
      </pc:sldChg>
      <pc:sldChg chg="addSp delSp modSp add mod">
        <pc:chgData name="FABIO CAPPARELLI" userId="936636af-212b-49a3-bc6c-a4eea7b62973" providerId="ADAL" clId="{3F1872C6-6493-4AE4-B4EC-7943A71C8123}" dt="2021-07-30T19:22:25.659" v="581" actId="22"/>
        <pc:sldMkLst>
          <pc:docMk/>
          <pc:sldMk cId="3656505803" sldId="261"/>
        </pc:sldMkLst>
        <pc:spChg chg="mod">
          <ac:chgData name="FABIO CAPPARELLI" userId="936636af-212b-49a3-bc6c-a4eea7b62973" providerId="ADAL" clId="{3F1872C6-6493-4AE4-B4EC-7943A71C8123}" dt="2021-07-30T19:13:18.870" v="137" actId="20577"/>
          <ac:spMkLst>
            <pc:docMk/>
            <pc:sldMk cId="3656505803" sldId="261"/>
            <ac:spMk id="8" creationId="{D1C2A47F-B0D6-4936-92B7-8F8A3A1915CE}"/>
          </ac:spMkLst>
        </pc:spChg>
        <pc:spChg chg="mod">
          <ac:chgData name="FABIO CAPPARELLI" userId="936636af-212b-49a3-bc6c-a4eea7b62973" providerId="ADAL" clId="{3F1872C6-6493-4AE4-B4EC-7943A71C8123}" dt="2021-07-30T19:21:50.783" v="579" actId="20577"/>
          <ac:spMkLst>
            <pc:docMk/>
            <pc:sldMk cId="3656505803" sldId="261"/>
            <ac:spMk id="10" creationId="{9F56312A-A53C-424D-B638-DA850B429F97}"/>
          </ac:spMkLst>
        </pc:spChg>
        <pc:spChg chg="add del">
          <ac:chgData name="FABIO CAPPARELLI" userId="936636af-212b-49a3-bc6c-a4eea7b62973" providerId="ADAL" clId="{3F1872C6-6493-4AE4-B4EC-7943A71C8123}" dt="2021-07-30T19:22:25.659" v="581" actId="22"/>
          <ac:spMkLst>
            <pc:docMk/>
            <pc:sldMk cId="3656505803" sldId="261"/>
            <ac:spMk id="11" creationId="{6029882F-5A5E-4E84-8B5F-37B0DE16B307}"/>
          </ac:spMkLst>
        </pc:spChg>
      </pc:sldChg>
      <pc:sldChg chg="addSp delSp modSp add mod">
        <pc:chgData name="FABIO CAPPARELLI" userId="936636af-212b-49a3-bc6c-a4eea7b62973" providerId="ADAL" clId="{3F1872C6-6493-4AE4-B4EC-7943A71C8123}" dt="2021-07-30T19:39:45.845" v="1164" actId="22"/>
        <pc:sldMkLst>
          <pc:docMk/>
          <pc:sldMk cId="2583556975" sldId="262"/>
        </pc:sldMkLst>
        <pc:spChg chg="mod">
          <ac:chgData name="FABIO CAPPARELLI" userId="936636af-212b-49a3-bc6c-a4eea7b62973" providerId="ADAL" clId="{3F1872C6-6493-4AE4-B4EC-7943A71C8123}" dt="2021-07-30T19:23:15.571" v="614" actId="20577"/>
          <ac:spMkLst>
            <pc:docMk/>
            <pc:sldMk cId="2583556975" sldId="262"/>
            <ac:spMk id="8" creationId="{D1C2A47F-B0D6-4936-92B7-8F8A3A1915CE}"/>
          </ac:spMkLst>
        </pc:spChg>
        <pc:spChg chg="mod">
          <ac:chgData name="FABIO CAPPARELLI" userId="936636af-212b-49a3-bc6c-a4eea7b62973" providerId="ADAL" clId="{3F1872C6-6493-4AE4-B4EC-7943A71C8123}" dt="2021-07-30T19:38:51.701" v="1162" actId="20577"/>
          <ac:spMkLst>
            <pc:docMk/>
            <pc:sldMk cId="2583556975" sldId="262"/>
            <ac:spMk id="10" creationId="{9F56312A-A53C-424D-B638-DA850B429F97}"/>
          </ac:spMkLst>
        </pc:spChg>
        <pc:spChg chg="add del">
          <ac:chgData name="FABIO CAPPARELLI" userId="936636af-212b-49a3-bc6c-a4eea7b62973" providerId="ADAL" clId="{3F1872C6-6493-4AE4-B4EC-7943A71C8123}" dt="2021-07-30T19:39:45.845" v="1164" actId="22"/>
          <ac:spMkLst>
            <pc:docMk/>
            <pc:sldMk cId="2583556975" sldId="262"/>
            <ac:spMk id="11" creationId="{3833A152-8BA6-4500-9780-E3B996A7F6B8}"/>
          </ac:spMkLst>
        </pc:spChg>
      </pc:sldChg>
      <pc:sldChg chg="addSp delSp modSp add mod ord">
        <pc:chgData name="FABIO CAPPARELLI" userId="936636af-212b-49a3-bc6c-a4eea7b62973" providerId="ADAL" clId="{3F1872C6-6493-4AE4-B4EC-7943A71C8123}" dt="2021-07-31T08:27:38.987" v="1470" actId="22"/>
        <pc:sldMkLst>
          <pc:docMk/>
          <pc:sldMk cId="3576156075" sldId="263"/>
        </pc:sldMkLst>
        <pc:spChg chg="mod">
          <ac:chgData name="FABIO CAPPARELLI" userId="936636af-212b-49a3-bc6c-a4eea7b62973" providerId="ADAL" clId="{3F1872C6-6493-4AE4-B4EC-7943A71C8123}" dt="2021-07-31T08:22:33.143" v="1333" actId="20577"/>
          <ac:spMkLst>
            <pc:docMk/>
            <pc:sldMk cId="3576156075" sldId="263"/>
            <ac:spMk id="8" creationId="{D1C2A47F-B0D6-4936-92B7-8F8A3A1915CE}"/>
          </ac:spMkLst>
        </pc:spChg>
        <pc:spChg chg="mod">
          <ac:chgData name="FABIO CAPPARELLI" userId="936636af-212b-49a3-bc6c-a4eea7b62973" providerId="ADAL" clId="{3F1872C6-6493-4AE4-B4EC-7943A71C8123}" dt="2021-07-31T08:26:55.459" v="1468" actId="113"/>
          <ac:spMkLst>
            <pc:docMk/>
            <pc:sldMk cId="3576156075" sldId="263"/>
            <ac:spMk id="10" creationId="{9F56312A-A53C-424D-B638-DA850B429F97}"/>
          </ac:spMkLst>
        </pc:spChg>
        <pc:spChg chg="add del">
          <ac:chgData name="FABIO CAPPARELLI" userId="936636af-212b-49a3-bc6c-a4eea7b62973" providerId="ADAL" clId="{3F1872C6-6493-4AE4-B4EC-7943A71C8123}" dt="2021-07-31T08:27:38.987" v="1470" actId="22"/>
          <ac:spMkLst>
            <pc:docMk/>
            <pc:sldMk cId="3576156075" sldId="263"/>
            <ac:spMk id="11" creationId="{A3BEEB07-6FBD-4251-B440-112D5A26E15C}"/>
          </ac:spMkLst>
        </pc:spChg>
      </pc:sldChg>
      <pc:sldChg chg="addSp delSp modSp add mod">
        <pc:chgData name="FABIO CAPPARELLI" userId="936636af-212b-49a3-bc6c-a4eea7b62973" providerId="ADAL" clId="{3F1872C6-6493-4AE4-B4EC-7943A71C8123}" dt="2021-07-31T08:42:24.379" v="2416" actId="115"/>
        <pc:sldMkLst>
          <pc:docMk/>
          <pc:sldMk cId="630767837" sldId="264"/>
        </pc:sldMkLst>
        <pc:spChg chg="mod">
          <ac:chgData name="FABIO CAPPARELLI" userId="936636af-212b-49a3-bc6c-a4eea7b62973" providerId="ADAL" clId="{3F1872C6-6493-4AE4-B4EC-7943A71C8123}" dt="2021-07-31T08:34:30.334" v="1915" actId="20577"/>
          <ac:spMkLst>
            <pc:docMk/>
            <pc:sldMk cId="630767837" sldId="264"/>
            <ac:spMk id="8" creationId="{D1C2A47F-B0D6-4936-92B7-8F8A3A1915CE}"/>
          </ac:spMkLst>
        </pc:spChg>
        <pc:spChg chg="mod">
          <ac:chgData name="FABIO CAPPARELLI" userId="936636af-212b-49a3-bc6c-a4eea7b62973" providerId="ADAL" clId="{3F1872C6-6493-4AE4-B4EC-7943A71C8123}" dt="2021-07-31T08:42:24.379" v="2416" actId="115"/>
          <ac:spMkLst>
            <pc:docMk/>
            <pc:sldMk cId="630767837" sldId="264"/>
            <ac:spMk id="10" creationId="{9F56312A-A53C-424D-B638-DA850B429F97}"/>
          </ac:spMkLst>
        </pc:spChg>
        <pc:spChg chg="add del">
          <ac:chgData name="FABIO CAPPARELLI" userId="936636af-212b-49a3-bc6c-a4eea7b62973" providerId="ADAL" clId="{3F1872C6-6493-4AE4-B4EC-7943A71C8123}" dt="2021-07-31T08:31:54.072" v="1744" actId="22"/>
          <ac:spMkLst>
            <pc:docMk/>
            <pc:sldMk cId="630767837" sldId="264"/>
            <ac:spMk id="11" creationId="{91A2B9A8-694A-4CD0-90CC-5F2E22AED098}"/>
          </ac:spMkLst>
        </pc:spChg>
      </pc:sldChg>
      <pc:sldChg chg="modSp add mod ord">
        <pc:chgData name="FABIO CAPPARELLI" userId="936636af-212b-49a3-bc6c-a4eea7b62973" providerId="ADAL" clId="{3F1872C6-6493-4AE4-B4EC-7943A71C8123}" dt="2021-07-31T08:32:13.545" v="1748"/>
        <pc:sldMkLst>
          <pc:docMk/>
          <pc:sldMk cId="2605027866" sldId="265"/>
        </pc:sldMkLst>
        <pc:spChg chg="mod">
          <ac:chgData name="FABIO CAPPARELLI" userId="936636af-212b-49a3-bc6c-a4eea7b62973" providerId="ADAL" clId="{3F1872C6-6493-4AE4-B4EC-7943A71C8123}" dt="2021-07-31T08:32:09.760" v="1746" actId="2711"/>
          <ac:spMkLst>
            <pc:docMk/>
            <pc:sldMk cId="2605027866" sldId="265"/>
            <ac:spMk id="10" creationId="{9F56312A-A53C-424D-B638-DA850B429F97}"/>
          </ac:spMkLst>
        </pc:spChg>
      </pc:sldChg>
      <pc:sldChg chg="modSp add mod ord">
        <pc:chgData name="FABIO CAPPARELLI" userId="936636af-212b-49a3-bc6c-a4eea7b62973" providerId="ADAL" clId="{3F1872C6-6493-4AE4-B4EC-7943A71C8123}" dt="2021-07-31T08:51:37.572" v="3470" actId="15"/>
        <pc:sldMkLst>
          <pc:docMk/>
          <pc:sldMk cId="3553321064" sldId="266"/>
        </pc:sldMkLst>
        <pc:spChg chg="mod">
          <ac:chgData name="FABIO CAPPARELLI" userId="936636af-212b-49a3-bc6c-a4eea7b62973" providerId="ADAL" clId="{3F1872C6-6493-4AE4-B4EC-7943A71C8123}" dt="2021-07-31T08:43:17.685" v="2425" actId="20577"/>
          <ac:spMkLst>
            <pc:docMk/>
            <pc:sldMk cId="3553321064" sldId="266"/>
            <ac:spMk id="8" creationId="{D1C2A47F-B0D6-4936-92B7-8F8A3A1915CE}"/>
          </ac:spMkLst>
        </pc:spChg>
        <pc:spChg chg="mod">
          <ac:chgData name="FABIO CAPPARELLI" userId="936636af-212b-49a3-bc6c-a4eea7b62973" providerId="ADAL" clId="{3F1872C6-6493-4AE4-B4EC-7943A71C8123}" dt="2021-07-31T08:51:37.572" v="3470" actId="15"/>
          <ac:spMkLst>
            <pc:docMk/>
            <pc:sldMk cId="3553321064" sldId="266"/>
            <ac:spMk id="10" creationId="{9F56312A-A53C-424D-B638-DA850B429F97}"/>
          </ac:spMkLst>
        </pc:spChg>
      </pc:sldChg>
      <pc:sldChg chg="addSp delSp modSp add mod">
        <pc:chgData name="FABIO CAPPARELLI" userId="936636af-212b-49a3-bc6c-a4eea7b62973" providerId="ADAL" clId="{3F1872C6-6493-4AE4-B4EC-7943A71C8123}" dt="2021-07-31T09:00:08.113" v="3637" actId="20577"/>
        <pc:sldMkLst>
          <pc:docMk/>
          <pc:sldMk cId="1913183315" sldId="267"/>
        </pc:sldMkLst>
        <pc:spChg chg="mod">
          <ac:chgData name="FABIO CAPPARELLI" userId="936636af-212b-49a3-bc6c-a4eea7b62973" providerId="ADAL" clId="{3F1872C6-6493-4AE4-B4EC-7943A71C8123}" dt="2021-07-31T08:58:11.040" v="3599" actId="20577"/>
          <ac:spMkLst>
            <pc:docMk/>
            <pc:sldMk cId="1913183315" sldId="267"/>
            <ac:spMk id="10" creationId="{9F56312A-A53C-424D-B638-DA850B429F97}"/>
          </ac:spMkLst>
        </pc:spChg>
        <pc:spChg chg="add mod">
          <ac:chgData name="FABIO CAPPARELLI" userId="936636af-212b-49a3-bc6c-a4eea7b62973" providerId="ADAL" clId="{3F1872C6-6493-4AE4-B4EC-7943A71C8123}" dt="2021-07-31T08:58:30.014" v="3626" actId="20577"/>
          <ac:spMkLst>
            <pc:docMk/>
            <pc:sldMk cId="1913183315" sldId="267"/>
            <ac:spMk id="12" creationId="{60C9848F-0A14-4D70-ACCD-B1EDE17BD033}"/>
          </ac:spMkLst>
        </pc:spChg>
        <pc:spChg chg="add mod">
          <ac:chgData name="FABIO CAPPARELLI" userId="936636af-212b-49a3-bc6c-a4eea7b62973" providerId="ADAL" clId="{3F1872C6-6493-4AE4-B4EC-7943A71C8123}" dt="2021-07-31T08:58:46.154" v="3628"/>
          <ac:spMkLst>
            <pc:docMk/>
            <pc:sldMk cId="1913183315" sldId="267"/>
            <ac:spMk id="13" creationId="{5AC3AB62-BF3F-41FE-802D-2D7BF47CB090}"/>
          </ac:spMkLst>
        </pc:spChg>
        <pc:graphicFrameChg chg="add mod modGraphic">
          <ac:chgData name="FABIO CAPPARELLI" userId="936636af-212b-49a3-bc6c-a4eea7b62973" providerId="ADAL" clId="{3F1872C6-6493-4AE4-B4EC-7943A71C8123}" dt="2021-07-31T08:57:36.238" v="3598" actId="14734"/>
          <ac:graphicFrameMkLst>
            <pc:docMk/>
            <pc:sldMk cId="1913183315" sldId="267"/>
            <ac:graphicFrameMk id="7" creationId="{431386B0-59E7-444E-853C-D22D6B9259EC}"/>
          </ac:graphicFrameMkLst>
        </pc:graphicFrameChg>
        <pc:graphicFrameChg chg="add del">
          <ac:chgData name="FABIO CAPPARELLI" userId="936636af-212b-49a3-bc6c-a4eea7b62973" providerId="ADAL" clId="{3F1872C6-6493-4AE4-B4EC-7943A71C8123}" dt="2021-07-31T08:53:14.811" v="3540"/>
          <ac:graphicFrameMkLst>
            <pc:docMk/>
            <pc:sldMk cId="1913183315" sldId="267"/>
            <ac:graphicFrameMk id="9" creationId="{BED8920D-27A1-40E8-94F4-60C3983EFC9E}"/>
          </ac:graphicFrameMkLst>
        </pc:graphicFrameChg>
        <pc:graphicFrameChg chg="add mod modGraphic">
          <ac:chgData name="FABIO CAPPARELLI" userId="936636af-212b-49a3-bc6c-a4eea7b62973" providerId="ADAL" clId="{3F1872C6-6493-4AE4-B4EC-7943A71C8123}" dt="2021-07-31T09:00:08.113" v="3637" actId="20577"/>
          <ac:graphicFrameMkLst>
            <pc:docMk/>
            <pc:sldMk cId="1913183315" sldId="267"/>
            <ac:graphicFrameMk id="14" creationId="{BBECB716-CED2-489D-B0E7-3932081E589C}"/>
          </ac:graphicFrameMkLst>
        </pc:graphicFrameChg>
      </pc:sldChg>
    </pc:docChg>
  </pc:docChgLst>
  <pc:docChgLst>
    <pc:chgData name="FABIO CAPPARELLI" userId="936636af-212b-49a3-bc6c-a4eea7b62973" providerId="ADAL" clId="{3C502F64-1639-42FD-BE04-1C9AC1249C09}"/>
    <pc:docChg chg="undo redo custSel addSld modSld sldOrd">
      <pc:chgData name="FABIO CAPPARELLI" userId="936636af-212b-49a3-bc6c-a4eea7b62973" providerId="ADAL" clId="{3C502F64-1639-42FD-BE04-1C9AC1249C09}" dt="2021-07-31T10:35:10.650" v="1282" actId="403"/>
      <pc:docMkLst>
        <pc:docMk/>
      </pc:docMkLst>
      <pc:sldChg chg="addSp modSp mod">
        <pc:chgData name="FABIO CAPPARELLI" userId="936636af-212b-49a3-bc6c-a4eea7b62973" providerId="ADAL" clId="{3C502F64-1639-42FD-BE04-1C9AC1249C09}" dt="2021-07-31T10:33:32.160" v="1244" actId="1076"/>
        <pc:sldMkLst>
          <pc:docMk/>
          <pc:sldMk cId="3522410489" sldId="257"/>
        </pc:sldMkLst>
        <pc:spChg chg="mod">
          <ac:chgData name="FABIO CAPPARELLI" userId="936636af-212b-49a3-bc6c-a4eea7b62973" providerId="ADAL" clId="{3C502F64-1639-42FD-BE04-1C9AC1249C09}" dt="2021-07-31T10:33:32.160" v="1244" actId="1076"/>
          <ac:spMkLst>
            <pc:docMk/>
            <pc:sldMk cId="3522410489" sldId="257"/>
            <ac:spMk id="11" creationId="{06454941-7190-4B96-B1FA-C9A90C2A8A2E}"/>
          </ac:spMkLst>
        </pc:spChg>
        <pc:picChg chg="add mod">
          <ac:chgData name="FABIO CAPPARELLI" userId="936636af-212b-49a3-bc6c-a4eea7b62973" providerId="ADAL" clId="{3C502F64-1639-42FD-BE04-1C9AC1249C09}" dt="2021-07-31T10:30:28.045" v="1202" actId="1076"/>
          <ac:picMkLst>
            <pc:docMk/>
            <pc:sldMk cId="3522410489" sldId="257"/>
            <ac:picMk id="1026" creationId="{E3D706E8-97AE-482D-AC4F-31F877B3E9E8}"/>
          </ac:picMkLst>
        </pc:picChg>
      </pc:sldChg>
      <pc:sldChg chg="addSp delSp modSp">
        <pc:chgData name="FABIO CAPPARELLI" userId="936636af-212b-49a3-bc6c-a4eea7b62973" providerId="ADAL" clId="{3C502F64-1639-42FD-BE04-1C9AC1249C09}" dt="2021-07-31T10:30:30.105" v="1203"/>
        <pc:sldMkLst>
          <pc:docMk/>
          <pc:sldMk cId="87227576" sldId="258"/>
        </pc:sldMkLst>
        <pc:picChg chg="add del mod">
          <ac:chgData name="FABIO CAPPARELLI" userId="936636af-212b-49a3-bc6c-a4eea7b62973" providerId="ADAL" clId="{3C502F64-1639-42FD-BE04-1C9AC1249C09}" dt="2021-07-31T10:30:10.671" v="1197"/>
          <ac:picMkLst>
            <pc:docMk/>
            <pc:sldMk cId="87227576" sldId="258"/>
            <ac:picMk id="9" creationId="{1245181E-1CC1-4522-BC9B-06B2B315BA0C}"/>
          </ac:picMkLst>
        </pc:picChg>
        <pc:picChg chg="add mod">
          <ac:chgData name="FABIO CAPPARELLI" userId="936636af-212b-49a3-bc6c-a4eea7b62973" providerId="ADAL" clId="{3C502F64-1639-42FD-BE04-1C9AC1249C09}" dt="2021-07-31T10:30:30.105" v="1203"/>
          <ac:picMkLst>
            <pc:docMk/>
            <pc:sldMk cId="87227576" sldId="258"/>
            <ac:picMk id="11" creationId="{B73A326B-6015-483C-BE2F-797AA017B152}"/>
          </ac:picMkLst>
        </pc:picChg>
      </pc:sldChg>
      <pc:sldChg chg="addSp modSp">
        <pc:chgData name="FABIO CAPPARELLI" userId="936636af-212b-49a3-bc6c-a4eea7b62973" providerId="ADAL" clId="{3C502F64-1639-42FD-BE04-1C9AC1249C09}" dt="2021-07-31T10:30:37.536" v="1206"/>
        <pc:sldMkLst>
          <pc:docMk/>
          <pc:sldMk cId="2643896716" sldId="259"/>
        </pc:sldMkLst>
        <pc:picChg chg="add mod">
          <ac:chgData name="FABIO CAPPARELLI" userId="936636af-212b-49a3-bc6c-a4eea7b62973" providerId="ADAL" clId="{3C502F64-1639-42FD-BE04-1C9AC1249C09}" dt="2021-07-31T10:30:37.536" v="1206"/>
          <ac:picMkLst>
            <pc:docMk/>
            <pc:sldMk cId="2643896716" sldId="259"/>
            <ac:picMk id="9" creationId="{DC63D771-1BF2-4A1F-8A83-AE685986539D}"/>
          </ac:picMkLst>
        </pc:picChg>
      </pc:sldChg>
      <pc:sldChg chg="addSp modSp">
        <pc:chgData name="FABIO CAPPARELLI" userId="936636af-212b-49a3-bc6c-a4eea7b62973" providerId="ADAL" clId="{3C502F64-1639-42FD-BE04-1C9AC1249C09}" dt="2021-07-31T10:30:36.807" v="1205"/>
        <pc:sldMkLst>
          <pc:docMk/>
          <pc:sldMk cId="3520584764" sldId="260"/>
        </pc:sldMkLst>
        <pc:picChg chg="add mod">
          <ac:chgData name="FABIO CAPPARELLI" userId="936636af-212b-49a3-bc6c-a4eea7b62973" providerId="ADAL" clId="{3C502F64-1639-42FD-BE04-1C9AC1249C09}" dt="2021-07-31T10:30:36.807" v="1205"/>
          <ac:picMkLst>
            <pc:docMk/>
            <pc:sldMk cId="3520584764" sldId="260"/>
            <ac:picMk id="9" creationId="{5F996CC6-D911-4AEB-B6B4-E0A13481B595}"/>
          </ac:picMkLst>
        </pc:picChg>
      </pc:sldChg>
      <pc:sldChg chg="addSp modSp">
        <pc:chgData name="FABIO CAPPARELLI" userId="936636af-212b-49a3-bc6c-a4eea7b62973" providerId="ADAL" clId="{3C502F64-1639-42FD-BE04-1C9AC1249C09}" dt="2021-07-31T10:30:34.563" v="1204"/>
        <pc:sldMkLst>
          <pc:docMk/>
          <pc:sldMk cId="3656505803" sldId="261"/>
        </pc:sldMkLst>
        <pc:picChg chg="add mod">
          <ac:chgData name="FABIO CAPPARELLI" userId="936636af-212b-49a3-bc6c-a4eea7b62973" providerId="ADAL" clId="{3C502F64-1639-42FD-BE04-1C9AC1249C09}" dt="2021-07-31T10:30:34.563" v="1204"/>
          <ac:picMkLst>
            <pc:docMk/>
            <pc:sldMk cId="3656505803" sldId="261"/>
            <ac:picMk id="9" creationId="{18FE3094-F531-444A-8A1A-B42A772ED214}"/>
          </ac:picMkLst>
        </pc:picChg>
      </pc:sldChg>
      <pc:sldChg chg="addSp delSp modSp">
        <pc:chgData name="FABIO CAPPARELLI" userId="936636af-212b-49a3-bc6c-a4eea7b62973" providerId="ADAL" clId="{3C502F64-1639-42FD-BE04-1C9AC1249C09}" dt="2021-07-31T10:30:50.642" v="1211" actId="478"/>
        <pc:sldMkLst>
          <pc:docMk/>
          <pc:sldMk cId="2583556975" sldId="262"/>
        </pc:sldMkLst>
        <pc:picChg chg="add mod">
          <ac:chgData name="FABIO CAPPARELLI" userId="936636af-212b-49a3-bc6c-a4eea7b62973" providerId="ADAL" clId="{3C502F64-1639-42FD-BE04-1C9AC1249C09}" dt="2021-07-31T10:30:42.474" v="1207"/>
          <ac:picMkLst>
            <pc:docMk/>
            <pc:sldMk cId="2583556975" sldId="262"/>
            <ac:picMk id="9" creationId="{7BD3C3F6-7DC3-489B-A386-16EEAA5DAE90}"/>
          </ac:picMkLst>
        </pc:picChg>
        <pc:picChg chg="add del mod">
          <ac:chgData name="FABIO CAPPARELLI" userId="936636af-212b-49a3-bc6c-a4eea7b62973" providerId="ADAL" clId="{3C502F64-1639-42FD-BE04-1C9AC1249C09}" dt="2021-07-31T10:30:50.642" v="1211" actId="478"/>
          <ac:picMkLst>
            <pc:docMk/>
            <pc:sldMk cId="2583556975" sldId="262"/>
            <ac:picMk id="11" creationId="{FE3294C3-D73A-4BE1-83B3-42A20B9DC0DD}"/>
          </ac:picMkLst>
        </pc:picChg>
      </pc:sldChg>
      <pc:sldChg chg="addSp delSp modSp">
        <pc:chgData name="FABIO CAPPARELLI" userId="936636af-212b-49a3-bc6c-a4eea7b62973" providerId="ADAL" clId="{3C502F64-1639-42FD-BE04-1C9AC1249C09}" dt="2021-07-31T10:30:53.304" v="1212"/>
        <pc:sldMkLst>
          <pc:docMk/>
          <pc:sldMk cId="3576156075" sldId="263"/>
        </pc:sldMkLst>
        <pc:picChg chg="add del mod">
          <ac:chgData name="FABIO CAPPARELLI" userId="936636af-212b-49a3-bc6c-a4eea7b62973" providerId="ADAL" clId="{3C502F64-1639-42FD-BE04-1C9AC1249C09}" dt="2021-07-31T10:30:47.228" v="1210"/>
          <ac:picMkLst>
            <pc:docMk/>
            <pc:sldMk cId="3576156075" sldId="263"/>
            <ac:picMk id="9" creationId="{046B4087-9690-42E0-A04A-863111417835}"/>
          </ac:picMkLst>
        </pc:picChg>
        <pc:picChg chg="add mod">
          <ac:chgData name="FABIO CAPPARELLI" userId="936636af-212b-49a3-bc6c-a4eea7b62973" providerId="ADAL" clId="{3C502F64-1639-42FD-BE04-1C9AC1249C09}" dt="2021-07-31T10:30:53.304" v="1212"/>
          <ac:picMkLst>
            <pc:docMk/>
            <pc:sldMk cId="3576156075" sldId="263"/>
            <ac:picMk id="11" creationId="{47794BB4-2911-4979-B659-6132B7A35C32}"/>
          </ac:picMkLst>
        </pc:picChg>
      </pc:sldChg>
      <pc:sldChg chg="addSp modSp">
        <pc:chgData name="FABIO CAPPARELLI" userId="936636af-212b-49a3-bc6c-a4eea7b62973" providerId="ADAL" clId="{3C502F64-1639-42FD-BE04-1C9AC1249C09}" dt="2021-07-31T10:30:57.983" v="1215"/>
        <pc:sldMkLst>
          <pc:docMk/>
          <pc:sldMk cId="630767837" sldId="264"/>
        </pc:sldMkLst>
        <pc:picChg chg="add mod">
          <ac:chgData name="FABIO CAPPARELLI" userId="936636af-212b-49a3-bc6c-a4eea7b62973" providerId="ADAL" clId="{3C502F64-1639-42FD-BE04-1C9AC1249C09}" dt="2021-07-31T10:30:57.983" v="1215"/>
          <ac:picMkLst>
            <pc:docMk/>
            <pc:sldMk cId="630767837" sldId="264"/>
            <ac:picMk id="9" creationId="{572934E2-E7E2-4B9B-9EBD-5332718CD423}"/>
          </ac:picMkLst>
        </pc:picChg>
      </pc:sldChg>
      <pc:sldChg chg="addSp modSp">
        <pc:chgData name="FABIO CAPPARELLI" userId="936636af-212b-49a3-bc6c-a4eea7b62973" providerId="ADAL" clId="{3C502F64-1639-42FD-BE04-1C9AC1249C09}" dt="2021-07-31T10:30:54.781" v="1213"/>
        <pc:sldMkLst>
          <pc:docMk/>
          <pc:sldMk cId="2605027866" sldId="265"/>
        </pc:sldMkLst>
        <pc:picChg chg="add mod">
          <ac:chgData name="FABIO CAPPARELLI" userId="936636af-212b-49a3-bc6c-a4eea7b62973" providerId="ADAL" clId="{3C502F64-1639-42FD-BE04-1C9AC1249C09}" dt="2021-07-31T10:30:54.781" v="1213"/>
          <ac:picMkLst>
            <pc:docMk/>
            <pc:sldMk cId="2605027866" sldId="265"/>
            <ac:picMk id="9" creationId="{8D560E11-D829-4F9D-B440-364C1D90D574}"/>
          </ac:picMkLst>
        </pc:picChg>
      </pc:sldChg>
      <pc:sldChg chg="addSp modSp mod">
        <pc:chgData name="FABIO CAPPARELLI" userId="936636af-212b-49a3-bc6c-a4eea7b62973" providerId="ADAL" clId="{3C502F64-1639-42FD-BE04-1C9AC1249C09}" dt="2021-07-31T10:33:07.979" v="1243" actId="1076"/>
        <pc:sldMkLst>
          <pc:docMk/>
          <pc:sldMk cId="3553321064" sldId="266"/>
        </pc:sldMkLst>
        <pc:spChg chg="mod">
          <ac:chgData name="FABIO CAPPARELLI" userId="936636af-212b-49a3-bc6c-a4eea7b62973" providerId="ADAL" clId="{3C502F64-1639-42FD-BE04-1C9AC1249C09}" dt="2021-07-31T10:33:07.979" v="1243" actId="1076"/>
          <ac:spMkLst>
            <pc:docMk/>
            <pc:sldMk cId="3553321064" sldId="266"/>
            <ac:spMk id="8" creationId="{D1C2A47F-B0D6-4936-92B7-8F8A3A1915CE}"/>
          </ac:spMkLst>
        </pc:spChg>
        <pc:picChg chg="add mod">
          <ac:chgData name="FABIO CAPPARELLI" userId="936636af-212b-49a3-bc6c-a4eea7b62973" providerId="ADAL" clId="{3C502F64-1639-42FD-BE04-1C9AC1249C09}" dt="2021-07-31T10:30:56.367" v="1214"/>
          <ac:picMkLst>
            <pc:docMk/>
            <pc:sldMk cId="3553321064" sldId="266"/>
            <ac:picMk id="9" creationId="{2C8FD980-4567-4453-A234-44DC854881FB}"/>
          </ac:picMkLst>
        </pc:picChg>
      </pc:sldChg>
      <pc:sldChg chg="addSp delSp modSp mod">
        <pc:chgData name="FABIO CAPPARELLI" userId="936636af-212b-49a3-bc6c-a4eea7b62973" providerId="ADAL" clId="{3C502F64-1639-42FD-BE04-1C9AC1249C09}" dt="2021-07-31T10:33:04.376" v="1242" actId="1076"/>
        <pc:sldMkLst>
          <pc:docMk/>
          <pc:sldMk cId="1913183315" sldId="267"/>
        </pc:sldMkLst>
        <pc:spChg chg="mod">
          <ac:chgData name="FABIO CAPPARELLI" userId="936636af-212b-49a3-bc6c-a4eea7b62973" providerId="ADAL" clId="{3C502F64-1639-42FD-BE04-1C9AC1249C09}" dt="2021-07-31T10:33:04.376" v="1242" actId="1076"/>
          <ac:spMkLst>
            <pc:docMk/>
            <pc:sldMk cId="1913183315" sldId="267"/>
            <ac:spMk id="8" creationId="{D1C2A47F-B0D6-4936-92B7-8F8A3A1915CE}"/>
          </ac:spMkLst>
        </pc:spChg>
        <pc:spChg chg="add del">
          <ac:chgData name="FABIO CAPPARELLI" userId="936636af-212b-49a3-bc6c-a4eea7b62973" providerId="ADAL" clId="{3C502F64-1639-42FD-BE04-1C9AC1249C09}" dt="2021-07-31T09:14:32.982" v="423" actId="21"/>
          <ac:spMkLst>
            <pc:docMk/>
            <pc:sldMk cId="1913183315" sldId="267"/>
            <ac:spMk id="12" creationId="{60C9848F-0A14-4D70-ACCD-B1EDE17BD033}"/>
          </ac:spMkLst>
        </pc:spChg>
        <pc:graphicFrameChg chg="modGraphic">
          <ac:chgData name="FABIO CAPPARELLI" userId="936636af-212b-49a3-bc6c-a4eea7b62973" providerId="ADAL" clId="{3C502F64-1639-42FD-BE04-1C9AC1249C09}" dt="2021-07-31T10:32:49.789" v="1238" actId="12385"/>
          <ac:graphicFrameMkLst>
            <pc:docMk/>
            <pc:sldMk cId="1913183315" sldId="267"/>
            <ac:graphicFrameMk id="7" creationId="{431386B0-59E7-444E-853C-D22D6B9259EC}"/>
          </ac:graphicFrameMkLst>
        </pc:graphicFrameChg>
        <pc:graphicFrameChg chg="mod modGraphic">
          <ac:chgData name="FABIO CAPPARELLI" userId="936636af-212b-49a3-bc6c-a4eea7b62973" providerId="ADAL" clId="{3C502F64-1639-42FD-BE04-1C9AC1249C09}" dt="2021-07-31T10:32:52.433" v="1239" actId="12385"/>
          <ac:graphicFrameMkLst>
            <pc:docMk/>
            <pc:sldMk cId="1913183315" sldId="267"/>
            <ac:graphicFrameMk id="14" creationId="{BBECB716-CED2-489D-B0E7-3932081E589C}"/>
          </ac:graphicFrameMkLst>
        </pc:graphicFrameChg>
        <pc:picChg chg="add mod">
          <ac:chgData name="FABIO CAPPARELLI" userId="936636af-212b-49a3-bc6c-a4eea7b62973" providerId="ADAL" clId="{3C502F64-1639-42FD-BE04-1C9AC1249C09}" dt="2021-07-31T10:33:02.481" v="1241" actId="1076"/>
          <ac:picMkLst>
            <pc:docMk/>
            <pc:sldMk cId="1913183315" sldId="267"/>
            <ac:picMk id="13" creationId="{CDCEB21B-6BF0-44B8-B6F7-DEE4431B5F7C}"/>
          </ac:picMkLst>
        </pc:picChg>
      </pc:sldChg>
      <pc:sldChg chg="addSp delSp modSp add mod ord">
        <pc:chgData name="FABIO CAPPARELLI" userId="936636af-212b-49a3-bc6c-a4eea7b62973" providerId="ADAL" clId="{3C502F64-1639-42FD-BE04-1C9AC1249C09}" dt="2021-07-31T10:32:17.535" v="1233" actId="1076"/>
        <pc:sldMkLst>
          <pc:docMk/>
          <pc:sldMk cId="3800867298" sldId="268"/>
        </pc:sldMkLst>
        <pc:spChg chg="mod">
          <ac:chgData name="FABIO CAPPARELLI" userId="936636af-212b-49a3-bc6c-a4eea7b62973" providerId="ADAL" clId="{3C502F64-1639-42FD-BE04-1C9AC1249C09}" dt="2021-07-31T10:32:17.535" v="1233" actId="1076"/>
          <ac:spMkLst>
            <pc:docMk/>
            <pc:sldMk cId="3800867298" sldId="268"/>
            <ac:spMk id="8" creationId="{D1C2A47F-B0D6-4936-92B7-8F8A3A1915CE}"/>
          </ac:spMkLst>
        </pc:spChg>
        <pc:spChg chg="mod">
          <ac:chgData name="FABIO CAPPARELLI" userId="936636af-212b-49a3-bc6c-a4eea7b62973" providerId="ADAL" clId="{3C502F64-1639-42FD-BE04-1C9AC1249C09}" dt="2021-07-31T09:11:38.044" v="319" actId="15"/>
          <ac:spMkLst>
            <pc:docMk/>
            <pc:sldMk cId="3800867298" sldId="268"/>
            <ac:spMk id="10" creationId="{9F56312A-A53C-424D-B638-DA850B429F97}"/>
          </ac:spMkLst>
        </pc:spChg>
        <pc:picChg chg="add mod">
          <ac:chgData name="FABIO CAPPARELLI" userId="936636af-212b-49a3-bc6c-a4eea7b62973" providerId="ADAL" clId="{3C502F64-1639-42FD-BE04-1C9AC1249C09}" dt="2021-07-31T10:31:04.685" v="1218"/>
          <ac:picMkLst>
            <pc:docMk/>
            <pc:sldMk cId="3800867298" sldId="268"/>
            <ac:picMk id="9" creationId="{3FAEB07A-991D-4048-9A59-0B60C405DA2C}"/>
          </ac:picMkLst>
        </pc:picChg>
        <pc:picChg chg="add del mod">
          <ac:chgData name="FABIO CAPPARELLI" userId="936636af-212b-49a3-bc6c-a4eea7b62973" providerId="ADAL" clId="{3C502F64-1639-42FD-BE04-1C9AC1249C09}" dt="2021-07-31T10:31:07.615" v="1220"/>
          <ac:picMkLst>
            <pc:docMk/>
            <pc:sldMk cId="3800867298" sldId="268"/>
            <ac:picMk id="11" creationId="{42472064-548D-4A3B-A385-560A51CE08D4}"/>
          </ac:picMkLst>
        </pc:picChg>
      </pc:sldChg>
      <pc:sldChg chg="addSp delSp modSp add mod">
        <pc:chgData name="FABIO CAPPARELLI" userId="936636af-212b-49a3-bc6c-a4eea7b62973" providerId="ADAL" clId="{3C502F64-1639-42FD-BE04-1C9AC1249C09}" dt="2021-07-31T10:32:14.427" v="1232" actId="1076"/>
        <pc:sldMkLst>
          <pc:docMk/>
          <pc:sldMk cId="1958270361" sldId="269"/>
        </pc:sldMkLst>
        <pc:spChg chg="mod">
          <ac:chgData name="FABIO CAPPARELLI" userId="936636af-212b-49a3-bc6c-a4eea7b62973" providerId="ADAL" clId="{3C502F64-1639-42FD-BE04-1C9AC1249C09}" dt="2021-07-31T10:32:14.427" v="1232" actId="1076"/>
          <ac:spMkLst>
            <pc:docMk/>
            <pc:sldMk cId="1958270361" sldId="269"/>
            <ac:spMk id="8" creationId="{D1C2A47F-B0D6-4936-92B7-8F8A3A1915CE}"/>
          </ac:spMkLst>
        </pc:spChg>
        <pc:spChg chg="mod">
          <ac:chgData name="FABIO CAPPARELLI" userId="936636af-212b-49a3-bc6c-a4eea7b62973" providerId="ADAL" clId="{3C502F64-1639-42FD-BE04-1C9AC1249C09}" dt="2021-07-31T09:50:23.204" v="1014" actId="20577"/>
          <ac:spMkLst>
            <pc:docMk/>
            <pc:sldMk cId="1958270361" sldId="269"/>
            <ac:spMk id="10" creationId="{9F56312A-A53C-424D-B638-DA850B429F97}"/>
          </ac:spMkLst>
        </pc:spChg>
        <pc:picChg chg="add del mod">
          <ac:chgData name="FABIO CAPPARELLI" userId="936636af-212b-49a3-bc6c-a4eea7b62973" providerId="ADAL" clId="{3C502F64-1639-42FD-BE04-1C9AC1249C09}" dt="2021-07-31T09:50:31.736" v="1018" actId="22"/>
          <ac:picMkLst>
            <pc:docMk/>
            <pc:sldMk cId="1958270361" sldId="269"/>
            <ac:picMk id="9" creationId="{3523125E-AF75-4E3E-914A-25AE9B16893B}"/>
          </ac:picMkLst>
        </pc:picChg>
        <pc:picChg chg="add mod">
          <ac:chgData name="FABIO CAPPARELLI" userId="936636af-212b-49a3-bc6c-a4eea7b62973" providerId="ADAL" clId="{3C502F64-1639-42FD-BE04-1C9AC1249C09}" dt="2021-07-31T10:31:08.974" v="1221"/>
          <ac:picMkLst>
            <pc:docMk/>
            <pc:sldMk cId="1958270361" sldId="269"/>
            <ac:picMk id="11" creationId="{6EB4888E-276F-4B6A-9936-F45B0D4C4FD8}"/>
          </ac:picMkLst>
        </pc:picChg>
      </pc:sldChg>
      <pc:sldChg chg="addSp delSp modSp add mod">
        <pc:chgData name="FABIO CAPPARELLI" userId="936636af-212b-49a3-bc6c-a4eea7b62973" providerId="ADAL" clId="{3C502F64-1639-42FD-BE04-1C9AC1249C09}" dt="2021-07-31T10:32:37.162" v="1237" actId="12385"/>
        <pc:sldMkLst>
          <pc:docMk/>
          <pc:sldMk cId="1328774177" sldId="270"/>
        </pc:sldMkLst>
        <pc:spChg chg="mod">
          <ac:chgData name="FABIO CAPPARELLI" userId="936636af-212b-49a3-bc6c-a4eea7b62973" providerId="ADAL" clId="{3C502F64-1639-42FD-BE04-1C9AC1249C09}" dt="2021-07-31T10:32:20.723" v="1234" actId="1076"/>
          <ac:spMkLst>
            <pc:docMk/>
            <pc:sldMk cId="1328774177" sldId="270"/>
            <ac:spMk id="8" creationId="{D1C2A47F-B0D6-4936-92B7-8F8A3A1915CE}"/>
          </ac:spMkLst>
        </pc:spChg>
        <pc:spChg chg="mod">
          <ac:chgData name="FABIO CAPPARELLI" userId="936636af-212b-49a3-bc6c-a4eea7b62973" providerId="ADAL" clId="{3C502F64-1639-42FD-BE04-1C9AC1249C09}" dt="2021-07-31T09:25:39.013" v="519" actId="20577"/>
          <ac:spMkLst>
            <pc:docMk/>
            <pc:sldMk cId="1328774177" sldId="270"/>
            <ac:spMk id="10" creationId="{9F56312A-A53C-424D-B638-DA850B429F97}"/>
          </ac:spMkLst>
        </pc:spChg>
        <pc:spChg chg="mod">
          <ac:chgData name="FABIO CAPPARELLI" userId="936636af-212b-49a3-bc6c-a4eea7b62973" providerId="ADAL" clId="{3C502F64-1639-42FD-BE04-1C9AC1249C09}" dt="2021-07-31T09:26:05.588" v="522" actId="1076"/>
          <ac:spMkLst>
            <pc:docMk/>
            <pc:sldMk cId="1328774177" sldId="270"/>
            <ac:spMk id="12" creationId="{60C9848F-0A14-4D70-ACCD-B1EDE17BD033}"/>
          </ac:spMkLst>
        </pc:spChg>
        <pc:spChg chg="add del mod">
          <ac:chgData name="FABIO CAPPARELLI" userId="936636af-212b-49a3-bc6c-a4eea7b62973" providerId="ADAL" clId="{3C502F64-1639-42FD-BE04-1C9AC1249C09}" dt="2021-07-31T09:15:53.969" v="460" actId="478"/>
          <ac:spMkLst>
            <pc:docMk/>
            <pc:sldMk cId="1328774177" sldId="270"/>
            <ac:spMk id="13" creationId="{4B17B863-AF8E-4CBF-9870-A4D3C7A055CE}"/>
          </ac:spMkLst>
        </pc:spChg>
        <pc:spChg chg="add mod">
          <ac:chgData name="FABIO CAPPARELLI" userId="936636af-212b-49a3-bc6c-a4eea7b62973" providerId="ADAL" clId="{3C502F64-1639-42FD-BE04-1C9AC1249C09}" dt="2021-07-31T09:26:32.845" v="541" actId="20577"/>
          <ac:spMkLst>
            <pc:docMk/>
            <pc:sldMk cId="1328774177" sldId="270"/>
            <ac:spMk id="15" creationId="{9103E31B-6E2C-42DC-8854-F6E1B2C34FFD}"/>
          </ac:spMkLst>
        </pc:spChg>
        <pc:graphicFrameChg chg="mod modGraphic">
          <ac:chgData name="FABIO CAPPARELLI" userId="936636af-212b-49a3-bc6c-a4eea7b62973" providerId="ADAL" clId="{3C502F64-1639-42FD-BE04-1C9AC1249C09}" dt="2021-07-31T10:32:31.861" v="1235" actId="12385"/>
          <ac:graphicFrameMkLst>
            <pc:docMk/>
            <pc:sldMk cId="1328774177" sldId="270"/>
            <ac:graphicFrameMk id="7" creationId="{431386B0-59E7-444E-853C-D22D6B9259EC}"/>
          </ac:graphicFrameMkLst>
        </pc:graphicFrameChg>
        <pc:graphicFrameChg chg="mod modGraphic">
          <ac:chgData name="FABIO CAPPARELLI" userId="936636af-212b-49a3-bc6c-a4eea7b62973" providerId="ADAL" clId="{3C502F64-1639-42FD-BE04-1C9AC1249C09}" dt="2021-07-31T10:32:34.504" v="1236" actId="12385"/>
          <ac:graphicFrameMkLst>
            <pc:docMk/>
            <pc:sldMk cId="1328774177" sldId="270"/>
            <ac:graphicFrameMk id="14" creationId="{BBECB716-CED2-489D-B0E7-3932081E589C}"/>
          </ac:graphicFrameMkLst>
        </pc:graphicFrameChg>
        <pc:graphicFrameChg chg="add mod modGraphic">
          <ac:chgData name="FABIO CAPPARELLI" userId="936636af-212b-49a3-bc6c-a4eea7b62973" providerId="ADAL" clId="{3C502F64-1639-42FD-BE04-1C9AC1249C09}" dt="2021-07-31T10:32:37.162" v="1237" actId="12385"/>
          <ac:graphicFrameMkLst>
            <pc:docMk/>
            <pc:sldMk cId="1328774177" sldId="270"/>
            <ac:graphicFrameMk id="16" creationId="{60DAB5C6-819C-4DD1-A9DE-DFD101B772B9}"/>
          </ac:graphicFrameMkLst>
        </pc:graphicFrameChg>
        <pc:picChg chg="add mod">
          <ac:chgData name="FABIO CAPPARELLI" userId="936636af-212b-49a3-bc6c-a4eea7b62973" providerId="ADAL" clId="{3C502F64-1639-42FD-BE04-1C9AC1249C09}" dt="2021-07-31T10:31:03.309" v="1217"/>
          <ac:picMkLst>
            <pc:docMk/>
            <pc:sldMk cId="1328774177" sldId="270"/>
            <ac:picMk id="17" creationId="{35E84323-0A2B-4872-B0FA-B344841F38C0}"/>
          </ac:picMkLst>
        </pc:picChg>
      </pc:sldChg>
      <pc:sldChg chg="addSp delSp modSp add mod">
        <pc:chgData name="FABIO CAPPARELLI" userId="936636af-212b-49a3-bc6c-a4eea7b62973" providerId="ADAL" clId="{3C502F64-1639-42FD-BE04-1C9AC1249C09}" dt="2021-07-31T10:32:10.871" v="1231" actId="1076"/>
        <pc:sldMkLst>
          <pc:docMk/>
          <pc:sldMk cId="1691719998" sldId="271"/>
        </pc:sldMkLst>
        <pc:spChg chg="mod">
          <ac:chgData name="FABIO CAPPARELLI" userId="936636af-212b-49a3-bc6c-a4eea7b62973" providerId="ADAL" clId="{3C502F64-1639-42FD-BE04-1C9AC1249C09}" dt="2021-07-31T10:32:10.871" v="1231" actId="1076"/>
          <ac:spMkLst>
            <pc:docMk/>
            <pc:sldMk cId="1691719998" sldId="271"/>
            <ac:spMk id="8" creationId="{D1C2A47F-B0D6-4936-92B7-8F8A3A1915CE}"/>
          </ac:spMkLst>
        </pc:spChg>
        <pc:spChg chg="mod">
          <ac:chgData name="FABIO CAPPARELLI" userId="936636af-212b-49a3-bc6c-a4eea7b62973" providerId="ADAL" clId="{3C502F64-1639-42FD-BE04-1C9AC1249C09}" dt="2021-07-31T10:21:13.486" v="1114" actId="20577"/>
          <ac:spMkLst>
            <pc:docMk/>
            <pc:sldMk cId="1691719998" sldId="271"/>
            <ac:spMk id="10" creationId="{9F56312A-A53C-424D-B638-DA850B429F97}"/>
          </ac:spMkLst>
        </pc:spChg>
        <pc:spChg chg="add del mod">
          <ac:chgData name="FABIO CAPPARELLI" userId="936636af-212b-49a3-bc6c-a4eea7b62973" providerId="ADAL" clId="{3C502F64-1639-42FD-BE04-1C9AC1249C09}" dt="2021-07-31T10:32:04.740" v="1228"/>
          <ac:spMkLst>
            <pc:docMk/>
            <pc:sldMk cId="1691719998" sldId="271"/>
            <ac:spMk id="16" creationId="{88700D67-7D63-4637-AF68-464E64E283B2}"/>
          </ac:spMkLst>
        </pc:spChg>
        <pc:spChg chg="add del mod">
          <ac:chgData name="FABIO CAPPARELLI" userId="936636af-212b-49a3-bc6c-a4eea7b62973" providerId="ADAL" clId="{3C502F64-1639-42FD-BE04-1C9AC1249C09}" dt="2021-07-31T10:32:08.630" v="1230"/>
          <ac:spMkLst>
            <pc:docMk/>
            <pc:sldMk cId="1691719998" sldId="271"/>
            <ac:spMk id="17" creationId="{C66E2998-8C92-4EBD-B1D6-CAE6B86B1BAA}"/>
          </ac:spMkLst>
        </pc:spChg>
        <pc:picChg chg="add del mod">
          <ac:chgData name="FABIO CAPPARELLI" userId="936636af-212b-49a3-bc6c-a4eea7b62973" providerId="ADAL" clId="{3C502F64-1639-42FD-BE04-1C9AC1249C09}" dt="2021-07-31T10:20:02.303" v="1083" actId="478"/>
          <ac:picMkLst>
            <pc:docMk/>
            <pc:sldMk cId="1691719998" sldId="271"/>
            <ac:picMk id="9" creationId="{71207085-FAEE-4D6A-AA91-C2CD13B2B475}"/>
          </ac:picMkLst>
        </pc:picChg>
        <pc:picChg chg="add del mod">
          <ac:chgData name="FABIO CAPPARELLI" userId="936636af-212b-49a3-bc6c-a4eea7b62973" providerId="ADAL" clId="{3C502F64-1639-42FD-BE04-1C9AC1249C09}" dt="2021-07-31T10:24:52.352" v="1166" actId="478"/>
          <ac:picMkLst>
            <pc:docMk/>
            <pc:sldMk cId="1691719998" sldId="271"/>
            <ac:picMk id="12" creationId="{BE19A283-5C4A-4961-896D-3B7AFCB56ED9}"/>
          </ac:picMkLst>
        </pc:picChg>
        <pc:picChg chg="add mod">
          <ac:chgData name="FABIO CAPPARELLI" userId="936636af-212b-49a3-bc6c-a4eea7b62973" providerId="ADAL" clId="{3C502F64-1639-42FD-BE04-1C9AC1249C09}" dt="2021-07-31T10:27:52.027" v="1173" actId="1076"/>
          <ac:picMkLst>
            <pc:docMk/>
            <pc:sldMk cId="1691719998" sldId="271"/>
            <ac:picMk id="14" creationId="{8B5814A4-27EB-4258-A882-2E8737F480CE}"/>
          </ac:picMkLst>
        </pc:picChg>
        <pc:picChg chg="add mod">
          <ac:chgData name="FABIO CAPPARELLI" userId="936636af-212b-49a3-bc6c-a4eea7b62973" providerId="ADAL" clId="{3C502F64-1639-42FD-BE04-1C9AC1249C09}" dt="2021-07-31T10:31:10.996" v="1222"/>
          <ac:picMkLst>
            <pc:docMk/>
            <pc:sldMk cId="1691719998" sldId="271"/>
            <ac:picMk id="15" creationId="{809B65A6-0603-4A24-9377-EE4CB9B38D56}"/>
          </ac:picMkLst>
        </pc:picChg>
      </pc:sldChg>
      <pc:sldChg chg="addSp delSp modSp add mod">
        <pc:chgData name="FABIO CAPPARELLI" userId="936636af-212b-49a3-bc6c-a4eea7b62973" providerId="ADAL" clId="{3C502F64-1639-42FD-BE04-1C9AC1249C09}" dt="2021-07-31T10:31:12.967" v="1223"/>
        <pc:sldMkLst>
          <pc:docMk/>
          <pc:sldMk cId="733526612" sldId="272"/>
        </pc:sldMkLst>
        <pc:spChg chg="mod">
          <ac:chgData name="FABIO CAPPARELLI" userId="936636af-212b-49a3-bc6c-a4eea7b62973" providerId="ADAL" clId="{3C502F64-1639-42FD-BE04-1C9AC1249C09}" dt="2021-07-31T10:24:48.046" v="1165" actId="20577"/>
          <ac:spMkLst>
            <pc:docMk/>
            <pc:sldMk cId="733526612" sldId="272"/>
            <ac:spMk id="10" creationId="{9F56312A-A53C-424D-B638-DA850B429F97}"/>
          </ac:spMkLst>
        </pc:spChg>
        <pc:picChg chg="add mod modCrop">
          <ac:chgData name="FABIO CAPPARELLI" userId="936636af-212b-49a3-bc6c-a4eea7b62973" providerId="ADAL" clId="{3C502F64-1639-42FD-BE04-1C9AC1249C09}" dt="2021-07-31T10:24:14.640" v="1137" actId="1076"/>
          <ac:picMkLst>
            <pc:docMk/>
            <pc:sldMk cId="733526612" sldId="272"/>
            <ac:picMk id="9" creationId="{C2DA1519-CB0B-42A2-9B24-E6737518F338}"/>
          </ac:picMkLst>
        </pc:picChg>
        <pc:picChg chg="del">
          <ac:chgData name="FABIO CAPPARELLI" userId="936636af-212b-49a3-bc6c-a4eea7b62973" providerId="ADAL" clId="{3C502F64-1639-42FD-BE04-1C9AC1249C09}" dt="2021-07-31T10:23:18.566" v="1119" actId="478"/>
          <ac:picMkLst>
            <pc:docMk/>
            <pc:sldMk cId="733526612" sldId="272"/>
            <ac:picMk id="12" creationId="{BE19A283-5C4A-4961-896D-3B7AFCB56ED9}"/>
          </ac:picMkLst>
        </pc:picChg>
        <pc:picChg chg="add mod">
          <ac:chgData name="FABIO CAPPARELLI" userId="936636af-212b-49a3-bc6c-a4eea7b62973" providerId="ADAL" clId="{3C502F64-1639-42FD-BE04-1C9AC1249C09}" dt="2021-07-31T10:24:22.875" v="1140" actId="14100"/>
          <ac:picMkLst>
            <pc:docMk/>
            <pc:sldMk cId="733526612" sldId="272"/>
            <ac:picMk id="13" creationId="{6FAFB600-D459-476D-8057-57232E4B2E5F}"/>
          </ac:picMkLst>
        </pc:picChg>
        <pc:picChg chg="add mod">
          <ac:chgData name="FABIO CAPPARELLI" userId="936636af-212b-49a3-bc6c-a4eea7b62973" providerId="ADAL" clId="{3C502F64-1639-42FD-BE04-1C9AC1249C09}" dt="2021-07-31T10:31:12.967" v="1223"/>
          <ac:picMkLst>
            <pc:docMk/>
            <pc:sldMk cId="733526612" sldId="272"/>
            <ac:picMk id="14" creationId="{F70F56A8-0343-45A2-8296-FF4783E78CC5}"/>
          </ac:picMkLst>
        </pc:picChg>
      </pc:sldChg>
      <pc:sldChg chg="addSp delSp modSp add mod">
        <pc:chgData name="FABIO CAPPARELLI" userId="936636af-212b-49a3-bc6c-a4eea7b62973" providerId="ADAL" clId="{3C502F64-1639-42FD-BE04-1C9AC1249C09}" dt="2021-07-31T10:34:07.635" v="1250" actId="1076"/>
        <pc:sldMkLst>
          <pc:docMk/>
          <pc:sldMk cId="2463210819" sldId="273"/>
        </pc:sldMkLst>
        <pc:spChg chg="mod">
          <ac:chgData name="FABIO CAPPARELLI" userId="936636af-212b-49a3-bc6c-a4eea7b62973" providerId="ADAL" clId="{3C502F64-1639-42FD-BE04-1C9AC1249C09}" dt="2021-07-31T10:31:19.834" v="1225" actId="1076"/>
          <ac:spMkLst>
            <pc:docMk/>
            <pc:sldMk cId="2463210819" sldId="273"/>
            <ac:spMk id="8" creationId="{D1C2A47F-B0D6-4936-92B7-8F8A3A1915CE}"/>
          </ac:spMkLst>
        </pc:spChg>
        <pc:spChg chg="mod">
          <ac:chgData name="FABIO CAPPARELLI" userId="936636af-212b-49a3-bc6c-a4eea7b62973" providerId="ADAL" clId="{3C502F64-1639-42FD-BE04-1C9AC1249C09}" dt="2021-07-31T10:31:58.781" v="1226" actId="1076"/>
          <ac:spMkLst>
            <pc:docMk/>
            <pc:sldMk cId="2463210819" sldId="273"/>
            <ac:spMk id="10" creationId="{9F56312A-A53C-424D-B638-DA850B429F97}"/>
          </ac:spMkLst>
        </pc:spChg>
        <pc:picChg chg="add mod">
          <ac:chgData name="FABIO CAPPARELLI" userId="936636af-212b-49a3-bc6c-a4eea7b62973" providerId="ADAL" clId="{3C502F64-1639-42FD-BE04-1C9AC1249C09}" dt="2021-07-31T10:34:07.635" v="1250" actId="1076"/>
          <ac:picMkLst>
            <pc:docMk/>
            <pc:sldMk cId="2463210819" sldId="273"/>
            <ac:picMk id="9" creationId="{57B8B76C-CCA4-4471-A9E6-0183D3E3DF33}"/>
          </ac:picMkLst>
        </pc:picChg>
        <pc:picChg chg="add mod">
          <ac:chgData name="FABIO CAPPARELLI" userId="936636af-212b-49a3-bc6c-a4eea7b62973" providerId="ADAL" clId="{3C502F64-1639-42FD-BE04-1C9AC1249C09}" dt="2021-07-31T10:31:14.601" v="1224"/>
          <ac:picMkLst>
            <pc:docMk/>
            <pc:sldMk cId="2463210819" sldId="273"/>
            <ac:picMk id="11" creationId="{0AF49DCE-592D-401E-9689-8F0FC5C7503B}"/>
          </ac:picMkLst>
        </pc:picChg>
        <pc:picChg chg="del">
          <ac:chgData name="FABIO CAPPARELLI" userId="936636af-212b-49a3-bc6c-a4eea7b62973" providerId="ADAL" clId="{3C502F64-1639-42FD-BE04-1C9AC1249C09}" dt="2021-07-31T10:28:11.873" v="1174" actId="478"/>
          <ac:picMkLst>
            <pc:docMk/>
            <pc:sldMk cId="2463210819" sldId="273"/>
            <ac:picMk id="12" creationId="{BE19A283-5C4A-4961-896D-3B7AFCB56ED9}"/>
          </ac:picMkLst>
        </pc:picChg>
      </pc:sldChg>
      <pc:sldChg chg="delSp modSp add mod ord">
        <pc:chgData name="FABIO CAPPARELLI" userId="936636af-212b-49a3-bc6c-a4eea7b62973" providerId="ADAL" clId="{3C502F64-1639-42FD-BE04-1C9AC1249C09}" dt="2021-07-31T10:35:10.650" v="1282" actId="403"/>
        <pc:sldMkLst>
          <pc:docMk/>
          <pc:sldMk cId="1398062515" sldId="274"/>
        </pc:sldMkLst>
        <pc:spChg chg="mod">
          <ac:chgData name="FABIO CAPPARELLI" userId="936636af-212b-49a3-bc6c-a4eea7b62973" providerId="ADAL" clId="{3C502F64-1639-42FD-BE04-1C9AC1249C09}" dt="2021-07-31T10:35:10.650" v="1282" actId="403"/>
          <ac:spMkLst>
            <pc:docMk/>
            <pc:sldMk cId="1398062515" sldId="274"/>
            <ac:spMk id="8" creationId="{D1C2A47F-B0D6-4936-92B7-8F8A3A1915CE}"/>
          </ac:spMkLst>
        </pc:spChg>
        <pc:spChg chg="del">
          <ac:chgData name="FABIO CAPPARELLI" userId="936636af-212b-49a3-bc6c-a4eea7b62973" providerId="ADAL" clId="{3C502F64-1639-42FD-BE04-1C9AC1249C09}" dt="2021-07-31T10:34:45.189" v="1254" actId="478"/>
          <ac:spMkLst>
            <pc:docMk/>
            <pc:sldMk cId="1398062515" sldId="274"/>
            <ac:spMk id="10" creationId="{9F56312A-A53C-424D-B638-DA850B429F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D9C4A-190D-44B6-8550-FBD90F82F43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5197D-31AA-468A-ABAF-A58FB3AC2C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88575-3B94-48F1-BE85-81F42A08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919302-D47B-421E-ACB4-7BF7BD25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D36F6B-AE07-4BFA-A58D-9D419A66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F4B-A49D-4AB0-BB31-B996BA51C3DC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E289F6-CA98-4D80-88AF-79F84546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B60CC0-C3FA-45B0-B6A2-083E33D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D9DF6-6024-41D0-8F9C-A069B87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DA4821-5226-4D07-BB55-974FA42D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C138E-B9A1-45AE-9E95-DDBDBCD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B6A5-A4B0-468A-9E59-78F397BB53F3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E78E3-4CFB-4819-AF8E-8EC89537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821ADD-5915-42C6-A171-F815708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AEF782-3A53-4135-90F0-C638BBFC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139614-A906-47FC-AD51-29C0E24D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9B0E07-5832-4B8E-8504-1D6A4EA2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D558-54EA-4C90-8F74-B810F1F59BFC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259BEA-C973-4AB0-9C44-3E03F33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955D4-6895-462A-AE7D-836D7FE2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35483-EA35-4807-853E-39402397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41ABD-997D-4493-A506-08B79BC9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ED8E26-35D1-4BC4-95DB-718EE36A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03FB-4432-476A-B4EC-79F556CE70DB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0E1B3A-A3B3-4B8C-A170-88E6E1CE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8F97E-18B9-43B2-A6C6-3C6D99EC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00CC3-BFA2-4EF4-BA1F-8205B7B4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4964CE-4BEB-4384-AB99-E4685243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66983C-DCED-41E8-B209-9E4725E4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DB2E-55E4-4C3D-B7DC-A94E822F91B9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C30119-413C-452D-9E9D-C5ED874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009B1A-EAD3-40EB-A8EE-33366348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AD023-A2DE-463C-9FD2-C31C0E85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466AD7-FE2E-406A-80C9-EF1D6301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8BF029-8BD4-48F2-8CEE-1DF7D6B0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17FCC3-7DEA-4E8E-B320-3544737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F0E5-023C-4D67-ACD5-3EC0A08A0DDA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2AC16C-F54A-44BA-B813-041B5BFA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83484C-4C20-42FF-B4F4-9D531AD0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7482D-B76F-4360-B710-036DB99F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33A38F-6BB7-468C-B880-C1F568D0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959657-800F-4F2B-8084-27319889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E138D-6BB6-4EEF-914A-EBA87768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883C9E-0992-4345-A00D-3D3062119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1DF55F-432D-4AAC-9AA4-12058CDF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F25-E5B7-416D-B70A-A2ED838DBE2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DA2707-4CCC-43EE-9534-1C666820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44DA73-B196-4E39-99B8-8EBD24DB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76C57-C00E-4683-B026-C598BC1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9E274F-904D-4AEE-B3C4-FD346222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E3A-4CBC-495A-8046-F2387FA7CE11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3C0D1E-54AD-486C-A5CA-F17F1D81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39DEE3-4FEB-4C4D-8729-DFC9AC79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E8DB50-E015-4B41-8BD1-C29439A1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9818-9C97-4419-88B5-7B97A5990187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10810C-237F-45BC-A9BA-D2E082B4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EA55F4-1EB1-4C01-B790-EB491C08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D1C6B-9BB9-41A0-BF64-255C09A7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A0847E-8D49-40B0-9B31-6869A183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67B3C9-9E80-4026-88B2-C5FB63FA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878FBD-2527-410A-96B1-5B341FAE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C880-7BAF-45C6-87ED-84EA6D60E6E1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7CA088-91A5-42D9-9CC3-9CAC897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DB04E4-E18B-4F67-8322-14DD569B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1FC09A-5D76-4526-9588-BEADB8C5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C17A0-2148-45CF-9104-854AD381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5CD76-A88F-4499-8E99-DB03D825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735FC0-1655-407D-8F83-0B1E591B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CDE3-21E5-49CD-94DF-38E80463C731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478C5-5704-4755-971B-E44269D4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CC7BA6-7A35-4BE7-9400-3BE51BE7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DABB66-941D-43DA-87A8-D743D483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B44DB1-D65E-4946-A98C-6133B521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C411B-3ECB-4F72-A2D3-8B3B8913E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84D6-75C3-491D-93D6-7A93E21481A3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509BC2-404E-41BF-A2E0-A3C3A374F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9C044-CBB1-476C-8E04-1C72F597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4458-3CF9-4154-AD0B-22A95FFE4E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Fafixxx96/BigDataAnalitycs.g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open.spotify.com/track/1lWWoec2z1j88GRblI5anV?si=f3e20390434741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.spotify.com/user/gixs?si=c25f410ff3964b8b" TargetMode="External"/><Relationship Id="rId5" Type="http://schemas.openxmlformats.org/officeDocument/2006/relationships/hyperlink" Target="https://open.spotify.com/user/prp468n1n5qp2sdr1ps5hk8t0" TargetMode="External"/><Relationship Id="rId4" Type="http://schemas.openxmlformats.org/officeDocument/2006/relationships/hyperlink" Target="https://open.spotify.com/user/11102339711?si=c5c0d4ba17b1413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6454941-7190-4B96-B1FA-C9A90C2A8A2E}"/>
              </a:ext>
            </a:extLst>
          </p:cNvPr>
          <p:cNvSpPr/>
          <p:nvPr/>
        </p:nvSpPr>
        <p:spPr>
          <a:xfrm>
            <a:off x="363420" y="1164181"/>
            <a:ext cx="11146970" cy="40010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Master</a:t>
            </a:r>
            <a:r>
              <a:rPr lang="it-IT" altLang="it-IT" sz="2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degree</a:t>
            </a:r>
            <a:r>
              <a:rPr lang="it-IT" altLang="it-IT" sz="2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endParaRPr lang="it-IT" altLang="it-IT" sz="2400" i="1" dirty="0">
              <a:latin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Computer Engineering for the Internet of </a:t>
            </a:r>
            <a:r>
              <a:rPr lang="en-US" altLang="it-IT" sz="2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Things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Course</a:t>
            </a:r>
            <a:r>
              <a:rPr lang="it-IT" altLang="it-IT" sz="2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</a:t>
            </a:r>
            <a:endParaRPr lang="it-IT" altLang="it-IT" sz="2400" i="1" dirty="0">
              <a:latin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Big Data Analytics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it-IT" altLang="it-IT" sz="2800" b="1" dirty="0">
              <a:solidFill>
                <a:srgbClr val="000000"/>
              </a:solidFill>
              <a:latin typeface="Trebuchet MS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Project</a:t>
            </a:r>
            <a:endParaRPr lang="it-IT" altLang="it-IT" sz="2800" i="1" dirty="0">
              <a:latin typeface="Trebuchet MS" panose="020B0603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sz="2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Recommendation System for Spotify Users</a:t>
            </a:r>
            <a:br>
              <a:rPr lang="en-US" altLang="it-IT" sz="2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altLang="it-IT" sz="2800" b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relying on Content-based Filtering approach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sz="2400" b="1" dirty="0">
              <a:solidFill>
                <a:srgbClr val="00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1DAF558-802A-464A-9842-D8C93A777C4C}"/>
              </a:ext>
            </a:extLst>
          </p:cNvPr>
          <p:cNvSpPr/>
          <p:nvPr/>
        </p:nvSpPr>
        <p:spPr>
          <a:xfrm>
            <a:off x="419777" y="5524249"/>
            <a:ext cx="2595566" cy="8827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Professors</a:t>
            </a:r>
            <a:endParaRPr lang="it-IT" sz="1400" dirty="0">
              <a:latin typeface="Trebuchet MS" panose="020B0603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Andrea Tagarelli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Antonio Caliò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6F09C88-F331-42C0-BD91-8EC470F5B36D}"/>
              </a:ext>
            </a:extLst>
          </p:cNvPr>
          <p:cNvSpPr/>
          <p:nvPr/>
        </p:nvSpPr>
        <p:spPr>
          <a:xfrm>
            <a:off x="9944777" y="5524249"/>
            <a:ext cx="2132923" cy="5995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Speaker</a:t>
            </a:r>
            <a:endParaRPr lang="it-IT" dirty="0"/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1600" b="1" dirty="0">
                <a:latin typeface="Trebuchet MS" panose="020B0603020202020204" pitchFamily="34" charset="0"/>
              </a:rPr>
              <a:t>Fabio Capparelli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F631C8B-722E-4C5B-8325-243BA87B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1C3D4A2-B6F0-454B-8F23-89EF02B2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9ADBB85-A4E7-42BC-9495-5598AB5003C6}"/>
              </a:ext>
            </a:extLst>
          </p:cNvPr>
          <p:cNvSpPr/>
          <p:nvPr/>
        </p:nvSpPr>
        <p:spPr>
          <a:xfrm>
            <a:off x="4805603" y="5693819"/>
            <a:ext cx="2434952" cy="6399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altLang="it-IT" sz="1400" i="1" dirty="0">
                <a:solidFill>
                  <a:srgbClr val="00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GitHub Link for the code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dirty="0">
                <a:hlinkClick r:id="rId4"/>
              </a:rPr>
              <a:t>click </a:t>
            </a:r>
            <a:r>
              <a:rPr lang="it-IT" dirty="0" err="1">
                <a:hlinkClick r:id="rId4"/>
              </a:rPr>
              <a:t>here</a:t>
            </a:r>
            <a:endParaRPr lang="it-IT" dirty="0"/>
          </a:p>
        </p:txBody>
      </p:sp>
      <p:pic>
        <p:nvPicPr>
          <p:cNvPr id="1026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E3D706E8-97AE-482D-AC4F-31F877B3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EE688B-BEC4-4575-9B3B-16102FAB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74BF-2E4B-47DE-B3E8-B4A5CDD5DE16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D86B07-DDB5-4F59-BF1E-0ACB99A1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4A6FF4-34CC-4BDC-86AA-5F34685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16A3-CE85-4AD8-9B0E-4D7F80A8C6F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10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Content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691815" y="1403045"/>
            <a:ext cx="1119337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rely on the tracks’ audio_features, that are parameter/attributes which characterize each song inside spotify, we considered the following:</a:t>
            </a: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Danceability </a:t>
            </a: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Liveness </a:t>
            </a: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Speechiness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endParaRPr lang="en-US" b="1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 </a:t>
            </a:r>
          </a:p>
          <a:p>
            <a:pPr marL="4000500" lvl="8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Valence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8D560E11-D829-4F9D-B440-364C1D90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02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5FB-516D-4762-97C3-87A40FFA30F2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11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Content Preprocessing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/>
              <p:nvPr/>
            </p:nvSpPr>
            <p:spPr>
              <a:xfrm>
                <a:off x="691815" y="1403045"/>
                <a:ext cx="11193379" cy="592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Most of them stand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a range [0, 1]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they are represented by a float number, to convert them to integer value the following operation is performed: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𝑰𝒏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𝒕𝒆𝒈𝒆𝒓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𝑨𝒕𝒕𝒓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𝒓𝒐𝒖𝒏𝒅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𝑭𝒍𝒐𝒂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𝒂𝒕𝒕𝒓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it-IT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Exception is made for «</a:t>
                </a:r>
                <a:r>
                  <a:rPr lang="en-US" u="sng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</a:t>
                </a:r>
                <a:r>
                  <a:rPr lang="en-US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», it is just and float number greater than 1. We have to perform another step before.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put as “</a:t>
                </a:r>
                <a:r>
                  <a:rPr lang="en-US" i="1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bound</a:t>
                </a:r>
                <a:r>
                  <a:rPr lang="en-US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” for bpms the </a:t>
                </a:r>
                <a:r>
                  <a:rPr lang="en-US" b="1" u="sng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190</a:t>
                </a:r>
                <a:r>
                  <a:rPr lang="en-US" noProof="1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This because after some research on the spotify and songs in general the higher bmp stands around 180 185, finally to put “Tempo” inside a range [0,1] we performed the following operation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noProof="1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𝑰𝒏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𝒕𝒆𝒈𝒆𝒓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𝑨𝒕𝒕𝒓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𝒓𝒐𝒖𝒏𝒅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𝑭𝒍𝒐𝒂𝒕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𝒂𝒕𝒕𝒓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𝟏𝟗𝟎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1800" b="1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𝒓𝒐𝒖𝒏𝒅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𝑭𝒍𝒐𝒂𝒕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𝒂𝒕𝒕𝒓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noProof="1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5" y="1403045"/>
                <a:ext cx="11193379" cy="5920082"/>
              </a:xfrm>
              <a:prstGeom prst="rect">
                <a:avLst/>
              </a:prstGeom>
              <a:blipFill>
                <a:blip r:embed="rId4"/>
                <a:stretch>
                  <a:fillRect l="-435" t="-618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572934E2-E7E2-4B9B-9EBD-5332718C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76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F77A-7C58-4DF4-830D-C404F0813269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12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34427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499310" y="1413799"/>
            <a:ext cx="11193379" cy="506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BUINLDING THE USER_RECORD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thi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step we get the user’s songs inside his/her playlists, the steps followed have been: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tracks inside an array deleting duplicates.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the attributes we are interested in, in combination with some header attributes (id, name, artists, reference link).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the preprocessing stage described before and store the inside proper dataset.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mean for each attribute (danceability, energy, … , tempo) 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Obtain the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user_record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2C8FD980-4567-4453-A234-44DC8548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5538-5337-411C-A036-4A8FD803D34F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13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691815" y="1403045"/>
            <a:ext cx="11193379" cy="257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BUINLDING THE USER_RECORD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a track inside a user playlist: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31386B0-59E7-444E-853C-D22D6B925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40640"/>
              </p:ext>
            </p:extLst>
          </p:nvPr>
        </p:nvGraphicFramePr>
        <p:xfrm>
          <a:off x="158748" y="3367524"/>
          <a:ext cx="11726444" cy="6032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250952">
                  <a:extLst>
                    <a:ext uri="{9D8B030D-6E8A-4147-A177-3AD203B41FA5}">
                      <a16:colId xmlns:a16="http://schemas.microsoft.com/office/drawing/2014/main" val="696367126"/>
                    </a:ext>
                  </a:extLst>
                </a:gridCol>
                <a:gridCol w="871640">
                  <a:extLst>
                    <a:ext uri="{9D8B030D-6E8A-4147-A177-3AD203B41FA5}">
                      <a16:colId xmlns:a16="http://schemas.microsoft.com/office/drawing/2014/main" val="971214892"/>
                    </a:ext>
                  </a:extLst>
                </a:gridCol>
                <a:gridCol w="1061296">
                  <a:extLst>
                    <a:ext uri="{9D8B030D-6E8A-4147-A177-3AD203B41FA5}">
                      <a16:colId xmlns:a16="http://schemas.microsoft.com/office/drawing/2014/main" val="2082650836"/>
                    </a:ext>
                  </a:extLst>
                </a:gridCol>
                <a:gridCol w="1061296">
                  <a:extLst>
                    <a:ext uri="{9D8B030D-6E8A-4147-A177-3AD203B41FA5}">
                      <a16:colId xmlns:a16="http://schemas.microsoft.com/office/drawing/2014/main" val="4146336179"/>
                    </a:ext>
                  </a:extLst>
                </a:gridCol>
                <a:gridCol w="1061296">
                  <a:extLst>
                    <a:ext uri="{9D8B030D-6E8A-4147-A177-3AD203B41FA5}">
                      <a16:colId xmlns:a16="http://schemas.microsoft.com/office/drawing/2014/main" val="2864029096"/>
                    </a:ext>
                  </a:extLst>
                </a:gridCol>
                <a:gridCol w="660465">
                  <a:extLst>
                    <a:ext uri="{9D8B030D-6E8A-4147-A177-3AD203B41FA5}">
                      <a16:colId xmlns:a16="http://schemas.microsoft.com/office/drawing/2014/main" val="3887365915"/>
                    </a:ext>
                  </a:extLst>
                </a:gridCol>
                <a:gridCol w="772216">
                  <a:extLst>
                    <a:ext uri="{9D8B030D-6E8A-4147-A177-3AD203B41FA5}">
                      <a16:colId xmlns:a16="http://schemas.microsoft.com/office/drawing/2014/main" val="3105939100"/>
                    </a:ext>
                  </a:extLst>
                </a:gridCol>
                <a:gridCol w="1051928">
                  <a:extLst>
                    <a:ext uri="{9D8B030D-6E8A-4147-A177-3AD203B41FA5}">
                      <a16:colId xmlns:a16="http://schemas.microsoft.com/office/drawing/2014/main" val="3774064114"/>
                    </a:ext>
                  </a:extLst>
                </a:gridCol>
                <a:gridCol w="1101444">
                  <a:extLst>
                    <a:ext uri="{9D8B030D-6E8A-4147-A177-3AD203B41FA5}">
                      <a16:colId xmlns:a16="http://schemas.microsoft.com/office/drawing/2014/main" val="749761671"/>
                    </a:ext>
                  </a:extLst>
                </a:gridCol>
                <a:gridCol w="1425321">
                  <a:extLst>
                    <a:ext uri="{9D8B030D-6E8A-4147-A177-3AD203B41FA5}">
                      <a16:colId xmlns:a16="http://schemas.microsoft.com/office/drawing/2014/main" val="1437726033"/>
                    </a:ext>
                  </a:extLst>
                </a:gridCol>
                <a:gridCol w="669832">
                  <a:extLst>
                    <a:ext uri="{9D8B030D-6E8A-4147-A177-3AD203B41FA5}">
                      <a16:colId xmlns:a16="http://schemas.microsoft.com/office/drawing/2014/main" val="1832142337"/>
                    </a:ext>
                  </a:extLst>
                </a:gridCol>
                <a:gridCol w="738758">
                  <a:extLst>
                    <a:ext uri="{9D8B030D-6E8A-4147-A177-3AD203B41FA5}">
                      <a16:colId xmlns:a16="http://schemas.microsoft.com/office/drawing/2014/main" val="152842281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Artist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Link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Danceability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Energy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Liveness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Speechiness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Acousticness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Instrumentalness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Tempo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Valence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362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dirty="0">
                          <a:effectLst/>
                        </a:rPr>
                        <a:t>f3e2039043474108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Zitti e buoni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Maneskin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hlinkClick r:id="rId4"/>
                        </a:rPr>
                        <a:t>click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0.625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0.939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0.424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0.0669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0.00138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102.999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0.644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213292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C9848F-0A14-4D70-ACCD-B1EDE17BD033}"/>
              </a:ext>
            </a:extLst>
          </p:cNvPr>
          <p:cNvSpPr txBox="1"/>
          <p:nvPr/>
        </p:nvSpPr>
        <p:spPr>
          <a:xfrm>
            <a:off x="691815" y="4259263"/>
            <a:ext cx="6096000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preprocessing: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BECB716-CED2-489D-B0E7-3932081E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69072"/>
              </p:ext>
            </p:extLst>
          </p:nvPr>
        </p:nvGraphicFramePr>
        <p:xfrm>
          <a:off x="158748" y="5007626"/>
          <a:ext cx="11726444" cy="6032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250952">
                  <a:extLst>
                    <a:ext uri="{9D8B030D-6E8A-4147-A177-3AD203B41FA5}">
                      <a16:colId xmlns:a16="http://schemas.microsoft.com/office/drawing/2014/main" val="696367126"/>
                    </a:ext>
                  </a:extLst>
                </a:gridCol>
                <a:gridCol w="871640">
                  <a:extLst>
                    <a:ext uri="{9D8B030D-6E8A-4147-A177-3AD203B41FA5}">
                      <a16:colId xmlns:a16="http://schemas.microsoft.com/office/drawing/2014/main" val="971214892"/>
                    </a:ext>
                  </a:extLst>
                </a:gridCol>
                <a:gridCol w="1061296">
                  <a:extLst>
                    <a:ext uri="{9D8B030D-6E8A-4147-A177-3AD203B41FA5}">
                      <a16:colId xmlns:a16="http://schemas.microsoft.com/office/drawing/2014/main" val="2082650836"/>
                    </a:ext>
                  </a:extLst>
                </a:gridCol>
                <a:gridCol w="1061296">
                  <a:extLst>
                    <a:ext uri="{9D8B030D-6E8A-4147-A177-3AD203B41FA5}">
                      <a16:colId xmlns:a16="http://schemas.microsoft.com/office/drawing/2014/main" val="4146336179"/>
                    </a:ext>
                  </a:extLst>
                </a:gridCol>
                <a:gridCol w="1061296">
                  <a:extLst>
                    <a:ext uri="{9D8B030D-6E8A-4147-A177-3AD203B41FA5}">
                      <a16:colId xmlns:a16="http://schemas.microsoft.com/office/drawing/2014/main" val="2864029096"/>
                    </a:ext>
                  </a:extLst>
                </a:gridCol>
                <a:gridCol w="660465">
                  <a:extLst>
                    <a:ext uri="{9D8B030D-6E8A-4147-A177-3AD203B41FA5}">
                      <a16:colId xmlns:a16="http://schemas.microsoft.com/office/drawing/2014/main" val="3887365915"/>
                    </a:ext>
                  </a:extLst>
                </a:gridCol>
                <a:gridCol w="772216">
                  <a:extLst>
                    <a:ext uri="{9D8B030D-6E8A-4147-A177-3AD203B41FA5}">
                      <a16:colId xmlns:a16="http://schemas.microsoft.com/office/drawing/2014/main" val="3105939100"/>
                    </a:ext>
                  </a:extLst>
                </a:gridCol>
                <a:gridCol w="1051928">
                  <a:extLst>
                    <a:ext uri="{9D8B030D-6E8A-4147-A177-3AD203B41FA5}">
                      <a16:colId xmlns:a16="http://schemas.microsoft.com/office/drawing/2014/main" val="3774064114"/>
                    </a:ext>
                  </a:extLst>
                </a:gridCol>
                <a:gridCol w="1101444">
                  <a:extLst>
                    <a:ext uri="{9D8B030D-6E8A-4147-A177-3AD203B41FA5}">
                      <a16:colId xmlns:a16="http://schemas.microsoft.com/office/drawing/2014/main" val="749761671"/>
                    </a:ext>
                  </a:extLst>
                </a:gridCol>
                <a:gridCol w="1425321">
                  <a:extLst>
                    <a:ext uri="{9D8B030D-6E8A-4147-A177-3AD203B41FA5}">
                      <a16:colId xmlns:a16="http://schemas.microsoft.com/office/drawing/2014/main" val="1437726033"/>
                    </a:ext>
                  </a:extLst>
                </a:gridCol>
                <a:gridCol w="669832">
                  <a:extLst>
                    <a:ext uri="{9D8B030D-6E8A-4147-A177-3AD203B41FA5}">
                      <a16:colId xmlns:a16="http://schemas.microsoft.com/office/drawing/2014/main" val="1832142337"/>
                    </a:ext>
                  </a:extLst>
                </a:gridCol>
                <a:gridCol w="738758">
                  <a:extLst>
                    <a:ext uri="{9D8B030D-6E8A-4147-A177-3AD203B41FA5}">
                      <a16:colId xmlns:a16="http://schemas.microsoft.com/office/drawing/2014/main" val="152842281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Artist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Link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Danceability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Energy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Liveness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Speechiness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Acousticness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Instrumentalness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Tempo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Valence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362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dirty="0">
                          <a:effectLst/>
                        </a:rPr>
                        <a:t>f3e2039043474108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Zitti e buoni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Maneskin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hlinkClick r:id="rId4"/>
                        </a:rPr>
                        <a:t>click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it-IT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213292"/>
                  </a:ext>
                </a:extLst>
              </a:tr>
            </a:tbl>
          </a:graphicData>
        </a:graphic>
      </p:graphicFrame>
      <p:pic>
        <p:nvPicPr>
          <p:cNvPr id="13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CDCEB21B-6BF0-44B8-B6F7-DEE4431B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8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50C5-7E54-4253-A965-5857B0B96EB1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14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691815" y="1403045"/>
            <a:ext cx="11193379" cy="2057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BUINLDING THE USER_RECORD</a:t>
            </a: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record example for ‘Fabio Capparelli’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31386B0-59E7-444E-853C-D22D6B925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73719"/>
              </p:ext>
            </p:extLst>
          </p:nvPr>
        </p:nvGraphicFramePr>
        <p:xfrm>
          <a:off x="232778" y="2576483"/>
          <a:ext cx="11726443" cy="6032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172128">
                  <a:extLst>
                    <a:ext uri="{9D8B030D-6E8A-4147-A177-3AD203B41FA5}">
                      <a16:colId xmlns:a16="http://schemas.microsoft.com/office/drawing/2014/main" val="696367126"/>
                    </a:ext>
                  </a:extLst>
                </a:gridCol>
                <a:gridCol w="1161685">
                  <a:extLst>
                    <a:ext uri="{9D8B030D-6E8A-4147-A177-3AD203B41FA5}">
                      <a16:colId xmlns:a16="http://schemas.microsoft.com/office/drawing/2014/main" val="971214892"/>
                    </a:ext>
                  </a:extLst>
                </a:gridCol>
                <a:gridCol w="1166906">
                  <a:extLst>
                    <a:ext uri="{9D8B030D-6E8A-4147-A177-3AD203B41FA5}">
                      <a16:colId xmlns:a16="http://schemas.microsoft.com/office/drawing/2014/main" val="4146336179"/>
                    </a:ext>
                  </a:extLst>
                </a:gridCol>
                <a:gridCol w="1166906">
                  <a:extLst>
                    <a:ext uri="{9D8B030D-6E8A-4147-A177-3AD203B41FA5}">
                      <a16:colId xmlns:a16="http://schemas.microsoft.com/office/drawing/2014/main" val="2864029096"/>
                    </a:ext>
                  </a:extLst>
                </a:gridCol>
                <a:gridCol w="726188">
                  <a:extLst>
                    <a:ext uri="{9D8B030D-6E8A-4147-A177-3AD203B41FA5}">
                      <a16:colId xmlns:a16="http://schemas.microsoft.com/office/drawing/2014/main" val="3887365915"/>
                    </a:ext>
                  </a:extLst>
                </a:gridCol>
                <a:gridCol w="849060">
                  <a:extLst>
                    <a:ext uri="{9D8B030D-6E8A-4147-A177-3AD203B41FA5}">
                      <a16:colId xmlns:a16="http://schemas.microsoft.com/office/drawing/2014/main" val="3105939100"/>
                    </a:ext>
                  </a:extLst>
                </a:gridCol>
                <a:gridCol w="1156606">
                  <a:extLst>
                    <a:ext uri="{9D8B030D-6E8A-4147-A177-3AD203B41FA5}">
                      <a16:colId xmlns:a16="http://schemas.microsoft.com/office/drawing/2014/main" val="3774064114"/>
                    </a:ext>
                  </a:extLst>
                </a:gridCol>
                <a:gridCol w="1211049">
                  <a:extLst>
                    <a:ext uri="{9D8B030D-6E8A-4147-A177-3AD203B41FA5}">
                      <a16:colId xmlns:a16="http://schemas.microsoft.com/office/drawing/2014/main" val="749761671"/>
                    </a:ext>
                  </a:extLst>
                </a:gridCol>
                <a:gridCol w="1567156">
                  <a:extLst>
                    <a:ext uri="{9D8B030D-6E8A-4147-A177-3AD203B41FA5}">
                      <a16:colId xmlns:a16="http://schemas.microsoft.com/office/drawing/2014/main" val="1437726033"/>
                    </a:ext>
                  </a:extLst>
                </a:gridCol>
                <a:gridCol w="736487">
                  <a:extLst>
                    <a:ext uri="{9D8B030D-6E8A-4147-A177-3AD203B41FA5}">
                      <a16:colId xmlns:a16="http://schemas.microsoft.com/office/drawing/2014/main" val="1832142337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152842281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Link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Danceability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Energy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Liveness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Speechiness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Acousticness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Instrumentalness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Tempo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Valence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362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dirty="0">
                          <a:effectLst/>
                        </a:rPr>
                        <a:t>11102339711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Fabio Capparelli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hlinkClick r:id="rId4"/>
                        </a:rPr>
                        <a:t>click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213292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C9848F-0A14-4D70-ACCD-B1EDE17BD033}"/>
              </a:ext>
            </a:extLst>
          </p:cNvPr>
          <p:cNvSpPr txBox="1"/>
          <p:nvPr/>
        </p:nvSpPr>
        <p:spPr>
          <a:xfrm>
            <a:off x="682290" y="3332626"/>
            <a:ext cx="6096000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record example for ‘Francesco Raco’: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BECB716-CED2-489D-B0E7-3932081E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84235"/>
              </p:ext>
            </p:extLst>
          </p:nvPr>
        </p:nvGraphicFramePr>
        <p:xfrm>
          <a:off x="232780" y="3913158"/>
          <a:ext cx="11726441" cy="6032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851027">
                  <a:extLst>
                    <a:ext uri="{9D8B030D-6E8A-4147-A177-3AD203B41FA5}">
                      <a16:colId xmlns:a16="http://schemas.microsoft.com/office/drawing/2014/main" val="69636712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971214892"/>
                    </a:ext>
                  </a:extLst>
                </a:gridCol>
                <a:gridCol w="630516">
                  <a:extLst>
                    <a:ext uri="{9D8B030D-6E8A-4147-A177-3AD203B41FA5}">
                      <a16:colId xmlns:a16="http://schemas.microsoft.com/office/drawing/2014/main" val="4146336179"/>
                    </a:ext>
                  </a:extLst>
                </a:gridCol>
                <a:gridCol w="1166906">
                  <a:extLst>
                    <a:ext uri="{9D8B030D-6E8A-4147-A177-3AD203B41FA5}">
                      <a16:colId xmlns:a16="http://schemas.microsoft.com/office/drawing/2014/main" val="2864029096"/>
                    </a:ext>
                  </a:extLst>
                </a:gridCol>
                <a:gridCol w="726188">
                  <a:extLst>
                    <a:ext uri="{9D8B030D-6E8A-4147-A177-3AD203B41FA5}">
                      <a16:colId xmlns:a16="http://schemas.microsoft.com/office/drawing/2014/main" val="3887365915"/>
                    </a:ext>
                  </a:extLst>
                </a:gridCol>
                <a:gridCol w="849060">
                  <a:extLst>
                    <a:ext uri="{9D8B030D-6E8A-4147-A177-3AD203B41FA5}">
                      <a16:colId xmlns:a16="http://schemas.microsoft.com/office/drawing/2014/main" val="3105939100"/>
                    </a:ext>
                  </a:extLst>
                </a:gridCol>
                <a:gridCol w="1156606">
                  <a:extLst>
                    <a:ext uri="{9D8B030D-6E8A-4147-A177-3AD203B41FA5}">
                      <a16:colId xmlns:a16="http://schemas.microsoft.com/office/drawing/2014/main" val="3774064114"/>
                    </a:ext>
                  </a:extLst>
                </a:gridCol>
                <a:gridCol w="1211049">
                  <a:extLst>
                    <a:ext uri="{9D8B030D-6E8A-4147-A177-3AD203B41FA5}">
                      <a16:colId xmlns:a16="http://schemas.microsoft.com/office/drawing/2014/main" val="749761671"/>
                    </a:ext>
                  </a:extLst>
                </a:gridCol>
                <a:gridCol w="1567155">
                  <a:extLst>
                    <a:ext uri="{9D8B030D-6E8A-4147-A177-3AD203B41FA5}">
                      <a16:colId xmlns:a16="http://schemas.microsoft.com/office/drawing/2014/main" val="1437726033"/>
                    </a:ext>
                  </a:extLst>
                </a:gridCol>
                <a:gridCol w="736487">
                  <a:extLst>
                    <a:ext uri="{9D8B030D-6E8A-4147-A177-3AD203B41FA5}">
                      <a16:colId xmlns:a16="http://schemas.microsoft.com/office/drawing/2014/main" val="1832142337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152842281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Link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Danceability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Energy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Liveness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Speechiness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Acousticness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Instrumentalness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Tempo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Valence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362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dirty="0">
                          <a:effectLst/>
                        </a:rPr>
                        <a:t>prp468n1n5qp2sdr1ps5hk8t0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Francesco Raco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hlinkClick r:id="rId5"/>
                        </a:rPr>
                        <a:t>click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213292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03E31B-6E2C-42DC-8854-F6E1B2C34FFD}"/>
              </a:ext>
            </a:extLst>
          </p:cNvPr>
          <p:cNvSpPr txBox="1"/>
          <p:nvPr/>
        </p:nvSpPr>
        <p:spPr>
          <a:xfrm>
            <a:off x="682290" y="4608224"/>
            <a:ext cx="6096000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record example for ‘Luigi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Rachiele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60DAB5C6-819C-4DD1-A9DE-DFD101B77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4213"/>
              </p:ext>
            </p:extLst>
          </p:nvPr>
        </p:nvGraphicFramePr>
        <p:xfrm>
          <a:off x="232780" y="5188756"/>
          <a:ext cx="11726441" cy="6032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851027">
                  <a:extLst>
                    <a:ext uri="{9D8B030D-6E8A-4147-A177-3AD203B41FA5}">
                      <a16:colId xmlns:a16="http://schemas.microsoft.com/office/drawing/2014/main" val="69636712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971214892"/>
                    </a:ext>
                  </a:extLst>
                </a:gridCol>
                <a:gridCol w="630516">
                  <a:extLst>
                    <a:ext uri="{9D8B030D-6E8A-4147-A177-3AD203B41FA5}">
                      <a16:colId xmlns:a16="http://schemas.microsoft.com/office/drawing/2014/main" val="4146336179"/>
                    </a:ext>
                  </a:extLst>
                </a:gridCol>
                <a:gridCol w="1166906">
                  <a:extLst>
                    <a:ext uri="{9D8B030D-6E8A-4147-A177-3AD203B41FA5}">
                      <a16:colId xmlns:a16="http://schemas.microsoft.com/office/drawing/2014/main" val="2864029096"/>
                    </a:ext>
                  </a:extLst>
                </a:gridCol>
                <a:gridCol w="726188">
                  <a:extLst>
                    <a:ext uri="{9D8B030D-6E8A-4147-A177-3AD203B41FA5}">
                      <a16:colId xmlns:a16="http://schemas.microsoft.com/office/drawing/2014/main" val="3887365915"/>
                    </a:ext>
                  </a:extLst>
                </a:gridCol>
                <a:gridCol w="849060">
                  <a:extLst>
                    <a:ext uri="{9D8B030D-6E8A-4147-A177-3AD203B41FA5}">
                      <a16:colId xmlns:a16="http://schemas.microsoft.com/office/drawing/2014/main" val="3105939100"/>
                    </a:ext>
                  </a:extLst>
                </a:gridCol>
                <a:gridCol w="1156606">
                  <a:extLst>
                    <a:ext uri="{9D8B030D-6E8A-4147-A177-3AD203B41FA5}">
                      <a16:colId xmlns:a16="http://schemas.microsoft.com/office/drawing/2014/main" val="3774064114"/>
                    </a:ext>
                  </a:extLst>
                </a:gridCol>
                <a:gridCol w="1211049">
                  <a:extLst>
                    <a:ext uri="{9D8B030D-6E8A-4147-A177-3AD203B41FA5}">
                      <a16:colId xmlns:a16="http://schemas.microsoft.com/office/drawing/2014/main" val="749761671"/>
                    </a:ext>
                  </a:extLst>
                </a:gridCol>
                <a:gridCol w="1567155">
                  <a:extLst>
                    <a:ext uri="{9D8B030D-6E8A-4147-A177-3AD203B41FA5}">
                      <a16:colId xmlns:a16="http://schemas.microsoft.com/office/drawing/2014/main" val="1437726033"/>
                    </a:ext>
                  </a:extLst>
                </a:gridCol>
                <a:gridCol w="736487">
                  <a:extLst>
                    <a:ext uri="{9D8B030D-6E8A-4147-A177-3AD203B41FA5}">
                      <a16:colId xmlns:a16="http://schemas.microsoft.com/office/drawing/2014/main" val="1832142337"/>
                    </a:ext>
                  </a:extLst>
                </a:gridCol>
                <a:gridCol w="812272">
                  <a:extLst>
                    <a:ext uri="{9D8B030D-6E8A-4147-A177-3AD203B41FA5}">
                      <a16:colId xmlns:a16="http://schemas.microsoft.com/office/drawing/2014/main" val="152842281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ID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Name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Link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Danceability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Energy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Liveness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Speechiness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Acousticness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Instrumentalness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Tempo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Valence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362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dirty="0" err="1">
                          <a:effectLst/>
                        </a:rPr>
                        <a:t>gixs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Luigi Rachiele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hlinkClick r:id="rId6"/>
                        </a:rPr>
                        <a:t>click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213292"/>
                  </a:ext>
                </a:extLst>
              </a:tr>
            </a:tbl>
          </a:graphicData>
        </a:graphic>
      </p:graphicFrame>
      <p:pic>
        <p:nvPicPr>
          <p:cNvPr id="17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35E84323-0A2B-4872-B0FA-B344841F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7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E674-2D6B-4ADA-9DBA-0FB969F7D819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15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691815" y="1403045"/>
            <a:ext cx="11193379" cy="3611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THE NEWEST SONGS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thi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step we get the spotify new releases: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newest published albums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to 500 hundred songs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preprocessing for each song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 the into a similar dataset used for user’s playlists songs</a:t>
            </a:r>
          </a:p>
        </p:txBody>
      </p:sp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3FAEB07A-991D-4048-9A59-0B60C405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D270-D5BE-4B2E-AF1C-8738C1578E91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16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499310" y="1386267"/>
            <a:ext cx="11193379" cy="3611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 NEW SONGS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thi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step we recommend new tracks for the spotify user: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the “Dot Product” among user record and each new song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proper support S value in range [0,1].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only the songs that has as result a recommended value above the support S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suggested song.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6EB4888E-276F-4B6A-9936-F45B0D4C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7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1378-4C32-4C21-B9A6-887834DF9EDB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17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499310" y="962878"/>
            <a:ext cx="11193379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RECCOMENDATION FOR FABIO CAPPARELLI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5814A4-27EB-4258-A882-2E8737F4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937" y="1419707"/>
            <a:ext cx="5744063" cy="4898887"/>
          </a:xfrm>
          <a:prstGeom prst="rect">
            <a:avLst/>
          </a:prstGeom>
        </p:spPr>
      </p:pic>
      <p:pic>
        <p:nvPicPr>
          <p:cNvPr id="15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809B65A6-0603-4A24-9377-EE4CB9B3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1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8365-1818-4342-AC81-05F0627F0A3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18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499310" y="962878"/>
            <a:ext cx="11193379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RECCOMENDATION FOR FRANCESCO RACO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DA1519-CB0B-42A2-9B24-E6737518F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90"/>
          <a:stretch/>
        </p:blipFill>
        <p:spPr>
          <a:xfrm>
            <a:off x="640981" y="1572289"/>
            <a:ext cx="4748723" cy="4582124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AFB600-D459-476D-8057-57232E4B2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38" y="1572289"/>
            <a:ext cx="4748723" cy="4582124"/>
          </a:xfrm>
          <a:prstGeom prst="rect">
            <a:avLst/>
          </a:prstGeom>
        </p:spPr>
      </p:pic>
      <p:pic>
        <p:nvPicPr>
          <p:cNvPr id="14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F70F56A8-0343-45A2-8296-FF4783E7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2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BF0-5E3C-4F29-91FA-6C2B9E0AA5CF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19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2888905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499310" y="981702"/>
            <a:ext cx="11193379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b="1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RECCOMENDATION FOR LUIGI RACHIELE</a:t>
            </a:r>
          </a:p>
        </p:txBody>
      </p:sp>
      <p:pic>
        <p:nvPicPr>
          <p:cNvPr id="11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0AF49DCE-592D-401E-9689-8F0FC5C7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B8B76C-CCA4-4471-A9E6-0183D3E3D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973" y="1479210"/>
            <a:ext cx="6466051" cy="47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F5BD-11C2-44B4-A5BF-FDC6C4EFE5F4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2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System 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691815" y="1403045"/>
            <a:ext cx="11193379" cy="5042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aim is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u="sng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suggest/</a:t>
            </a:r>
            <a:r>
              <a:rPr lang="en-US" b="1" u="sng" dirty="0" err="1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b="1" u="sng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possible user 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preferences or rating to a specific item.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used in the most known social media and content streaming platform such as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Instagram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Spotify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uses many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filtering.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Content-based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filtering.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Session-based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recommender systems.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recommender systems.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1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B73A326B-6015-483C-BE2F-797AA017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E475-3901-40AC-AC1C-A0F4E4587EC1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20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2900062"/>
            <a:ext cx="6096000" cy="1489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FOR THE ATTENTION</a:t>
            </a:r>
            <a:endParaRPr lang="it-IT" sz="40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6EB4888E-276F-4B6A-9936-F45B0D4C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BEFE-6DB5-4F93-8A93-53252BABDCFE}" type="datetime2">
              <a:rPr lang="en-US" smtClean="0"/>
              <a:t>Sunday, August 1, 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3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Content-based filtering 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499310" y="1997839"/>
            <a:ext cx="1119337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suggests items </a:t>
            </a: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relying on their content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does not leverage on user behavior, interactions, rating on the platform/social media, two principal concepts: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 content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identified with its </a:t>
            </a:r>
            <a:r>
              <a:rPr lang="en-US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or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built following only user </a:t>
            </a:r>
            <a:r>
              <a:rPr lang="en-US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preferences and items 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its platform database.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DC63D771-1BF2-4A1F-8A83-AE685986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2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DE9-D44E-4778-8FEE-6352DC511306}" type="datetime2">
              <a:rPr lang="en-US" smtClean="0"/>
              <a:t>Sunday, August 1, 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4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Content-based filtering 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DC63D771-1BF2-4A1F-8A83-AE685986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2BFBB6-55D9-470A-A646-5BAE7D8ACDFC}"/>
              </a:ext>
            </a:extLst>
          </p:cNvPr>
          <p:cNvSpPr txBox="1"/>
          <p:nvPr/>
        </p:nvSpPr>
        <p:spPr>
          <a:xfrm>
            <a:off x="499310" y="1386267"/>
            <a:ext cx="11193379" cy="439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this kind of approach has ensured to us the following PROS: 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b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because we are not interested in the user actions, behavior.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2E2E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user rating is required.</a:t>
            </a: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ystem is scalable, if the user preferences change (he/she adds new songs or new playlist) the system changes in a few time.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Otherwise, some “CONS” are: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requires very accurate item description;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strictly depended on the item description/attributes and not in the real user like/rating, and sometimes these 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not sufficient to perform an accurate recommendation.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C093-76D2-465E-B4BF-8631AAF9F6E8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5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Content-based filtering 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838200" y="1492524"/>
            <a:ext cx="11193379" cy="421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approach relies on </a:t>
            </a:r>
            <a:r>
              <a:rPr lang="en-US" b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main steps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Acquiring </a:t>
            </a: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items/objects 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Acquiring </a:t>
            </a: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 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</a:t>
            </a:r>
            <a:r>
              <a:rPr lang="en-US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 product </a:t>
            </a:r>
            <a:r>
              <a:rPr lang="en-US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select similar items.</a:t>
            </a: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it-IT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DC63D771-1BF2-4A1F-8A83-AE685986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7875-4AD8-4051-8E4F-7CC0614B2E69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6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1108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Acquiring items/objects knowledge.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/>
              <p:nvPr/>
            </p:nvSpPr>
            <p:spPr>
              <a:xfrm>
                <a:off x="723899" y="1954814"/>
                <a:ext cx="11193379" cy="4289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relies on selecting proper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attributes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features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the specific item and assigning to those a value that can be </a:t>
                </a:r>
                <a:r>
                  <a:rPr lang="en-US" sz="1800" i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numerical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will represent the “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Content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”.</a:t>
                </a: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Essentially a generic item is described as a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vector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of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components: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it-IT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it-IT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components are the value (numerical, binary) assigned to the attribute of that item.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dirty="0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it-IT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" y="1954814"/>
                <a:ext cx="11193379" cy="4289379"/>
              </a:xfrm>
              <a:prstGeom prst="rect">
                <a:avLst/>
              </a:prstGeom>
              <a:blipFill>
                <a:blip r:embed="rId4"/>
                <a:stretch>
                  <a:fillRect l="-381" t="-996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4077FEAC-C09E-49FC-8583-00BD0E3F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8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2AAC-D59F-4A99-97A8-1921D652AA66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7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1108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Acquiring user profile knowledge.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/>
              <p:nvPr/>
            </p:nvSpPr>
            <p:spPr>
              <a:xfrm>
                <a:off x="723899" y="1954814"/>
                <a:ext cx="11193379" cy="4463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Similarly, this step defines a user profile record/vector </a:t>
                </a:r>
                <a:r>
                  <a:rPr lang="en-US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having the same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attributes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features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the items that we want to recommend and </a:t>
                </a:r>
                <a:r>
                  <a:rPr lang="en-US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assigning to those a </a:t>
                </a:r>
                <a:r>
                  <a:rPr lang="en-US" sz="1800" i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numerical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 that will represent the “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 Content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” depending on user preferences.</a:t>
                </a: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It is a generic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vector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of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components: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b="1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components are the value (numerical, binary).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dirty="0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it-IT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" y="1954814"/>
                <a:ext cx="11193379" cy="4463786"/>
              </a:xfrm>
              <a:prstGeom prst="rect">
                <a:avLst/>
              </a:prstGeom>
              <a:blipFill>
                <a:blip r:embed="rId4"/>
                <a:stretch>
                  <a:fillRect l="-381" t="-956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18FE3094-F531-444A-8A1A-B42A772E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0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1FE3-E2DD-4885-B4B8-D0FB1FC205C7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8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the dot product</a:t>
            </a:r>
            <a:endParaRPr lang="en-US" sz="32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/>
              <p:nvPr/>
            </p:nvSpPr>
            <p:spPr>
              <a:xfrm>
                <a:off x="685799" y="1383314"/>
                <a:ext cx="11193379" cy="5973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this step is performed the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</a:t>
                </a:r>
                <a:r>
                  <a:rPr lang="en-US" b="1" u="sng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b="1" u="sng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ot Product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among each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item vector 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 profile vector 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gaining a Recommended measure for each item. 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 Recommended measure,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item </a:t>
                </a:r>
                <a:r>
                  <a:rPr lang="en-US" sz="1800" b="1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will be defined</a:t>
                </a:r>
                <a:endParaRPr lang="it-IT" sz="1800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〈"/>
                          <m:endChr m:val="〉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∙∙∙ + 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1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Now it is necessary to define a </a:t>
                </a:r>
                <a:r>
                  <a:rPr lang="en-US" b="1" u="sng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support S</a:t>
                </a:r>
                <a:r>
                  <a:rPr lang="en-US" b="1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rebuchet MS" panose="020B0603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value for giving a proper threshold to define if an item is affine and should be recommended.</a:t>
                </a: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it-IT" sz="18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𝑵𝒐𝒕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𝑹𝒆𝒄𝒐𝒎𝒎𝒆𝒏𝒅𝒆𝒅</m:t>
                            </m:r>
                          </m:e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 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</m:t>
                            </m:r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𝑹𝒆𝒄𝒐𝒎𝒎𝒆𝒏𝒅𝒆𝒅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V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𝑵𝒐𝒕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𝑹𝒆𝒄𝒐𝒎𝒎𝒆𝒏𝒅𝒆𝒅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→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𝑹𝒆𝒄𝒐𝒎𝒎𝒆𝒏𝒅𝒆𝒅</m:t>
                            </m:r>
                          </m:e>
                        </m:eqArr>
                      </m:e>
                    </m:d>
                  </m:oMath>
                </a14:m>
                <a:endParaRPr lang="it-IT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endParaRPr lang="en-US" dirty="0"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it-IT" dirty="0"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F56312A-A53C-424D-B638-DA850B42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383314"/>
                <a:ext cx="11193379" cy="5973879"/>
              </a:xfrm>
              <a:prstGeom prst="rect">
                <a:avLst/>
              </a:prstGeom>
              <a:blipFill>
                <a:blip r:embed="rId4"/>
                <a:stretch>
                  <a:fillRect l="-327" t="-714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7BD3C3F6-7DC3-489B-A386-16EEAA5D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5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FD582AE-BEC5-4C56-8104-57377F5C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94" y="0"/>
            <a:ext cx="2246006" cy="10528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3D18B-DDAC-42D3-82E0-A85FE33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6" y="0"/>
            <a:ext cx="3017129" cy="100953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9D9AB-6BDE-408B-9A90-3A9905FE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4D5-7F05-461D-BA05-CB26ABA1DD69}" type="datetime2">
              <a:rPr lang="en-US" smtClean="0"/>
              <a:t>Sunday, August 1, 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A875C-3E77-414D-A757-29BBEC5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Speaker: Fabio Capparelli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AE7F9-7958-4247-8B9B-43D4654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458-3CF9-4154-AD0B-22A95FFE4EBC}" type="slidenum">
              <a:rPr lang="en-US" smtClean="0"/>
              <a:t>9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C2A47F-B0D6-4936-92B7-8F8A3A1915CE}"/>
              </a:ext>
            </a:extLst>
          </p:cNvPr>
          <p:cNvSpPr txBox="1"/>
          <p:nvPr/>
        </p:nvSpPr>
        <p:spPr>
          <a:xfrm>
            <a:off x="3048000" y="526408"/>
            <a:ext cx="609600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3200" b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32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lang="it-IT" sz="2800" b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56312A-A53C-424D-B638-DA850B429F97}"/>
              </a:ext>
            </a:extLst>
          </p:cNvPr>
          <p:cNvSpPr txBox="1"/>
          <p:nvPr/>
        </p:nvSpPr>
        <p:spPr>
          <a:xfrm>
            <a:off x="691815" y="1403045"/>
            <a:ext cx="11193379" cy="387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solution is based on the following </a:t>
            </a:r>
            <a:r>
              <a:rPr lang="en-US" sz="1800" b="1" u="sng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steps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according to what has been said before: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the </a:t>
            </a:r>
            <a:r>
              <a:rPr lang="en-US" sz="1800" i="1" u="sng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  <a:r>
              <a:rPr lang="en-US" sz="1800" i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the “audio_features” of the song inside the user playlists.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Tx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the </a:t>
            </a:r>
            <a:r>
              <a:rPr lang="en-US" sz="1800" i="1" u="sng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“audio_features” of about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 tracks 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newest albums uploaded on spotify.</a:t>
            </a:r>
            <a:endParaRPr lang="it-IT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Tx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the final recommender system performing the  dot product among the user profile to all newest tracks and selecting the tracks that have the result above a </a:t>
            </a:r>
            <a:r>
              <a:rPr lang="en-US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provided as input via console.</a:t>
            </a:r>
            <a:endParaRPr lang="it-IT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endParaRPr lang="en-US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Spotify Logo | Storia e significato dell&amp;#39;emblema del marchio">
            <a:extLst>
              <a:ext uri="{FF2B5EF4-FFF2-40B4-BE49-F238E27FC236}">
                <a16:creationId xmlns:a16="http://schemas.microsoft.com/office/drawing/2014/main" id="{47794BB4-2911-4979-B659-6132B7A3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85" y="-68410"/>
            <a:ext cx="1251640" cy="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56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E6C5282C8DF4094A373874E740800" ma:contentTypeVersion="13" ma:contentTypeDescription="Create a new document." ma:contentTypeScope="" ma:versionID="212a7eb29dc55940b4ea447a96fedb33">
  <xsd:schema xmlns:xsd="http://www.w3.org/2001/XMLSchema" xmlns:xs="http://www.w3.org/2001/XMLSchema" xmlns:p="http://schemas.microsoft.com/office/2006/metadata/properties" xmlns:ns3="b99cbbc0-6051-4f22-9e25-c0d966eee703" xmlns:ns4="173ad857-d0cc-425e-b506-541ef940f1aa" targetNamespace="http://schemas.microsoft.com/office/2006/metadata/properties" ma:root="true" ma:fieldsID="57f27ac90087be4669666dc2316803b8" ns3:_="" ns4:_="">
    <xsd:import namespace="b99cbbc0-6051-4f22-9e25-c0d966eee703"/>
    <xsd:import namespace="173ad857-d0cc-425e-b506-541ef940f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cbbc0-6051-4f22-9e25-c0d966eee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ad857-d0cc-425e-b506-541ef940f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1EED8-0283-4774-8D78-D02931CE5EB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73ad857-d0cc-425e-b506-541ef940f1aa"/>
    <ds:schemaRef ds:uri="http://schemas.microsoft.com/office/2006/documentManagement/types"/>
    <ds:schemaRef ds:uri="http://schemas.microsoft.com/office/infopath/2007/PartnerControls"/>
    <ds:schemaRef ds:uri="b99cbbc0-6051-4f22-9e25-c0d966eee70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85062B-D2C6-41A2-82D0-16F745B2B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9cbbc0-6051-4f22-9e25-c0d966eee703"/>
    <ds:schemaRef ds:uri="173ad857-d0cc-425e-b506-541ef940f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5DA720-58EE-4DA0-9CE3-2CBDDE014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1344</Words>
  <Application>Microsoft Office PowerPoint</Application>
  <PresentationFormat>Widescreen</PresentationFormat>
  <Paragraphs>318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Trebuchet MS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CAPPARELLI</dc:creator>
  <cp:lastModifiedBy>FABIO CAPPARELLI</cp:lastModifiedBy>
  <cp:revision>6</cp:revision>
  <dcterms:created xsi:type="dcterms:W3CDTF">2021-07-30T17:27:39Z</dcterms:created>
  <dcterms:modified xsi:type="dcterms:W3CDTF">2021-08-01T09:26:36Z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0x010100C59E6C5282C8DF4094A373874E740800</vt:lpwstr>
  </property>
</Properties>
</file>