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9" r:id="rId2"/>
    <p:sldId id="290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 autoAdjust="0"/>
    <p:restoredTop sz="94879" autoAdjust="0"/>
  </p:normalViewPr>
  <p:slideViewPr>
    <p:cSldViewPr snapToGrid="0">
      <p:cViewPr varScale="1">
        <p:scale>
          <a:sx n="80" d="100"/>
          <a:sy n="80" d="100"/>
        </p:scale>
        <p:origin x="110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handoutMaster" Target="handoutMasters/handoutMaster1.xml" /><Relationship Id="rId5" Type="http://schemas.openxmlformats.org/officeDocument/2006/relationships/notesMaster" Target="notesMasters/notesMaster1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2488" y="950976"/>
            <a:ext cx="5239512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p:transition spd="med">
    <p:pull dir="r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220C40-4EC0-BFB1-D615-1455BA15A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layout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664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664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36976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7792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07792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04104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4920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4920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71232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42048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42048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738360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409176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09176" y="5431536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AB4BA-80BD-7371-B929-19121B20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44474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AB06E-DF62-F8F9-5394-965FE9EF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881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703C-0E17-F953-C69A-F4BE3C33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995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4C6290-D338-8FBA-9D0B-CAF45DE68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39717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4D8C7-8727-8343-DFC8-E415C809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78565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1314"/>
            <a:ext cx="12192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p:transition spd="med">
    <p:pull dir="r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502920"/>
            <a:ext cx="5010912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496" y="2752344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90288" y="1911096"/>
            <a:ext cx="2350008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136" y="0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6136" y="3602736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655546"/>
            <a:ext cx="12192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6584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6584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777FD6-2BEA-C70A-1C6D-8885D53E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470543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BE26A-0746-BC10-0802-C29EAD6C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968402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p:transition spd="med">
    <p:pull dir="r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7" r:id="rId4"/>
    <p:sldLayoutId id="2147483656" r:id="rId5"/>
    <p:sldLayoutId id="2147483665" r:id="rId6"/>
    <p:sldLayoutId id="2147483652" r:id="rId7"/>
    <p:sldLayoutId id="2147483658" r:id="rId8"/>
  </p:sldLayoutIdLst>
  <p:transition spd="med">
    <p:pull dir="r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6A08D5-DE03-22B9-F70F-1D7F963E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043" y="397163"/>
            <a:ext cx="11123957" cy="1329243"/>
          </a:xfrm>
        </p:spPr>
        <p:txBody>
          <a:bodyPr/>
          <a:lstStyle/>
          <a:p>
            <a:pPr marL="457200" indent="-457200">
              <a:buFont typeface="Wingdings"/>
              <a:buChar char="Ø"/>
            </a:pPr>
            <a:r>
              <a:rPr lang="en-US" sz="5000" b="1" u="sng" dirty="0" err="1"/>
              <a:t>Quem</a:t>
            </a:r>
            <a:r>
              <a:rPr lang="en-US" sz="5000" b="1" u="sng" dirty="0"/>
              <a:t> sou?</a:t>
            </a:r>
            <a:br>
              <a:rPr lang="en-US" sz="5000" b="1" u="sng" dirty="0"/>
            </a:br>
            <a:endParaRPr lang="en-US" dirty="0">
              <a:cs typeface="Segoe UI Ligh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E92BEB-2ACD-0512-0300-09C9B085A240}"/>
              </a:ext>
            </a:extLst>
          </p:cNvPr>
          <p:cNvSpPr txBox="1"/>
          <p:nvPr/>
        </p:nvSpPr>
        <p:spPr>
          <a:xfrm>
            <a:off x="428625" y="3258109"/>
            <a:ext cx="57850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Segoe UI Light"/>
              </a:rPr>
              <a:t>Fagner Pereira Santos;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Segoe UI Light"/>
              </a:rPr>
              <a:t>37 anos;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Segoe UI Light"/>
              </a:rPr>
              <a:t>Pai/Marido;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Segoe UI Light"/>
              </a:rPr>
              <a:t>Marceneiro/Estudante da Fatec em Logística;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DB8110-BC74-5DA1-6D29-074577F49418}"/>
              </a:ext>
            </a:extLst>
          </p:cNvPr>
          <p:cNvSpPr txBox="1"/>
          <p:nvPr/>
        </p:nvSpPr>
        <p:spPr>
          <a:xfrm>
            <a:off x="3012281" y="2524125"/>
            <a:ext cx="5214938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b="1" spc="200" dirty="0">
                <a:solidFill>
                  <a:schemeClr val="accent5">
                    <a:lumMod val="50000"/>
                  </a:schemeClr>
                </a:solidFill>
                <a:cs typeface="Segoe UI Light"/>
              </a:rPr>
              <a:t>Fagner Pereira Santos</a:t>
            </a:r>
          </a:p>
        </p:txBody>
      </p:sp>
    </p:spTree>
    <p:extLst>
      <p:ext uri="{BB962C8B-B14F-4D97-AF65-F5344CB8AC3E}">
        <p14:creationId xmlns:p14="http://schemas.microsoft.com/office/powerpoint/2010/main" val="1701118972"/>
      </p:ext>
    </p:extLst>
  </p:cSld>
  <p:clrMapOvr>
    <a:masterClrMapping/>
  </p:clrMapOvr>
  <p:transition spd="med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6A08D5-DE03-22B9-F70F-1D7F963E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06" y="671007"/>
            <a:ext cx="5010912" cy="1627632"/>
          </a:xfrm>
        </p:spPr>
        <p:txBody>
          <a:bodyPr/>
          <a:lstStyle/>
          <a:p>
            <a:br>
              <a:rPr lang="en-US" sz="5000" b="1" u="sng" dirty="0"/>
            </a:br>
            <a:endParaRPr lang="en-US" dirty="0">
              <a:cs typeface="Segoe UI Light"/>
            </a:endParaRPr>
          </a:p>
        </p:txBody>
      </p:sp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id="{C443CBEB-D993-CDCC-EA01-0BB15377B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83" b="23083"/>
          <a:stretch/>
        </p:blipFill>
        <p:spPr>
          <a:xfrm>
            <a:off x="-1697" y="119265"/>
            <a:ext cx="12192000" cy="2051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Placeholder 14">
            <a:extLst>
              <a:ext uri="{FF2B5EF4-FFF2-40B4-BE49-F238E27FC236}">
                <a16:creationId xmlns:a16="http://schemas.microsoft.com/office/drawing/2014/main" id="{40E6E94D-8967-31AD-52F0-1325CCD93C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5961" b="35961"/>
          <a:stretch/>
        </p:blipFill>
        <p:spPr>
          <a:xfrm>
            <a:off x="0" y="5788241"/>
            <a:ext cx="12192000" cy="106976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C905360-2FEC-C3F0-3249-D9A016989EFA}"/>
              </a:ext>
            </a:extLst>
          </p:cNvPr>
          <p:cNvSpPr txBox="1"/>
          <p:nvPr/>
        </p:nvSpPr>
        <p:spPr>
          <a:xfrm>
            <a:off x="686360" y="3426197"/>
            <a:ext cx="5616948" cy="978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Font typeface="Wingdings"/>
              <a:buChar char="Ø"/>
            </a:pPr>
            <a:r>
              <a:rPr lang="pt-BR" sz="3200" i="1" cap="all" spc="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Segoe UI Light"/>
              </a:rPr>
              <a:t>Por que estudar Logística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1110B9-2300-1004-AA15-823F244FCDC6}"/>
              </a:ext>
            </a:extLst>
          </p:cNvPr>
          <p:cNvSpPr txBox="1"/>
          <p:nvPr/>
        </p:nvSpPr>
        <p:spPr>
          <a:xfrm>
            <a:off x="6947646" y="3165661"/>
            <a:ext cx="4608419" cy="1893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spc="50" dirty="0">
                <a:cs typeface="Segoe UI Light"/>
              </a:rPr>
              <a:t>Oportunidade na área de atuação, indústria, comércio, saúde;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spc="50" dirty="0">
                <a:cs typeface="Segoe UI Light"/>
              </a:rPr>
              <a:t>Conceito de planejamento, execução e distribuição são atividades que chamaram atenção no processo de trabalho.</a:t>
            </a:r>
          </a:p>
        </p:txBody>
      </p:sp>
    </p:spTree>
    <p:extLst>
      <p:ext uri="{BB962C8B-B14F-4D97-AF65-F5344CB8AC3E}">
        <p14:creationId xmlns:p14="http://schemas.microsoft.com/office/powerpoint/2010/main" val="2854022049"/>
      </p:ext>
    </p:extLst>
  </p:cSld>
  <p:clrMapOvr>
    <a:masterClrMapping/>
  </p:clrMapOvr>
  <p:transition spd="med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507E8-4F09-0799-7F7E-5736D5F7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47" y="454104"/>
            <a:ext cx="10515600" cy="567872"/>
          </a:xfrm>
        </p:spPr>
        <p:txBody>
          <a:bodyPr lIns="91440" tIns="45720" rIns="91440" bIns="45720" anchor="t"/>
          <a:lstStyle/>
          <a:p>
            <a:r>
              <a:rPr lang="pt-BR" dirty="0">
                <a:cs typeface="Segoe UI Light"/>
              </a:rPr>
              <a:t>hobby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521D6-4A39-ABE6-A81F-045782C46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BR" dirty="0">
                <a:cs typeface="Segoe UI Light"/>
              </a:rPr>
              <a:t>Trilha 5km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C0C83F-F6FE-74D5-0F43-08CFF64304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8F85AA-3BE8-CF2F-1F0B-C32DD8FBAE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BR" dirty="0">
                <a:cs typeface="Segoe UI Light"/>
              </a:rPr>
              <a:t>Corrida De Rua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3E9BD2-B69B-E52B-BD7D-1B7FC81BB8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F34855-948D-3E7A-A476-B8548DBD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71" y="2986381"/>
            <a:ext cx="2744283" cy="25655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C73EC1-EE33-951C-F03F-CD18E26B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61" y="2985333"/>
            <a:ext cx="2755446" cy="25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98490"/>
      </p:ext>
    </p:extLst>
  </p:cSld>
  <p:clrMapOvr>
    <a:masterClrMapping/>
  </p:clrMapOvr>
  <p:transition spd="med">
    <p:pull dir="ru"/>
  </p:transition>
</p:sld>
</file>

<file path=ppt/theme/theme1.xml><?xml version="1.0" encoding="utf-8"?>
<a:theme xmlns:a="http://schemas.openxmlformats.org/drawingml/2006/main" name="Office Theme">
  <a:themeElements>
    <a:clrScheme name="Custom 87">
      <a:dk1>
        <a:srgbClr val="000000"/>
      </a:dk1>
      <a:lt1>
        <a:srgbClr val="FFFFFF"/>
      </a:lt1>
      <a:dk2>
        <a:srgbClr val="BBAA9C"/>
      </a:dk2>
      <a:lt2>
        <a:srgbClr val="E7E6E6"/>
      </a:lt2>
      <a:accent1>
        <a:srgbClr val="668A60"/>
      </a:accent1>
      <a:accent2>
        <a:srgbClr val="702128"/>
      </a:accent2>
      <a:accent3>
        <a:srgbClr val="46708C"/>
      </a:accent3>
      <a:accent4>
        <a:srgbClr val="BB2606"/>
      </a:accent4>
      <a:accent5>
        <a:srgbClr val="F1910F"/>
      </a:accent5>
      <a:accent6>
        <a:srgbClr val="FBD5AD"/>
      </a:accent6>
      <a:hlink>
        <a:srgbClr val="6F2127"/>
      </a:hlink>
      <a:folHlink>
        <a:srgbClr val="BB2606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Quem sou? </vt:lpstr>
      <vt:lpstr> </vt:lpstr>
      <vt:lpstr>hobby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PLANNER</dc:title>
  <dc:creator>mariana diniz</dc:creator>
  <cp:lastModifiedBy>FAGNER PEREIRA SANTOS</cp:lastModifiedBy>
  <cp:revision>434</cp:revision>
  <dcterms:created xsi:type="dcterms:W3CDTF">2024-02-28T16:23:13Z</dcterms:created>
  <dcterms:modified xsi:type="dcterms:W3CDTF">2024-06-11T02:43:13Z</dcterms:modified>
</cp:coreProperties>
</file>