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8" d="100"/>
          <a:sy n="78" d="100"/>
        </p:scale>
        <p:origin x="83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1">
              <a:rPr lang="en-US" smtClean="0"/>
              <a:t>11/18/2024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1">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1">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1">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1">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1">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1">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1">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1">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1">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1">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1">
              <a:rPr lang="en-US" smtClean="0"/>
              <a:t>11/18/2024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5EEC34E-4F1D-367D-D7C3-DFE713C7F2D5}"/>
              </a:ext>
            </a:extLst>
          </p:cNvPr>
          <p:cNvSpPr>
            <a:spLocks noGrp="1"/>
          </p:cNvSpPr>
          <p:nvPr>
            <p:ph sz="half" idx="2"/>
          </p:nvPr>
        </p:nvSpPr>
        <p:spPr/>
        <p:txBody>
          <a:bodyPr/>
          <a:lstStyle/>
          <a:p>
            <a:pPr marL="0" indent="0">
              <a:buNone/>
            </a:pPr>
            <a:r>
              <a:rPr lang="en-US" dirty="0">
                <a:solidFill>
                  <a:schemeClr val="accent4"/>
                </a:solidFill>
              </a:rPr>
              <a:t>Submitted by</a:t>
            </a:r>
            <a:r>
              <a:rPr lang="en-US" dirty="0"/>
              <a:t>:</a:t>
            </a:r>
          </a:p>
          <a:p>
            <a:pPr marL="0" indent="0">
              <a:buNone/>
            </a:pPr>
            <a:r>
              <a:rPr lang="en-US" dirty="0"/>
              <a:t> </a:t>
            </a:r>
            <a:r>
              <a:rPr lang="en-US" sz="2400" dirty="0"/>
              <a:t>Md. Fahim</a:t>
            </a:r>
          </a:p>
          <a:p>
            <a:pPr marL="0" indent="0">
              <a:buNone/>
            </a:pPr>
            <a:r>
              <a:rPr lang="en-US" sz="2400" dirty="0"/>
              <a:t>IT – 21039</a:t>
            </a:r>
          </a:p>
          <a:p>
            <a:pPr marL="0" indent="0">
              <a:buNone/>
            </a:pPr>
            <a:r>
              <a:rPr lang="en-US" sz="2400" dirty="0"/>
              <a:t>3</a:t>
            </a:r>
            <a:r>
              <a:rPr lang="en-US" sz="2400" baseline="30000" dirty="0"/>
              <a:t>rd</a:t>
            </a:r>
            <a:r>
              <a:rPr lang="en-US" sz="2400" dirty="0"/>
              <a:t> year 2</a:t>
            </a:r>
            <a:r>
              <a:rPr lang="en-US" sz="2400" baseline="30000" dirty="0"/>
              <a:t>nd</a:t>
            </a:r>
            <a:r>
              <a:rPr lang="en-US" sz="2400" dirty="0"/>
              <a:t> semester</a:t>
            </a:r>
          </a:p>
          <a:p>
            <a:pPr marL="0" indent="0">
              <a:buNone/>
            </a:pPr>
            <a:r>
              <a:rPr lang="en-US" sz="2400" dirty="0"/>
              <a:t>Dept. of ICT, MBSTU</a:t>
            </a:r>
          </a:p>
        </p:txBody>
      </p:sp>
      <p:sp>
        <p:nvSpPr>
          <p:cNvPr id="11" name="Content Placeholder 10">
            <a:extLst>
              <a:ext uri="{FF2B5EF4-FFF2-40B4-BE49-F238E27FC236}">
                <a16:creationId xmlns:a16="http://schemas.microsoft.com/office/drawing/2014/main" id="{72B1F915-4ED2-60FA-1107-6FB923E2B011}"/>
              </a:ext>
            </a:extLst>
          </p:cNvPr>
          <p:cNvSpPr>
            <a:spLocks noGrp="1"/>
          </p:cNvSpPr>
          <p:nvPr>
            <p:ph sz="quarter" idx="4"/>
          </p:nvPr>
        </p:nvSpPr>
        <p:spPr/>
        <p:txBody>
          <a:bodyPr/>
          <a:lstStyle/>
          <a:p>
            <a:pPr marL="0" indent="0">
              <a:buNone/>
            </a:pPr>
            <a:r>
              <a:rPr lang="en-US" dirty="0"/>
              <a:t>Submitted to :</a:t>
            </a:r>
          </a:p>
          <a:p>
            <a:pPr marL="0" indent="0">
              <a:buNone/>
            </a:pPr>
            <a:r>
              <a:rPr lang="en-US" sz="2400" dirty="0"/>
              <a:t>Dr. Mr. </a:t>
            </a:r>
            <a:r>
              <a:rPr lang="en-US" sz="2400" dirty="0" err="1"/>
              <a:t>Ziaur</a:t>
            </a:r>
            <a:r>
              <a:rPr lang="en-US" sz="2400" dirty="0"/>
              <a:t> Rahman</a:t>
            </a:r>
          </a:p>
          <a:p>
            <a:pPr marL="0" indent="0">
              <a:buNone/>
            </a:pPr>
            <a:r>
              <a:rPr lang="en-US" sz="2400" dirty="0"/>
              <a:t>Associate professor</a:t>
            </a:r>
          </a:p>
          <a:p>
            <a:pPr marL="0" indent="0">
              <a:buNone/>
            </a:pPr>
            <a:r>
              <a:rPr lang="en-US" sz="2400" dirty="0"/>
              <a:t>Dept. of ICT, MBSTU</a:t>
            </a:r>
          </a:p>
        </p:txBody>
      </p:sp>
      <p:sp>
        <p:nvSpPr>
          <p:cNvPr id="4" name="Date Placeholder 3"/>
          <p:cNvSpPr>
            <a:spLocks noGrp="1"/>
          </p:cNvSpPr>
          <p:nvPr>
            <p:ph type="dt" sz="half" idx="10"/>
          </p:nvPr>
        </p:nvSpPr>
        <p:spPr/>
        <p:txBody>
          <a:bodyPr/>
          <a:lstStyle/>
          <a:p>
            <a:fld id="{63A1C593-65D0-4073-BCC9-577B9352EA97}" type="datetime1">
              <a:rPr lang="en-US" smtClean="0"/>
              <a:t>11/18/2024</a:t>
            </a:fld>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a:t>
            </a:fld>
            <a:endParaRPr lang="en-US"/>
          </a:p>
        </p:txBody>
      </p:sp>
      <p:sp>
        <p:nvSpPr>
          <p:cNvPr id="13" name="Text Placeholder 12">
            <a:extLst>
              <a:ext uri="{FF2B5EF4-FFF2-40B4-BE49-F238E27FC236}">
                <a16:creationId xmlns:a16="http://schemas.microsoft.com/office/drawing/2014/main" id="{86C3FD26-212A-808A-468C-6A4AC17ABED2}"/>
              </a:ext>
            </a:extLst>
          </p:cNvPr>
          <p:cNvSpPr>
            <a:spLocks noGrp="1"/>
          </p:cNvSpPr>
          <p:nvPr>
            <p:ph type="body" idx="1"/>
          </p:nvPr>
        </p:nvSpPr>
        <p:spPr>
          <a:xfrm>
            <a:off x="2619955" y="309563"/>
            <a:ext cx="6484716" cy="823912"/>
          </a:xfrm>
        </p:spPr>
        <p:txBody>
          <a:bodyPr/>
          <a:lstStyle/>
          <a:p>
            <a:r>
              <a:rPr lang="en-US" dirty="0">
                <a:solidFill>
                  <a:schemeClr val="tx2"/>
                </a:solidFill>
              </a:rPr>
              <a:t>Assignment on Extreme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a:sym typeface="+mn-ea"/>
              </a:rPr>
              <a:t>Disadvantages</a:t>
            </a:r>
            <a:endParaRPr lang="en-US"/>
          </a:p>
        </p:txBody>
      </p:sp>
      <p:sp>
        <p:nvSpPr>
          <p:cNvPr id="3" name="Content Placeholder 2"/>
          <p:cNvSpPr>
            <a:spLocks noGrp="1"/>
          </p:cNvSpPr>
          <p:nvPr>
            <p:ph idx="1"/>
          </p:nvPr>
        </p:nvSpPr>
        <p:spPr>
          <a:xfrm>
            <a:off x="609600" y="900430"/>
            <a:ext cx="10972800" cy="5227320"/>
          </a:xfrm>
        </p:spPr>
        <p:txBody>
          <a:bodyPr/>
          <a:lstStyle/>
          <a:p>
            <a:r>
              <a:rPr lang="en-US" altLang="en-US"/>
              <a:t>High commitment: XP requires a high level of commitment from customers, which may not always be feasible. </a:t>
            </a:r>
          </a:p>
          <a:p>
            <a:r>
              <a:rPr lang="en-US" altLang="en-US"/>
              <a:t>Time investment: XP can be a relatively large time investment. </a:t>
            </a:r>
          </a:p>
          <a:p>
            <a:r>
              <a:rPr lang="en-US" altLang="en-US"/>
              <a:t>Not suitable for all teams: XP is better suited to development teams that work and collaborate together. </a:t>
            </a:r>
          </a:p>
          <a:p>
            <a:r>
              <a:rPr lang="en-US" altLang="en-US"/>
              <a:t>Not highly focused on design: Some developers feel that XP focuses too much on the code and not enough on the design. </a:t>
            </a:r>
          </a:p>
          <a:p>
            <a:endParaRPr lang="en-US" altLang="en-US"/>
          </a:p>
        </p:txBody>
      </p:sp>
      <p:sp>
        <p:nvSpPr>
          <p:cNvPr id="4" name="Date Placeholder 3"/>
          <p:cNvSpPr>
            <a:spLocks noGrp="1"/>
          </p:cNvSpPr>
          <p:nvPr>
            <p:ph type="dt" sz="half" idx="10"/>
          </p:nvPr>
        </p:nvSpPr>
        <p:spPr/>
        <p:txBody>
          <a:bodyPr/>
          <a:lstStyle/>
          <a:p>
            <a:fld id="{63A1C593-65D0-4073-BCC9-577B9352EA97}" type="datetime1">
              <a:rPr lang="en-US" smtClean="0"/>
              <a:t>11/18/2024</a:t>
            </a:fld>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10</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Contents</a:t>
            </a:r>
          </a:p>
        </p:txBody>
      </p:sp>
      <p:sp>
        <p:nvSpPr>
          <p:cNvPr id="3" name="Content Placeholder 2"/>
          <p:cNvSpPr>
            <a:spLocks noGrp="1"/>
          </p:cNvSpPr>
          <p:nvPr>
            <p:ph idx="1"/>
          </p:nvPr>
        </p:nvSpPr>
        <p:spPr/>
        <p:txBody>
          <a:bodyPr/>
          <a:lstStyle/>
          <a:p>
            <a:pPr marL="0" indent="0">
              <a:buNone/>
            </a:pPr>
            <a:r>
              <a:rPr lang="en-US"/>
              <a:t>1. Overview</a:t>
            </a:r>
          </a:p>
          <a:p>
            <a:pPr marL="0" indent="0">
              <a:buNone/>
            </a:pPr>
            <a:r>
              <a:rPr lang="en-US"/>
              <a:t>2. Details</a:t>
            </a:r>
          </a:p>
          <a:p>
            <a:pPr marL="0" indent="0">
              <a:buNone/>
            </a:pPr>
            <a:r>
              <a:rPr lang="en-US"/>
              <a:t>3.Application</a:t>
            </a:r>
          </a:p>
          <a:p>
            <a:pPr marL="0" indent="0">
              <a:buNone/>
            </a:pPr>
            <a:r>
              <a:rPr lang="en-US"/>
              <a:t>4. Advantage</a:t>
            </a:r>
          </a:p>
          <a:p>
            <a:pPr marL="0" indent="0">
              <a:buNone/>
            </a:pPr>
            <a:r>
              <a:rPr lang="en-US"/>
              <a:t>5. Disadvantage</a:t>
            </a:r>
          </a:p>
          <a:p>
            <a:pPr marL="0" indent="0">
              <a:buNone/>
            </a:pPr>
            <a:endParaRPr lang="en-US"/>
          </a:p>
          <a:p>
            <a:pPr marL="0" indent="0">
              <a:buNone/>
            </a:pPr>
            <a:endParaRPr lang="en-US"/>
          </a:p>
        </p:txBody>
      </p:sp>
      <p:sp>
        <p:nvSpPr>
          <p:cNvPr id="4" name="Date Placeholder 3"/>
          <p:cNvSpPr>
            <a:spLocks noGrp="1"/>
          </p:cNvSpPr>
          <p:nvPr>
            <p:ph type="dt" sz="half" idx="10"/>
          </p:nvPr>
        </p:nvSpPr>
        <p:spPr/>
        <p:txBody>
          <a:bodyPr/>
          <a:lstStyle/>
          <a:p>
            <a:fld id="{63A1C593-65D0-4073-BCC9-577B9352EA97}" type="datetime1">
              <a:rPr lang="en-US" smtClean="0"/>
              <a:t>11/18/2024</a:t>
            </a:fld>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                                   Overview</a:t>
            </a:r>
            <a:endParaRPr lang="en-US"/>
          </a:p>
        </p:txBody>
      </p:sp>
      <p:sp>
        <p:nvSpPr>
          <p:cNvPr id="3" name="Content Placeholder 2"/>
          <p:cNvSpPr>
            <a:spLocks noGrp="1"/>
          </p:cNvSpPr>
          <p:nvPr>
            <p:ph idx="1"/>
          </p:nvPr>
        </p:nvSpPr>
        <p:spPr/>
        <p:txBody>
          <a:bodyPr/>
          <a:lstStyle/>
          <a:p>
            <a:r>
              <a:rPr lang="en-US" altLang="en-US"/>
              <a:t>Extreme programming (XP) is one of the most important software development frameworks of Agile models. It is used to improve software quality and responsiveness to customer requirements.The extreme programming model recommends taking the best practices that have worked well in the past in program development projects to extreme levels. </a:t>
            </a:r>
          </a:p>
        </p:txBody>
      </p:sp>
      <p:sp>
        <p:nvSpPr>
          <p:cNvPr id="4" name="Date Placeholder 3"/>
          <p:cNvSpPr>
            <a:spLocks noGrp="1"/>
          </p:cNvSpPr>
          <p:nvPr>
            <p:ph type="dt" sz="half" idx="10"/>
          </p:nvPr>
        </p:nvSpPr>
        <p:spPr/>
        <p:txBody>
          <a:bodyPr/>
          <a:lstStyle/>
          <a:p>
            <a:fld id="{63A1C593-65D0-4073-BCC9-577B9352EA97}" type="datetime1">
              <a:rPr lang="en-US" smtClean="0"/>
              <a:t>11/18/2024</a:t>
            </a:fld>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                                     Details</a:t>
            </a:r>
            <a:endParaRPr lang="en-US"/>
          </a:p>
        </p:txBody>
      </p:sp>
      <p:sp>
        <p:nvSpPr>
          <p:cNvPr id="3" name="Content Placeholder 2"/>
          <p:cNvSpPr>
            <a:spLocks noGrp="1"/>
          </p:cNvSpPr>
          <p:nvPr>
            <p:ph idx="1"/>
          </p:nvPr>
        </p:nvSpPr>
        <p:spPr/>
        <p:txBody>
          <a:bodyPr/>
          <a:lstStyle/>
          <a:p>
            <a:r>
              <a:rPr lang="en-US" altLang="en-US"/>
              <a:t>Extreme Programming (XP) is an Agile software development methodology that focuses on delivering high-quality software through frequent and continuous feedback, collaboration, and adaptation. XP emphasizes a close working relationship between the development team, the customer, and stakeholders, with an emphasis on rapid, iterative development and deployment.</a:t>
            </a:r>
          </a:p>
        </p:txBody>
      </p:sp>
      <p:sp>
        <p:nvSpPr>
          <p:cNvPr id="4" name="Date Placeholder 3"/>
          <p:cNvSpPr>
            <a:spLocks noGrp="1"/>
          </p:cNvSpPr>
          <p:nvPr>
            <p:ph type="dt" sz="half" idx="10"/>
          </p:nvPr>
        </p:nvSpPr>
        <p:spPr/>
        <p:txBody>
          <a:bodyPr/>
          <a:lstStyle/>
          <a:p>
            <a:fld id="{63A1C593-65D0-4073-BCC9-577B9352EA97}" type="datetime1">
              <a:rPr lang="en-US" smtClean="0"/>
              <a:t>11/18/2024</a:t>
            </a:fld>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357755" y="1169670"/>
            <a:ext cx="7475220" cy="4168140"/>
          </a:xfrm>
          <a:prstGeom prst="rect">
            <a:avLst/>
          </a:prstGeom>
        </p:spPr>
      </p:pic>
      <p:sp>
        <p:nvSpPr>
          <p:cNvPr id="4" name="Date Placeholder 3"/>
          <p:cNvSpPr>
            <a:spLocks noGrp="1"/>
          </p:cNvSpPr>
          <p:nvPr>
            <p:ph type="dt" sz="half" idx="10"/>
          </p:nvPr>
        </p:nvSpPr>
        <p:spPr/>
        <p:txBody>
          <a:bodyPr/>
          <a:lstStyle/>
          <a:p>
            <a:fld id="{63A1C593-65D0-4073-BCC9-577B9352EA97}" type="datetime1">
              <a:rPr lang="en-US" smtClean="0"/>
              <a:t>11/18/2024</a:t>
            </a:fld>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850" y="395605"/>
            <a:ext cx="11131550" cy="5849620"/>
          </a:xfrm>
        </p:spPr>
        <p:txBody>
          <a:bodyPr/>
          <a:lstStyle/>
          <a:p>
            <a:r>
              <a:rPr lang="en-US" altLang="en-US" sz="2400"/>
              <a:t> Agile approaches are based on some common principles, some of which are:</a:t>
            </a:r>
          </a:p>
          <a:p>
            <a:endParaRPr lang="en-US" altLang="en-US" sz="2400"/>
          </a:p>
          <a:p>
            <a:r>
              <a:rPr lang="en-US" altLang="en-US" sz="2400"/>
              <a:t>Working software is the key measure of progress in a project.</a:t>
            </a:r>
          </a:p>
          <a:p>
            <a:r>
              <a:rPr lang="en-US" altLang="en-US" sz="2400"/>
              <a:t>For progress in a project, therefore software should be developed and delivered rapidly in small increments.</a:t>
            </a:r>
          </a:p>
          <a:p>
            <a:r>
              <a:rPr lang="en-US" altLang="en-US" sz="2400"/>
              <a:t>Even late changes in the requirements should be entertained.</a:t>
            </a:r>
          </a:p>
          <a:p>
            <a:r>
              <a:rPr lang="en-US" altLang="en-US" sz="2400"/>
              <a:t>Face-to-face communication is preferred over documentation.</a:t>
            </a:r>
          </a:p>
          <a:p>
            <a:r>
              <a:rPr lang="en-US" altLang="en-US" sz="2400">
                <a:sym typeface="+mn-ea"/>
              </a:rPr>
              <a:t>Continuous feedback and involvement of customers are necessary for developing good-quality software.</a:t>
            </a:r>
            <a:endParaRPr lang="en-US" altLang="en-US" sz="2400"/>
          </a:p>
          <a:p>
            <a:r>
              <a:rPr lang="en-US" altLang="en-US" sz="2400">
                <a:sym typeface="+mn-ea"/>
              </a:rPr>
              <a:t>A simple design that involves and improves with time is a better approach than doing an elaborate design up front for handling all possible scenarios.</a:t>
            </a:r>
            <a:endParaRPr lang="en-US" altLang="en-US" sz="2400"/>
          </a:p>
          <a:p>
            <a:r>
              <a:rPr lang="en-US" altLang="en-US" sz="2400">
                <a:sym typeface="+mn-ea"/>
              </a:rPr>
              <a:t>The delivery dates are decided by empowered teams of talented individuals.</a:t>
            </a:r>
            <a:endParaRPr lang="en-US" altLang="en-US" sz="2400"/>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marL="0" indent="0">
              <a:buNone/>
            </a:pPr>
            <a:endParaRPr lang="en-US" altLang="en-US"/>
          </a:p>
        </p:txBody>
      </p:sp>
      <p:sp>
        <p:nvSpPr>
          <p:cNvPr id="4" name="Date Placeholder 3"/>
          <p:cNvSpPr>
            <a:spLocks noGrp="1"/>
          </p:cNvSpPr>
          <p:nvPr>
            <p:ph type="dt" sz="half" idx="10"/>
          </p:nvPr>
        </p:nvSpPr>
        <p:spPr/>
        <p:txBody>
          <a:bodyPr/>
          <a:lstStyle/>
          <a:p>
            <a:fld id="{63A1C593-65D0-4073-BCC9-577B9352EA97}" type="datetime1">
              <a:rPr lang="en-US" smtClean="0"/>
              <a:t>11/18/2024</a:t>
            </a:fld>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260" y="379095"/>
            <a:ext cx="11556365" cy="5748655"/>
          </a:xfrm>
        </p:spPr>
        <p:txBody>
          <a:bodyPr/>
          <a:lstStyle/>
          <a:p>
            <a:r>
              <a:rPr lang="en-US" altLang="en-US" sz="2400">
                <a:sym typeface="+mn-ea"/>
              </a:rPr>
              <a:t>Continuous feedback and involvement of customers are necessary for developing good-quality software.</a:t>
            </a:r>
            <a:endParaRPr lang="en-US" altLang="en-US" sz="2400"/>
          </a:p>
          <a:p>
            <a:r>
              <a:rPr lang="en-US" altLang="en-US" sz="2400">
                <a:sym typeface="+mn-ea"/>
              </a:rPr>
              <a:t>A simple design that involves and improves with time is a better approach than doing an elaborate design up front for handling all possible scenarios.</a:t>
            </a:r>
            <a:endParaRPr lang="en-US" altLang="en-US" sz="2400"/>
          </a:p>
          <a:p>
            <a:r>
              <a:rPr lang="en-US" altLang="en-US" sz="2400">
                <a:sym typeface="+mn-ea"/>
              </a:rPr>
              <a:t>The delivery dates are decided by empowered teams of talented individuals.</a:t>
            </a:r>
            <a:endParaRPr lang="en-US" altLang="en-US" sz="2400"/>
          </a:p>
          <a:p>
            <a:r>
              <a:rPr lang="en-US" altLang="en-US" sz="2400">
                <a:sym typeface="+mn-ea"/>
              </a:rPr>
              <a:t>Extreme programming is one of the most popular and well-known approaches in the family of agile methods. an XP project starts with user stories which are short descriptions of what scenarios the customers and users would like the system to support. Each story is written on a separate card, so they can be flexibly grouped.</a:t>
            </a:r>
            <a:endParaRPr lang="en-US" altLang="en-US" sz="2400"/>
          </a:p>
          <a:p>
            <a:endParaRPr lang="en-US" sz="2400"/>
          </a:p>
        </p:txBody>
      </p:sp>
      <p:sp>
        <p:nvSpPr>
          <p:cNvPr id="4" name="Date Placeholder 3"/>
          <p:cNvSpPr>
            <a:spLocks noGrp="1"/>
          </p:cNvSpPr>
          <p:nvPr>
            <p:ph type="dt" sz="half" idx="10"/>
          </p:nvPr>
        </p:nvSpPr>
        <p:spPr/>
        <p:txBody>
          <a:bodyPr/>
          <a:lstStyle/>
          <a:p>
            <a:fld id="{63A1C593-65D0-4073-BCC9-577B9352EA97}" type="datetime1">
              <a:rPr lang="en-US" smtClean="0"/>
              <a:t>11/18/2024</a:t>
            </a:fld>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                                  Applications</a:t>
            </a:r>
            <a:endParaRPr lang="en-US"/>
          </a:p>
        </p:txBody>
      </p:sp>
      <p:sp>
        <p:nvSpPr>
          <p:cNvPr id="3" name="Content Placeholder 2"/>
          <p:cNvSpPr>
            <a:spLocks noGrp="1"/>
          </p:cNvSpPr>
          <p:nvPr>
            <p:ph idx="1"/>
          </p:nvPr>
        </p:nvSpPr>
        <p:spPr>
          <a:xfrm>
            <a:off x="372110" y="906145"/>
            <a:ext cx="11575415" cy="5221605"/>
          </a:xfrm>
        </p:spPr>
        <p:txBody>
          <a:bodyPr/>
          <a:lstStyle/>
          <a:p>
            <a:r>
              <a:rPr lang="en-US" altLang="en-US" sz="2400"/>
              <a:t>Some of the projects that are suitable to develop using the XP model are given below:</a:t>
            </a:r>
          </a:p>
          <a:p>
            <a:endParaRPr lang="en-US" altLang="en-US" sz="2400"/>
          </a:p>
          <a:p>
            <a:r>
              <a:rPr lang="en-US" altLang="en-US" sz="2400"/>
              <a:t>Small projects: The XP model is very useful in small projects consisting of small teams as face-to-face meeting is easier to achieve.</a:t>
            </a:r>
          </a:p>
          <a:p>
            <a:r>
              <a:rPr lang="en-US" altLang="en-US" sz="2400"/>
              <a:t>Projects involving new technology or Research projects: This type of project faces changing requirements rapidly and technical problems. So XP model is used to complete this type of project.</a:t>
            </a:r>
          </a:p>
          <a:p>
            <a:r>
              <a:rPr lang="en-US" altLang="en-US" sz="2400"/>
              <a:t>Web development projects: The XP model is well-suited for web development projects as the development process is iterative and requires frequent testing to ensure the system meets the requirements.</a:t>
            </a:r>
          </a:p>
          <a:p>
            <a:r>
              <a:rPr lang="en-US" altLang="en-US" sz="2400"/>
              <a:t>Collaborative projects: The XP model is useful for collaborative projects that require close collaboration between the development team and the customer.</a:t>
            </a:r>
          </a:p>
          <a:p>
            <a:pPr marL="0" indent="0">
              <a:buNone/>
            </a:pPr>
            <a:endParaRPr lang="en-US" altLang="en-US" sz="2400"/>
          </a:p>
        </p:txBody>
      </p:sp>
      <p:sp>
        <p:nvSpPr>
          <p:cNvPr id="4" name="Date Placeholder 3"/>
          <p:cNvSpPr>
            <a:spLocks noGrp="1"/>
          </p:cNvSpPr>
          <p:nvPr>
            <p:ph type="dt" sz="half" idx="10"/>
          </p:nvPr>
        </p:nvSpPr>
        <p:spPr/>
        <p:txBody>
          <a:bodyPr/>
          <a:lstStyle/>
          <a:p>
            <a:fld id="{63A1C593-65D0-4073-BCC9-577B9352EA97}" type="datetime1">
              <a:rPr lang="en-US" smtClean="0"/>
              <a:t>11/18/2024</a:t>
            </a:fld>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                                   Advantages</a:t>
            </a:r>
            <a:endParaRPr lang="en-US"/>
          </a:p>
        </p:txBody>
      </p:sp>
      <p:sp>
        <p:nvSpPr>
          <p:cNvPr id="3" name="Content Placeholder 2"/>
          <p:cNvSpPr>
            <a:spLocks noGrp="1"/>
          </p:cNvSpPr>
          <p:nvPr>
            <p:ph idx="1"/>
          </p:nvPr>
        </p:nvSpPr>
        <p:spPr>
          <a:xfrm>
            <a:off x="185420" y="878840"/>
            <a:ext cx="11821795" cy="5365750"/>
          </a:xfrm>
        </p:spPr>
        <p:txBody>
          <a:bodyPr/>
          <a:lstStyle/>
          <a:p>
            <a:r>
              <a:rPr lang="en-US" altLang="en-US"/>
              <a:t>Slipped schedules: Timely delivery is ensured through slipping timetables and doable development cycles.</a:t>
            </a:r>
          </a:p>
          <a:p>
            <a:r>
              <a:rPr lang="en-US" altLang="en-US"/>
              <a:t>Misunderstanding the business and/or domain − Constant contact and explanations are ensured by including the client on the team.</a:t>
            </a:r>
          </a:p>
          <a:p>
            <a:r>
              <a:rPr lang="en-US" altLang="en-US"/>
              <a:t>Canceled projects: Focusing on ongoing customer engagement guarantees open communication with the consumer and prompt problem-solving.</a:t>
            </a:r>
          </a:p>
          <a:p>
            <a:r>
              <a:rPr lang="en-US" altLang="en-US"/>
              <a:t>.Business changes: Changes are accepted at any moment since they are seen to be inevitable.</a:t>
            </a:r>
          </a:p>
          <a:p>
            <a:pPr marL="0" indent="0">
              <a:buNone/>
            </a:pPr>
            <a:endParaRPr lang="en-US" altLang="en-US"/>
          </a:p>
        </p:txBody>
      </p:sp>
      <p:sp>
        <p:nvSpPr>
          <p:cNvPr id="4" name="Date Placeholder 3"/>
          <p:cNvSpPr>
            <a:spLocks noGrp="1"/>
          </p:cNvSpPr>
          <p:nvPr>
            <p:ph type="dt" sz="half" idx="10"/>
          </p:nvPr>
        </p:nvSpPr>
        <p:spPr/>
        <p:txBody>
          <a:bodyPr/>
          <a:lstStyle/>
          <a:p>
            <a:fld id="{63A1C593-65D0-4073-BCC9-577B9352EA97}" type="datetime1">
              <a:rPr lang="en-US" smtClean="0"/>
              <a:t>11/18/2024</a:t>
            </a:fld>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9</a:t>
            </a:fld>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697</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Blue Waves</vt:lpstr>
      <vt:lpstr>PowerPoint Presentation</vt:lpstr>
      <vt:lpstr>                                  Contents</vt:lpstr>
      <vt:lpstr>                                   Overview</vt:lpstr>
      <vt:lpstr>                                     Details</vt:lpstr>
      <vt:lpstr>PowerPoint Presentation</vt:lpstr>
      <vt:lpstr>PowerPoint Presentation</vt:lpstr>
      <vt:lpstr>PowerPoint Presentation</vt:lpstr>
      <vt:lpstr>                                  Applications</vt:lpstr>
      <vt:lpstr>                                   Advantages</vt:lpstr>
      <vt:lpstr>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dc:title>
  <dc:creator>Fah1m</dc:creator>
  <cp:lastModifiedBy>MD. Fahim</cp:lastModifiedBy>
  <cp:revision>4</cp:revision>
  <dcterms:created xsi:type="dcterms:W3CDTF">2024-11-16T08:52:00Z</dcterms:created>
  <dcterms:modified xsi:type="dcterms:W3CDTF">2024-11-17T18:27:32Z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D6EFC7F5F13E482A8CDD1FC77B6ECB5B_12</vt:lpwstr>
  </property>
  <property fmtid="{D5CDD505-2E9C-101B-9397-08002B2CF9AE}" pid="3" name="KSOProductBuildVer">
    <vt:lpwstr>1033-12.2.0.18911</vt:lpwstr>
  </property>
</Properties>
</file>