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1"/>
  </p:notesMasterIdLst>
  <p:sldIdLst>
    <p:sldId id="256" r:id="rId2"/>
    <p:sldId id="257" r:id="rId3"/>
    <p:sldId id="260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70" r:id="rId19"/>
    <p:sldId id="371" r:id="rId20"/>
    <p:sldId id="373" r:id="rId21"/>
    <p:sldId id="374" r:id="rId22"/>
    <p:sldId id="375" r:id="rId23"/>
    <p:sldId id="376" r:id="rId24"/>
    <p:sldId id="377" r:id="rId25"/>
    <p:sldId id="379" r:id="rId26"/>
    <p:sldId id="382" r:id="rId27"/>
    <p:sldId id="380" r:id="rId28"/>
    <p:sldId id="381" r:id="rId29"/>
    <p:sldId id="3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AC730-9B34-43C4-ACD8-CF716B2514E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C5BB2-605E-439A-838F-04B104EA5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09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6553-A7B3-4D53-8C7E-D8E74047DA7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0CFF-C12B-4DFA-A73A-E1C048390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0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6553-A7B3-4D53-8C7E-D8E74047DA7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0CFF-C12B-4DFA-A73A-E1C048390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6553-A7B3-4D53-8C7E-D8E74047DA7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0CFF-C12B-4DFA-A73A-E1C048390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4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6553-A7B3-4D53-8C7E-D8E74047DA7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0CFF-C12B-4DFA-A73A-E1C048390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0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6553-A7B3-4D53-8C7E-D8E74047DA7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0CFF-C12B-4DFA-A73A-E1C048390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6553-A7B3-4D53-8C7E-D8E74047DA7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0CFF-C12B-4DFA-A73A-E1C048390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1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6553-A7B3-4D53-8C7E-D8E74047DA7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0CFF-C12B-4DFA-A73A-E1C048390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5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6553-A7B3-4D53-8C7E-D8E74047DA7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0CFF-C12B-4DFA-A73A-E1C048390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4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6553-A7B3-4D53-8C7E-D8E74047DA7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0CFF-C12B-4DFA-A73A-E1C048390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4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6553-A7B3-4D53-8C7E-D8E74047DA7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0CFF-C12B-4DFA-A73A-E1C048390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6553-A7B3-4D53-8C7E-D8E74047DA7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0CFF-C12B-4DFA-A73A-E1C048390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1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6553-A7B3-4D53-8C7E-D8E74047DA7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0CFF-C12B-4DFA-A73A-E1C048390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0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EB46-A880-3551-534C-BB9E4DD30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Setting up Jenkins with AWS </a:t>
            </a:r>
            <a:br>
              <a:rPr lang="en-US" sz="60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0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A8FDE5-B288-33BB-51E0-017A4D61C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0A131-0C7F-6633-5EAE-7A2EEFCF4EB9}"/>
              </a:ext>
            </a:extLst>
          </p:cNvPr>
          <p:cNvSpPr txBox="1"/>
          <p:nvPr/>
        </p:nvSpPr>
        <p:spPr>
          <a:xfrm>
            <a:off x="228593" y="784967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an EC2 Instance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D13DE-4AE3-21DC-37D5-D046A012F570}"/>
              </a:ext>
            </a:extLst>
          </p:cNvPr>
          <p:cNvSpPr txBox="1"/>
          <p:nvPr/>
        </p:nvSpPr>
        <p:spPr>
          <a:xfrm>
            <a:off x="82796" y="2351965"/>
            <a:ext cx="2903475" cy="739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Scroll down and </a:t>
            </a:r>
            <a:r>
              <a:rPr lang="en-US" dirty="0">
                <a:solidFill>
                  <a:srgbClr val="242424"/>
                </a:solidFill>
                <a:latin typeface="Times New Roman" panose="02020603050405020304" pitchFamily="18" charset="0"/>
              </a:rPr>
              <a:t>select RAM</a:t>
            </a:r>
            <a:endParaRPr lang="en-US" sz="1800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56A4B-C14C-4DF6-5B2E-2DA51F74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2351965"/>
            <a:ext cx="74009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47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71D224-CB3A-BF52-372D-028067E6B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41BBF0-320A-9CE8-3C24-69D6B409400B}"/>
              </a:ext>
            </a:extLst>
          </p:cNvPr>
          <p:cNvSpPr txBox="1"/>
          <p:nvPr/>
        </p:nvSpPr>
        <p:spPr>
          <a:xfrm>
            <a:off x="296687" y="784967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an EC2 Instance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959FA-A119-4B52-109E-E6E26447F1F2}"/>
              </a:ext>
            </a:extLst>
          </p:cNvPr>
          <p:cNvSpPr txBox="1"/>
          <p:nvPr/>
        </p:nvSpPr>
        <p:spPr>
          <a:xfrm>
            <a:off x="150890" y="2574075"/>
            <a:ext cx="3730446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Once the server is successfully created, click “Connect Instance”. On the next</a:t>
            </a:r>
          </a:p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page, simply click on ‘connect’ and it will take you to your server.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369AA2-C160-4FD6-5AF5-DFE38267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1303643"/>
            <a:ext cx="74295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79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A10542-F747-B680-D55E-985D3B4CC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B85BBC-CBDB-2791-E092-49D9BEEF4F73}"/>
              </a:ext>
            </a:extLst>
          </p:cNvPr>
          <p:cNvSpPr txBox="1"/>
          <p:nvPr/>
        </p:nvSpPr>
        <p:spPr>
          <a:xfrm>
            <a:off x="471784" y="1303643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242424"/>
                </a:solidFill>
                <a:latin typeface="Times New Roman" panose="02020603050405020304" pitchFamily="18" charset="0"/>
              </a:rPr>
              <a:t>Install Jenkins on an Ubuntu server in AWS EC2 Instance.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F093F-5741-803A-DE57-8125EC1AC3E3}"/>
              </a:ext>
            </a:extLst>
          </p:cNvPr>
          <p:cNvSpPr txBox="1"/>
          <p:nvPr/>
        </p:nvSpPr>
        <p:spPr>
          <a:xfrm>
            <a:off x="393963" y="2340995"/>
            <a:ext cx="2903475" cy="1170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You should now have an Ubuntu terminal open in your preferred Browser.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06C71-8794-2027-46D8-51B24B24C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044632"/>
            <a:ext cx="74676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8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7F5C95-9182-9ADF-2B04-5305C8652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3C56BE-1DBE-94BA-4670-FDA88DCB50E2}"/>
              </a:ext>
            </a:extLst>
          </p:cNvPr>
          <p:cNvSpPr txBox="1"/>
          <p:nvPr/>
        </p:nvSpPr>
        <p:spPr>
          <a:xfrm>
            <a:off x="296687" y="681073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242424"/>
                </a:solidFill>
                <a:latin typeface="Times New Roman" panose="02020603050405020304" pitchFamily="18" charset="0"/>
              </a:rPr>
              <a:t>Install Jenkins on an Ubuntu server in AWS EC2 Instance.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75FF2-5A89-DAA1-E125-AA89D616B37A}"/>
              </a:ext>
            </a:extLst>
          </p:cNvPr>
          <p:cNvSpPr txBox="1"/>
          <p:nvPr/>
        </p:nvSpPr>
        <p:spPr>
          <a:xfrm>
            <a:off x="296687" y="1882636"/>
            <a:ext cx="357492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dirty="0">
                <a:solidFill>
                  <a:srgbClr val="242424"/>
                </a:solidFill>
                <a:latin typeface="Times New Roman" panose="02020603050405020304" pitchFamily="18" charset="0"/>
              </a:rPr>
              <a:t>Update the System and </a:t>
            </a:r>
            <a:endParaRPr lang="en-US" sz="1800" dirty="0">
              <a:solidFill>
                <a:srgbClr val="242424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242424"/>
                </a:solidFill>
                <a:latin typeface="Times New Roman" panose="02020603050405020304" pitchFamily="18" charset="0"/>
              </a:rPr>
              <a:t>Install java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apt update 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udo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apt install openjdk-21-jdk –y </a:t>
            </a:r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50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095BC9-9CBF-ADF4-5499-9B5691B7C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D2520A-955A-EDCA-DC20-B7A7D22256B7}"/>
              </a:ext>
            </a:extLst>
          </p:cNvPr>
          <p:cNvSpPr txBox="1"/>
          <p:nvPr/>
        </p:nvSpPr>
        <p:spPr>
          <a:xfrm>
            <a:off x="471784" y="1303643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242424"/>
                </a:solidFill>
                <a:latin typeface="Times New Roman" panose="02020603050405020304" pitchFamily="18" charset="0"/>
              </a:rPr>
              <a:t>Install Jenkins on an Ubuntu server in AWS EC2 Instance.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73DE5-817C-9A85-8825-9D05F27CBC39}"/>
              </a:ext>
            </a:extLst>
          </p:cNvPr>
          <p:cNvSpPr txBox="1"/>
          <p:nvPr/>
        </p:nvSpPr>
        <p:spPr>
          <a:xfrm>
            <a:off x="355052" y="2340995"/>
            <a:ext cx="3847297" cy="1964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dirty="0">
                <a:solidFill>
                  <a:srgbClr val="242424"/>
                </a:solidFill>
                <a:latin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dd the key and repository for Jenkins:</a:t>
            </a:r>
          </a:p>
          <a:p>
            <a:pPr algn="just"/>
            <a:r>
              <a:rPr lang="en-US" dirty="0">
                <a:solidFill>
                  <a:srgbClr val="242424"/>
                </a:solidFill>
                <a:latin typeface="Times New Roman" panose="02020603050405020304" pitchFamily="18" charset="0"/>
              </a:rPr>
              <a:t>You can use the following commands when desired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systemctl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start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jenkins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systemcrl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enable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jenkins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systemctl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status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jenkins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76105-6912-FDBF-3A4B-272DF5354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1534944"/>
            <a:ext cx="7458075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ED442-D9A7-F871-FC39-A9210F20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387" y="2952750"/>
            <a:ext cx="76771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45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36D49D-8371-F20E-8E74-690CA2516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50FAEF-979D-1C1A-F615-35720297D19F}"/>
              </a:ext>
            </a:extLst>
          </p:cNvPr>
          <p:cNvSpPr txBox="1"/>
          <p:nvPr/>
        </p:nvSpPr>
        <p:spPr>
          <a:xfrm>
            <a:off x="432874" y="952257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242424"/>
                </a:solidFill>
                <a:latin typeface="Times New Roman" panose="02020603050405020304" pitchFamily="18" charset="0"/>
              </a:rPr>
              <a:t>Install Jenkins on an Ubuntu server in AWS EC2 Instance.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EFDA4-CD4A-9E16-54BD-27A639D70BA7}"/>
              </a:ext>
            </a:extLst>
          </p:cNvPr>
          <p:cNvSpPr txBox="1"/>
          <p:nvPr/>
        </p:nvSpPr>
        <p:spPr>
          <a:xfrm>
            <a:off x="332007" y="2602149"/>
            <a:ext cx="3677055" cy="253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If the above commands run successfully, Jenkins will be installed. Since</a:t>
            </a:r>
          </a:p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Jenkins runs on port 8080, we will allow this port on our server’s IP.</a:t>
            </a:r>
          </a:p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Go to EC2 instances and click on ‘Instance id’ of the server that you are</a:t>
            </a:r>
          </a:p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currently working on.</a:t>
            </a:r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5E4D2-B6B5-752A-20B6-AE0ECC89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16" y="1258313"/>
            <a:ext cx="74009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12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707C07-1781-8059-FA6C-73B6BC153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C0F420-FEF0-6896-6442-21035E5AF329}"/>
              </a:ext>
            </a:extLst>
          </p:cNvPr>
          <p:cNvSpPr txBox="1"/>
          <p:nvPr/>
        </p:nvSpPr>
        <p:spPr>
          <a:xfrm>
            <a:off x="471784" y="1303643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242424"/>
                </a:solidFill>
                <a:latin typeface="Times New Roman" panose="02020603050405020304" pitchFamily="18" charset="0"/>
              </a:rPr>
              <a:t>Install Jenkins on an Ubuntu server in AWS EC2 Instance.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7ADA8-8B74-BB45-4E0A-8200F2091359}"/>
              </a:ext>
            </a:extLst>
          </p:cNvPr>
          <p:cNvSpPr txBox="1"/>
          <p:nvPr/>
        </p:nvSpPr>
        <p:spPr>
          <a:xfrm>
            <a:off x="286958" y="2340995"/>
            <a:ext cx="3677055" cy="1293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On the page that opens, scroll down and select security and then click on a</a:t>
            </a:r>
          </a:p>
          <a:p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security group.</a:t>
            </a:r>
          </a:p>
          <a:p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Now, click on ‘Edit Inbound rules’</a:t>
            </a:r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18E85-7633-F0AD-E244-202434F6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619125"/>
            <a:ext cx="7496175" cy="2809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A4492D-CFD6-B1EB-30F3-9B035F2B0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3927340"/>
            <a:ext cx="75057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26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D2A1B-63CF-64DA-5CDF-A0E4C7A8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DEFD2-1129-52B2-65EC-D463B929A5AD}"/>
              </a:ext>
            </a:extLst>
          </p:cNvPr>
          <p:cNvSpPr txBox="1"/>
          <p:nvPr/>
        </p:nvSpPr>
        <p:spPr>
          <a:xfrm>
            <a:off x="471784" y="1303643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242424"/>
                </a:solidFill>
                <a:latin typeface="Times New Roman" panose="02020603050405020304" pitchFamily="18" charset="0"/>
              </a:rPr>
              <a:t>Install Jenkins on an Ubuntu server in AWS EC2 Instance.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B45A0-EA96-DD98-0B5F-77F01580083C}"/>
              </a:ext>
            </a:extLst>
          </p:cNvPr>
          <p:cNvSpPr txBox="1"/>
          <p:nvPr/>
        </p:nvSpPr>
        <p:spPr>
          <a:xfrm>
            <a:off x="471784" y="2495143"/>
            <a:ext cx="3677055" cy="188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Click on ‘Add rule’, then complete the new row as:</a:t>
            </a:r>
          </a:p>
          <a:p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Type =&gt; Custom TCP</a:t>
            </a:r>
          </a:p>
          <a:p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Port =&gt; 8080</a:t>
            </a:r>
          </a:p>
          <a:p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Source =&gt; Anywhere IPV-4</a:t>
            </a:r>
          </a:p>
          <a:p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At the end, click on ‘Save rules’.</a:t>
            </a:r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FAFAA-C764-55D9-6A9D-C6928CBA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1416185"/>
            <a:ext cx="7486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77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32C1E5-AF96-4F3B-8D89-299ABC085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BB88C-4284-1EB9-4162-6BA4384C6DC2}"/>
              </a:ext>
            </a:extLst>
          </p:cNvPr>
          <p:cNvSpPr txBox="1"/>
          <p:nvPr/>
        </p:nvSpPr>
        <p:spPr>
          <a:xfrm>
            <a:off x="471784" y="788077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242424"/>
                </a:solidFill>
                <a:latin typeface="Times New Roman" panose="02020603050405020304" pitchFamily="18" charset="0"/>
              </a:rPr>
              <a:t>Install Jenkins on an Ubuntu server in AWS EC2 Instance.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BFFD9-A881-BB12-D6C2-B5743CFE73F5}"/>
              </a:ext>
            </a:extLst>
          </p:cNvPr>
          <p:cNvSpPr txBox="1"/>
          <p:nvPr/>
        </p:nvSpPr>
        <p:spPr>
          <a:xfrm>
            <a:off x="359214" y="2305454"/>
            <a:ext cx="3998777" cy="2533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Now, We will go back to our terminal</a:t>
            </a:r>
          </a:p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Run the following commands now:</a:t>
            </a:r>
          </a:p>
          <a:p>
            <a:pPr algn="just"/>
            <a:r>
              <a:rPr lang="en-US" sz="1800" dirty="0">
                <a:solidFill>
                  <a:srgbClr val="643820"/>
                </a:solidFill>
                <a:latin typeface="Times New Roman" panose="02020603050405020304" pitchFamily="18" charset="0"/>
              </a:rPr>
              <a:t>1: </a:t>
            </a:r>
            <a:r>
              <a:rPr lang="en-US" sz="1800" dirty="0" err="1">
                <a:solidFill>
                  <a:srgbClr val="643820"/>
                </a:solidFill>
                <a:latin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rgbClr val="64382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43820"/>
                </a:solidFill>
                <a:latin typeface="Times New Roman" panose="02020603050405020304" pitchFamily="18" charset="0"/>
              </a:rPr>
              <a:t>systemctl</a:t>
            </a:r>
            <a:r>
              <a:rPr lang="en-US" sz="1800" dirty="0">
                <a:solidFill>
                  <a:srgbClr val="643820"/>
                </a:solidFill>
                <a:latin typeface="Times New Roman" panose="02020603050405020304" pitchFamily="18" charset="0"/>
              </a:rPr>
              <a:t> enable </a:t>
            </a:r>
            <a:r>
              <a:rPr lang="en-US" sz="1800" dirty="0" err="1">
                <a:solidFill>
                  <a:srgbClr val="643820"/>
                </a:solidFill>
                <a:latin typeface="Times New Roman" panose="02020603050405020304" pitchFamily="18" charset="0"/>
              </a:rPr>
              <a:t>jenkins</a:t>
            </a:r>
            <a:endParaRPr lang="en-US" sz="1800" dirty="0">
              <a:solidFill>
                <a:srgbClr val="64382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643820"/>
                </a:solidFill>
                <a:latin typeface="Times New Roman" panose="02020603050405020304" pitchFamily="18" charset="0"/>
              </a:rPr>
              <a:t>2: </a:t>
            </a:r>
            <a:r>
              <a:rPr lang="en-US" sz="1800" dirty="0" err="1">
                <a:solidFill>
                  <a:srgbClr val="643820"/>
                </a:solidFill>
                <a:latin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rgbClr val="64382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43820"/>
                </a:solidFill>
                <a:latin typeface="Times New Roman" panose="02020603050405020304" pitchFamily="18" charset="0"/>
              </a:rPr>
              <a:t>systemctl</a:t>
            </a:r>
            <a:r>
              <a:rPr lang="en-US" sz="1800" dirty="0">
                <a:solidFill>
                  <a:srgbClr val="643820"/>
                </a:solidFill>
                <a:latin typeface="Times New Roman" panose="02020603050405020304" pitchFamily="18" charset="0"/>
              </a:rPr>
              <a:t> start </a:t>
            </a:r>
            <a:r>
              <a:rPr lang="en-US" sz="1800" dirty="0" err="1">
                <a:solidFill>
                  <a:srgbClr val="643820"/>
                </a:solidFill>
                <a:latin typeface="Times New Roman" panose="02020603050405020304" pitchFamily="18" charset="0"/>
              </a:rPr>
              <a:t>jenkins</a:t>
            </a:r>
            <a:endParaRPr lang="en-US" sz="1800" dirty="0">
              <a:solidFill>
                <a:srgbClr val="64382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Optionally, you can check if Jenkins is running using the following</a:t>
            </a:r>
          </a:p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command:</a:t>
            </a:r>
          </a:p>
          <a:p>
            <a:pPr algn="just"/>
            <a:r>
              <a:rPr lang="en-US" sz="1800" dirty="0" err="1">
                <a:solidFill>
                  <a:srgbClr val="242424"/>
                </a:solidFill>
                <a:latin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42424"/>
                </a:solidFill>
                <a:latin typeface="Times New Roman" panose="02020603050405020304" pitchFamily="18" charset="0"/>
              </a:rPr>
              <a:t>systemctl</a:t>
            </a:r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C2699"/>
                </a:solidFill>
                <a:latin typeface="Times New Roman" panose="02020603050405020304" pitchFamily="18" charset="0"/>
              </a:rPr>
              <a:t>status </a:t>
            </a:r>
            <a:r>
              <a:rPr lang="en-US" sz="1800" dirty="0" err="1">
                <a:solidFill>
                  <a:srgbClr val="242424"/>
                </a:solidFill>
                <a:latin typeface="Times New Roman" panose="02020603050405020304" pitchFamily="18" charset="0"/>
              </a:rPr>
              <a:t>jenkins</a:t>
            </a:r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603AA-3DA7-94A4-BE7B-E15F262AE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220" y="1012791"/>
            <a:ext cx="74866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01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9BF8CA-0779-E5FF-0659-1F9D6F2FB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B56AA-1A9E-FED5-931A-4AEF304C982E}"/>
              </a:ext>
            </a:extLst>
          </p:cNvPr>
          <p:cNvSpPr txBox="1"/>
          <p:nvPr/>
        </p:nvSpPr>
        <p:spPr>
          <a:xfrm>
            <a:off x="471784" y="1303643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242424"/>
                </a:solidFill>
                <a:latin typeface="Times New Roman" panose="02020603050405020304" pitchFamily="18" charset="0"/>
              </a:rPr>
              <a:t>Install Jenkins on an Ubuntu server in AWS EC2 Instance.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C8156-88FC-4F06-BBCF-EC60CE44881F}"/>
              </a:ext>
            </a:extLst>
          </p:cNvPr>
          <p:cNvSpPr txBox="1"/>
          <p:nvPr/>
        </p:nvSpPr>
        <p:spPr>
          <a:xfrm>
            <a:off x="471784" y="2340994"/>
            <a:ext cx="3677055" cy="3943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write the following command to get the Jenkins initial password.</a:t>
            </a:r>
          </a:p>
          <a:p>
            <a:pPr algn="just"/>
            <a:r>
              <a:rPr lang="en-US" sz="1800" dirty="0" err="1">
                <a:solidFill>
                  <a:srgbClr val="242424"/>
                </a:solidFill>
                <a:latin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C2699"/>
                </a:solidFill>
                <a:latin typeface="Times New Roman" panose="02020603050405020304" pitchFamily="18" charset="0"/>
              </a:rPr>
              <a:t>cat </a:t>
            </a:r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/var/lib/</a:t>
            </a:r>
            <a:r>
              <a:rPr lang="en-US" sz="1800" dirty="0" err="1">
                <a:solidFill>
                  <a:srgbClr val="242424"/>
                </a:solidFill>
                <a:latin typeface="Times New Roman" panose="02020603050405020304" pitchFamily="18" charset="0"/>
              </a:rPr>
              <a:t>jenkins</a:t>
            </a:r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/secrets/</a:t>
            </a:r>
            <a:r>
              <a:rPr lang="en-US" sz="1800" dirty="0" err="1">
                <a:solidFill>
                  <a:srgbClr val="242424"/>
                </a:solidFill>
                <a:latin typeface="Times New Roman" panose="02020603050405020304" pitchFamily="18" charset="0"/>
              </a:rPr>
              <a:t>initialAdminPassword</a:t>
            </a:r>
            <a:endParaRPr lang="en-US" sz="1800" dirty="0">
              <a:solidFill>
                <a:srgbClr val="242424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Copy the password (Note the </a:t>
            </a:r>
            <a:r>
              <a:rPr lang="en-US" sz="1800" dirty="0" err="1">
                <a:solidFill>
                  <a:srgbClr val="242424"/>
                </a:solidFill>
                <a:latin typeface="Times New Roman" panose="02020603050405020304" pitchFamily="18" charset="0"/>
              </a:rPr>
              <a:t>cntrl</a:t>
            </a:r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 C would not work, select password, right</a:t>
            </a:r>
          </a:p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click and then copy)</a:t>
            </a:r>
          </a:p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Now, from your EC2 instance, click on the Ubuntu instance that is running</a:t>
            </a:r>
          </a:p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and copy the IPv4 public address. Paste the copied address in a new tab and</a:t>
            </a:r>
          </a:p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add ‘:8080’ in front of it like: 50.29.10.140:8080</a:t>
            </a:r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F0B86-26BC-8F19-2B36-B3333FB4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1485191"/>
            <a:ext cx="74961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53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1BF8-321F-31B3-25CA-48ECB2BA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59" y="18255"/>
            <a:ext cx="10515600" cy="1003149"/>
          </a:xfrm>
        </p:spPr>
        <p:txBody>
          <a:bodyPr/>
          <a:lstStyle/>
          <a:p>
            <a:r>
              <a:rPr lang="en-US" dirty="0"/>
              <a:t>Create an AWS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3D67-4B73-770F-EEE0-B7E9F9487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41" y="1021404"/>
            <a:ext cx="10768518" cy="556422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 Up: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the AWS website and click on "Create an AWS Account".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Details: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 your email, password, and account name.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Billing Information: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Enter your billing information (credit card details).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Choose Support Plan: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 a support plan that suits your needs (Basic, Developer, Business, Enterprise).</a:t>
            </a: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Identity Verification: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Verify your identity through a phone call or SMS.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95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B732A-D262-00C4-6A81-D57EB1C4B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3A47F3-E0D5-AE39-E81F-069DBCB10475}"/>
              </a:ext>
            </a:extLst>
          </p:cNvPr>
          <p:cNvSpPr txBox="1"/>
          <p:nvPr/>
        </p:nvSpPr>
        <p:spPr>
          <a:xfrm>
            <a:off x="471784" y="1303643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Jenkins Configuration and Triggering the Job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5E394-DFD7-CA92-36E7-6EC0F3E23A2F}"/>
              </a:ext>
            </a:extLst>
          </p:cNvPr>
          <p:cNvSpPr txBox="1"/>
          <p:nvPr/>
        </p:nvSpPr>
        <p:spPr>
          <a:xfrm>
            <a:off x="471784" y="2340994"/>
            <a:ext cx="3677055" cy="39430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First, install plugins for webhook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In Jenkins Dashboard: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Manage Jenkins =&gt; plugins =&gt; search Multibranch scan Webhook Trigger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Installed the plugins and then backed to Dashboard.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Jenkinsfile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push it to the repo.</a:t>
            </a:r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87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9B1DD-A456-7E9B-B108-1ED5F8ED7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DE4121-E550-4430-0EC1-46CC05EE738B}"/>
              </a:ext>
            </a:extLst>
          </p:cNvPr>
          <p:cNvSpPr txBox="1"/>
          <p:nvPr/>
        </p:nvSpPr>
        <p:spPr>
          <a:xfrm>
            <a:off x="471784" y="1303643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Jenkins Configuration and Triggering the Job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C98C7-E460-A313-8451-98D334C69C18}"/>
              </a:ext>
            </a:extLst>
          </p:cNvPr>
          <p:cNvSpPr txBox="1"/>
          <p:nvPr/>
        </p:nvSpPr>
        <p:spPr>
          <a:xfrm>
            <a:off x="356377" y="2499871"/>
            <a:ext cx="3677055" cy="729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n Jenkins Dashboard, Create a new multibranch pipeline job.</a:t>
            </a:r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C76BA-965F-97BF-0FE1-CC881C7F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45" y="123115"/>
            <a:ext cx="7578455" cy="4108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FB9EEC-B156-E0A6-4982-8F3CBC18F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45" y="4229810"/>
            <a:ext cx="757845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28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149883-034C-E933-ECE5-E6A28293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8532B-9AB0-732D-2829-040DCB7E8CF2}"/>
              </a:ext>
            </a:extLst>
          </p:cNvPr>
          <p:cNvSpPr txBox="1"/>
          <p:nvPr/>
        </p:nvSpPr>
        <p:spPr>
          <a:xfrm>
            <a:off x="471784" y="1303643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Jenkins Configuration and Triggering the Job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E56A6-6C66-B74B-2B66-D7A06C8F1542}"/>
              </a:ext>
            </a:extLst>
          </p:cNvPr>
          <p:cNvSpPr txBox="1"/>
          <p:nvPr/>
        </p:nvSpPr>
        <p:spPr>
          <a:xfrm>
            <a:off x="124023" y="2950853"/>
            <a:ext cx="3677055" cy="1767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update settings for Webhook on GitHub</a:t>
            </a:r>
          </a:p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Go to Settings of the current </a:t>
            </a:r>
            <a:r>
              <a:rPr lang="en-US" sz="1800" dirty="0" err="1">
                <a:solidFill>
                  <a:srgbClr val="242424"/>
                </a:solidFill>
                <a:latin typeface="Times New Roman" panose="02020603050405020304" pitchFamily="18" charset="0"/>
              </a:rPr>
              <a:t>Github</a:t>
            </a:r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 repository.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27F1A-482E-E640-9F93-03440376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1893144"/>
            <a:ext cx="76295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59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A9BE8-3D23-9EC9-1318-78A87ACD0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D5349-5FD4-AD3C-BE8C-FA6E7274CAD9}"/>
              </a:ext>
            </a:extLst>
          </p:cNvPr>
          <p:cNvSpPr txBox="1"/>
          <p:nvPr/>
        </p:nvSpPr>
        <p:spPr>
          <a:xfrm>
            <a:off x="471784" y="1303643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Jenkins Configuration and Triggering the Job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2693F-1278-EA3F-505B-7998DFEDFA67}"/>
              </a:ext>
            </a:extLst>
          </p:cNvPr>
          <p:cNvSpPr txBox="1"/>
          <p:nvPr/>
        </p:nvSpPr>
        <p:spPr>
          <a:xfrm>
            <a:off x="403690" y="2636195"/>
            <a:ext cx="3677055" cy="875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Under General tab select Webhooks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6517A-34D3-E970-F685-BF21CBFB6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9531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38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36BD6C-478B-3BF3-03EB-29B6DA6F8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219C7-F8CD-24B3-E9BF-0A1DE070502E}"/>
              </a:ext>
            </a:extLst>
          </p:cNvPr>
          <p:cNvSpPr txBox="1"/>
          <p:nvPr/>
        </p:nvSpPr>
        <p:spPr>
          <a:xfrm>
            <a:off x="471784" y="1303643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Automation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BB169-BE5B-E8B4-855D-18F5D8C43B8F}"/>
              </a:ext>
            </a:extLst>
          </p:cNvPr>
          <p:cNvSpPr txBox="1"/>
          <p:nvPr/>
        </p:nvSpPr>
        <p:spPr>
          <a:xfrm>
            <a:off x="3205256" y="655125"/>
            <a:ext cx="7251978" cy="3861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another instance in EC2 and install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Apache Server on it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Connect to the instance as we did previously.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Update the system.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apt update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Install Apache Server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apt install apache2 -y  </a:t>
            </a: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systemctl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enable apache2  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systemctl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start apache2</a:t>
            </a: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78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BD0FA-FF91-0BD7-41E9-474DB07CE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B8AD0-8760-9499-B1F6-F96309269DBD}"/>
              </a:ext>
            </a:extLst>
          </p:cNvPr>
          <p:cNvSpPr txBox="1"/>
          <p:nvPr/>
        </p:nvSpPr>
        <p:spPr>
          <a:xfrm>
            <a:off x="471784" y="1303643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Automation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A7045-720A-B8ED-2AC8-E10CEE78F656}"/>
              </a:ext>
            </a:extLst>
          </p:cNvPr>
          <p:cNvSpPr txBox="1"/>
          <p:nvPr/>
        </p:nvSpPr>
        <p:spPr>
          <a:xfrm>
            <a:off x="2232490" y="1177046"/>
            <a:ext cx="7251978" cy="2937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dirty="0"/>
              <a:t>Create a Directory for Deployment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Let’s say our website is going to /var/www/html/app</a:t>
            </a:r>
          </a:p>
          <a:p>
            <a:pPr algn="just"/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mkdir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-p /var/www/html/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myapp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Set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ownershio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chown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-R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ubuntu:ubuntu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/var/www/html/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myapp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dirty="0"/>
              <a:t>Enable SSH Access for Jenkins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Make sure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sshd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is running (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systemctl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status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sshd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Get the public IP or DNS of this instance</a:t>
            </a:r>
          </a:p>
          <a:p>
            <a:pPr algn="just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727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45204-FAF4-89EC-CCC2-BE1E8BA2C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2824F2-125C-A3D8-D811-004832AD4360}"/>
              </a:ext>
            </a:extLst>
          </p:cNvPr>
          <p:cNvSpPr txBox="1"/>
          <p:nvPr/>
        </p:nvSpPr>
        <p:spPr>
          <a:xfrm>
            <a:off x="471784" y="1303643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Automation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56EEB-4D0C-1973-0145-CB00DB059E55}"/>
              </a:ext>
            </a:extLst>
          </p:cNvPr>
          <p:cNvSpPr txBox="1"/>
          <p:nvPr/>
        </p:nvSpPr>
        <p:spPr>
          <a:xfrm>
            <a:off x="0" y="2178996"/>
            <a:ext cx="5126477" cy="323931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just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or authorize Jenkins's public key:</a:t>
            </a:r>
          </a:p>
          <a:p>
            <a:pPr algn="just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On Jenkins EC2: cat ~/.ssh/id_rsa.pub</a:t>
            </a:r>
          </a:p>
          <a:p>
            <a:pPr algn="just"/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sh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-keygen -t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rsa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-b 2048 -f ~/.ssh/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jenkins_key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-N "“</a:t>
            </a:r>
          </a:p>
          <a:p>
            <a:pPr algn="just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On Apache EC2: Add that key to ~/.ssh/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authorized_keys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echo "&lt;JENKINS_PUBLIC_KEY&gt;" &gt;&gt; ~/.ssh/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authorized_keys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chmod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600 ~/.ssh/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authorized_keys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dirty="0" err="1">
                <a:solidFill>
                  <a:srgbClr val="242424"/>
                </a:solidFill>
                <a:latin typeface="Times New Roman" panose="02020603050405020304" pitchFamily="18" charset="0"/>
              </a:rPr>
              <a:t>sudo</a:t>
            </a:r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42424"/>
                </a:solidFill>
                <a:latin typeface="Times New Roman" panose="02020603050405020304" pitchFamily="18" charset="0"/>
              </a:rPr>
              <a:t>systemctl</a:t>
            </a:r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 restart apache2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83E4D-9D78-E941-8526-0D9FB43D0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294" y="1101962"/>
            <a:ext cx="6553706" cy="323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25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C37DF4-095F-5626-93FB-AC58D6A3E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1ED540-C395-80C2-7DF1-74FE6A76F1C5}"/>
              </a:ext>
            </a:extLst>
          </p:cNvPr>
          <p:cNvSpPr txBox="1"/>
          <p:nvPr/>
        </p:nvSpPr>
        <p:spPr>
          <a:xfrm>
            <a:off x="471784" y="1303643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Automation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F6A76-CB8C-F001-540B-384F91979247}"/>
              </a:ext>
            </a:extLst>
          </p:cNvPr>
          <p:cNvSpPr txBox="1"/>
          <p:nvPr/>
        </p:nvSpPr>
        <p:spPr>
          <a:xfrm>
            <a:off x="233464" y="2169267"/>
            <a:ext cx="3219855" cy="93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Then on Jenkins Dashboard =&gt; Manage Jenkins =&gt; System </a:t>
            </a:r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420D1-BB74-F205-780F-EE700AE3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1083621"/>
            <a:ext cx="82486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57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C3E1A9-B7DC-028D-1D18-587FF6600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0C2305-A0D5-666B-2988-E707C7A4D9BF}"/>
              </a:ext>
            </a:extLst>
          </p:cNvPr>
          <p:cNvSpPr txBox="1"/>
          <p:nvPr/>
        </p:nvSpPr>
        <p:spPr>
          <a:xfrm>
            <a:off x="471784" y="1303643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Automation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A9D54-7090-0732-94ED-9715EA386DD8}"/>
              </a:ext>
            </a:extLst>
          </p:cNvPr>
          <p:cNvSpPr txBox="1"/>
          <p:nvPr/>
        </p:nvSpPr>
        <p:spPr>
          <a:xfrm>
            <a:off x="18435" y="2340995"/>
            <a:ext cx="3219855" cy="93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Then, fill ssh server form and save </a:t>
            </a:r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DE8A8-56D8-8FEA-B875-255C8F35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668" y="1284324"/>
            <a:ext cx="81724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99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19BBFE-61E2-5CDC-7932-AED92F72C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0D5863-D53D-C03A-8F2D-2014ECBDE4CE}"/>
              </a:ext>
            </a:extLst>
          </p:cNvPr>
          <p:cNvSpPr txBox="1"/>
          <p:nvPr/>
        </p:nvSpPr>
        <p:spPr>
          <a:xfrm>
            <a:off x="471784" y="1303643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Jenkins Configuration and Triggering the Job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B3142-63CC-BC76-0219-6D4ED178C6F3}"/>
              </a:ext>
            </a:extLst>
          </p:cNvPr>
          <p:cNvSpPr txBox="1"/>
          <p:nvPr/>
        </p:nvSpPr>
        <p:spPr>
          <a:xfrm>
            <a:off x="471784" y="2219122"/>
            <a:ext cx="3677055" cy="13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lick on add webhook and fill the desired fields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43E8C-2E4F-5BF1-7329-83A3CC0B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79" y="342900"/>
            <a:ext cx="71628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94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83AA13-24D8-47C5-92FF-63E5ADBA103D}"/>
              </a:ext>
            </a:extLst>
          </p:cNvPr>
          <p:cNvSpPr txBox="1"/>
          <p:nvPr/>
        </p:nvSpPr>
        <p:spPr>
          <a:xfrm>
            <a:off x="277231" y="579624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an EC2 Instance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7B6A2-7D49-415C-B134-11A97730C79B}"/>
              </a:ext>
            </a:extLst>
          </p:cNvPr>
          <p:cNvSpPr txBox="1"/>
          <p:nvPr/>
        </p:nvSpPr>
        <p:spPr>
          <a:xfrm>
            <a:off x="423145" y="1977495"/>
            <a:ext cx="4036333" cy="989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and select ‘EC2’ on the AWS console.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4B69A-67F7-5C24-704A-6A3DEB8EB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478" y="579624"/>
            <a:ext cx="7455291" cy="44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24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26D2DA-C075-E33A-974C-76C6CEE47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A65880-8667-DF58-CE5B-125E215B7DBC}"/>
              </a:ext>
            </a:extLst>
          </p:cNvPr>
          <p:cNvSpPr txBox="1"/>
          <p:nvPr/>
        </p:nvSpPr>
        <p:spPr>
          <a:xfrm>
            <a:off x="199410" y="945707"/>
            <a:ext cx="4036334" cy="862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an EC2 Instance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760C7-9C4C-0BAA-3F70-A198AA7C94D8}"/>
              </a:ext>
            </a:extLst>
          </p:cNvPr>
          <p:cNvSpPr txBox="1"/>
          <p:nvPr/>
        </p:nvSpPr>
        <p:spPr>
          <a:xfrm>
            <a:off x="199411" y="2526258"/>
            <a:ext cx="4036333" cy="862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EC2 dashboard, click on Launch Instance.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6C36F1-8709-FEC9-C633-FC022D9F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79" y="817124"/>
            <a:ext cx="6857310" cy="500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98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DA2819-EAFB-475F-BA29-E7CD7441F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4B24DE-9E8B-4CCC-1202-437DBAEC0CCA}"/>
              </a:ext>
            </a:extLst>
          </p:cNvPr>
          <p:cNvSpPr txBox="1"/>
          <p:nvPr/>
        </p:nvSpPr>
        <p:spPr>
          <a:xfrm>
            <a:off x="238320" y="719229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an EC2 Instance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EF66B-6403-BF51-9808-A47FD5D18CCC}"/>
              </a:ext>
            </a:extLst>
          </p:cNvPr>
          <p:cNvSpPr txBox="1"/>
          <p:nvPr/>
        </p:nvSpPr>
        <p:spPr>
          <a:xfrm>
            <a:off x="131384" y="1975730"/>
            <a:ext cx="3885900" cy="1037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Name your server anything you want, but it should be meaningful.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69E71-2972-DBE8-AF07-53AC5D46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84" y="449036"/>
            <a:ext cx="7639050" cy="59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13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CC87C5-54A4-560A-40D7-216A66124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949AD-7959-E2AA-07A2-8174AE610BC9}"/>
              </a:ext>
            </a:extLst>
          </p:cNvPr>
          <p:cNvSpPr txBox="1"/>
          <p:nvPr/>
        </p:nvSpPr>
        <p:spPr>
          <a:xfrm>
            <a:off x="170227" y="797668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an EC2 Instance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169F4-7057-6111-23AB-BB345622DDB9}"/>
              </a:ext>
            </a:extLst>
          </p:cNvPr>
          <p:cNvSpPr txBox="1"/>
          <p:nvPr/>
        </p:nvSpPr>
        <p:spPr>
          <a:xfrm>
            <a:off x="92524" y="2169268"/>
            <a:ext cx="2903475" cy="729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Scroll down and from the OS options, select Ubuntu.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A4796-8C20-FCC5-ABDB-754DFC15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342" y="797668"/>
            <a:ext cx="7599833" cy="55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80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67772-DE5D-D994-BCB8-5DE7433B4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0418E-3969-18A6-D14D-4FBEF7D70E0C}"/>
              </a:ext>
            </a:extLst>
          </p:cNvPr>
          <p:cNvSpPr txBox="1"/>
          <p:nvPr/>
        </p:nvSpPr>
        <p:spPr>
          <a:xfrm>
            <a:off x="0" y="489890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an EC2 Instance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DB9EC-5B2E-CC83-F9AC-5506B41421C8}"/>
              </a:ext>
            </a:extLst>
          </p:cNvPr>
          <p:cNvSpPr txBox="1"/>
          <p:nvPr/>
        </p:nvSpPr>
        <p:spPr>
          <a:xfrm>
            <a:off x="39029" y="1527242"/>
            <a:ext cx="2903475" cy="1037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rgbClr val="242424"/>
                </a:solidFill>
                <a:latin typeface="Times New Roman" panose="02020603050405020304" pitchFamily="18" charset="0"/>
                <a:ea typeface="+mn-ea"/>
                <a:cs typeface="+mn-cs"/>
              </a:rPr>
              <a:t>Select in</a:t>
            </a:r>
            <a:r>
              <a:rPr lang="en-US" dirty="0">
                <a:solidFill>
                  <a:srgbClr val="242424"/>
                </a:solidFill>
                <a:latin typeface="Times New Roman" panose="02020603050405020304" pitchFamily="18" charset="0"/>
              </a:rPr>
              <a:t>stance Type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2A905-C95F-C1CC-F848-10C15F18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59" y="391251"/>
            <a:ext cx="74199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39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DA97FA-0132-4F49-35E9-EC30495A9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29086-8348-D830-4E95-475C14C2BABB}"/>
              </a:ext>
            </a:extLst>
          </p:cNvPr>
          <p:cNvSpPr txBox="1"/>
          <p:nvPr/>
        </p:nvSpPr>
        <p:spPr>
          <a:xfrm>
            <a:off x="257776" y="528801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an EC2 Instance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1544A-A65F-822E-1DA9-F7329EE2B5B3}"/>
              </a:ext>
            </a:extLst>
          </p:cNvPr>
          <p:cNvSpPr txBox="1"/>
          <p:nvPr/>
        </p:nvSpPr>
        <p:spPr>
          <a:xfrm>
            <a:off x="257776" y="2103256"/>
            <a:ext cx="3973756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Scroll down and click on ‘create new key pair’. In the pop up page, name</a:t>
            </a:r>
          </a:p>
          <a:p>
            <a:pPr algn="just"/>
            <a:r>
              <a:rPr lang="en-US" sz="1800" dirty="0">
                <a:solidFill>
                  <a:srgbClr val="242424"/>
                </a:solidFill>
                <a:latin typeface="Times New Roman" panose="02020603050405020304" pitchFamily="18" charset="0"/>
              </a:rPr>
              <a:t>the key and then click ‘create key pair’.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FE7EE-C0DA-960E-1F13-2EC2FD91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349993"/>
            <a:ext cx="7477125" cy="2266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91259B-8C71-7F68-DED8-31CA9014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968" y="2958181"/>
            <a:ext cx="7409031" cy="34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49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8F1198-1A09-55F2-DCB7-67CCB411D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8B3380-ADED-5526-218B-9AF9533F3F54}"/>
              </a:ext>
            </a:extLst>
          </p:cNvPr>
          <p:cNvSpPr txBox="1"/>
          <p:nvPr/>
        </p:nvSpPr>
        <p:spPr>
          <a:xfrm>
            <a:off x="189683" y="498067"/>
            <a:ext cx="2981535" cy="1037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an EC2 Instance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92656-D533-CF13-2EE2-0E151A539761}"/>
              </a:ext>
            </a:extLst>
          </p:cNvPr>
          <p:cNvSpPr txBox="1"/>
          <p:nvPr/>
        </p:nvSpPr>
        <p:spPr>
          <a:xfrm>
            <a:off x="189683" y="1838528"/>
            <a:ext cx="2903475" cy="70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dirty="0">
                <a:solidFill>
                  <a:srgbClr val="242424"/>
                </a:solidFill>
                <a:latin typeface="Times New Roman" panose="02020603050405020304" pitchFamily="18" charset="0"/>
              </a:rPr>
              <a:t>Create a Security Group</a:t>
            </a:r>
            <a:endParaRPr lang="en-US" sz="1800" dirty="0">
              <a:solidFill>
                <a:srgbClr val="242424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65605-A3F2-E69D-2BC7-FB62FEFA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498067"/>
            <a:ext cx="76009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28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547</TotalTime>
  <Words>953</Words>
  <Application>Microsoft Office PowerPoint</Application>
  <PresentationFormat>Widescreen</PresentationFormat>
  <Paragraphs>120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Courier New</vt:lpstr>
      <vt:lpstr>Times New Roman</vt:lpstr>
      <vt:lpstr>Office 2013 - 2022 Theme</vt:lpstr>
      <vt:lpstr>Setting up Jenkins with AWS  </vt:lpstr>
      <vt:lpstr>Create an AWS Account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</dc:title>
  <dc:creator>Muhammad Sardaraz</dc:creator>
  <cp:lastModifiedBy>Dr. M Sardaraz</cp:lastModifiedBy>
  <cp:revision>64</cp:revision>
  <dcterms:created xsi:type="dcterms:W3CDTF">2024-03-31T03:36:49Z</dcterms:created>
  <dcterms:modified xsi:type="dcterms:W3CDTF">2025-05-18T07:41:38Z</dcterms:modified>
</cp:coreProperties>
</file>