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3" r:id="rId2"/>
    <p:sldId id="266" r:id="rId3"/>
    <p:sldId id="258" r:id="rId4"/>
    <p:sldId id="267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BAB3"/>
    <a:srgbClr val="4F8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4"/>
    <p:restoredTop sz="95730" autoAdjust="0"/>
  </p:normalViewPr>
  <p:slideViewPr>
    <p:cSldViewPr snapToGrid="0" snapToObjects="1">
      <p:cViewPr>
        <p:scale>
          <a:sx n="76" d="100"/>
          <a:sy n="76" d="100"/>
        </p:scale>
        <p:origin x="-4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64925-511B-4B4F-AC6F-2603E7D8EBB4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15FE2-586E-6C41-B777-D9BE5DF5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15FE2-586E-6C41-B777-D9BE5DF52F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2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15FE2-586E-6C41-B777-D9BE5DF52F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8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15FE2-586E-6C41-B777-D9BE5DF52F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15FE2-586E-6C41-B777-D9BE5DF52F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15FE2-586E-6C41-B777-D9BE5DF52F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15FE2-586E-6C41-B777-D9BE5DF52F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8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15FE2-586E-6C41-B777-D9BE5DF52F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8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15FE2-586E-6C41-B777-D9BE5DF52F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15FE2-586E-6C41-B777-D9BE5DF52F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8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15FE2-586E-6C41-B777-D9BE5DF52F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8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15FE2-586E-6C41-B777-D9BE5DF52F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3AE3-D3FC-9B44-A276-95185A768D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86D-11E0-F344-B901-BF73A148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3AE3-D3FC-9B44-A276-95185A768D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86D-11E0-F344-B901-BF73A148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3AE3-D3FC-9B44-A276-95185A768D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86D-11E0-F344-B901-BF73A148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3AE3-D3FC-9B44-A276-95185A768D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86D-11E0-F344-B901-BF73A148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3AE3-D3FC-9B44-A276-95185A768D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86D-11E0-F344-B901-BF73A148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3AE3-D3FC-9B44-A276-95185A768D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86D-11E0-F344-B901-BF73A148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3AE3-D3FC-9B44-A276-95185A768D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86D-11E0-F344-B901-BF73A148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3AE3-D3FC-9B44-A276-95185A768D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86D-11E0-F344-B901-BF73A148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3AE3-D3FC-9B44-A276-95185A768D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86D-11E0-F344-B901-BF73A148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3AE3-D3FC-9B44-A276-95185A768D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86D-11E0-F344-B901-BF73A148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3AE3-D3FC-9B44-A276-95185A768D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86D-11E0-F344-B901-BF73A148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3AE3-D3FC-9B44-A276-95185A768D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386D-11E0-F344-B901-BF73A148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aloboody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stackoverflow.com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www.w3schools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71563" y="3280910"/>
            <a:ext cx="175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www.tvtc.gov.sa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29" y="2506248"/>
            <a:ext cx="4451780" cy="12173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028" y="3742404"/>
            <a:ext cx="34350" cy="40360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273458" y="3713373"/>
            <a:ext cx="348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b="1" dirty="0" smtClean="0">
                <a:latin typeface="Cairo SemiBold" charset="0"/>
                <a:ea typeface="Cairo SemiBold" charset="0"/>
                <a:cs typeface="Cairo SemiBold" charset="0"/>
              </a:rPr>
              <a:t>مشروع</a:t>
            </a:r>
            <a:r>
              <a:rPr lang="ar-SA" b="1" dirty="0" smtClean="0">
                <a:latin typeface="Cairo SemiBold" charset="0"/>
                <a:ea typeface="Cairo SemiBold" charset="0"/>
                <a:cs typeface="Cairo SemiBold" charset="0"/>
              </a:rPr>
              <a:t> </a:t>
            </a:r>
            <a:r>
              <a:rPr lang="ar-SA" sz="2400" b="1" dirty="0" smtClean="0">
                <a:latin typeface="Cairo SemiBold" charset="0"/>
                <a:ea typeface="Cairo SemiBold" charset="0"/>
                <a:cs typeface="Cairo SemiBold" charset="0"/>
              </a:rPr>
              <a:t>التخرج لعام 1441هـ</a:t>
            </a:r>
            <a:endParaRPr lang="en-US" b="1" dirty="0">
              <a:latin typeface="Cairo SemiBold" charset="0"/>
              <a:ea typeface="Cairo SemiBold" charset="0"/>
              <a:cs typeface="Cai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2457" y="680336"/>
            <a:ext cx="54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b="1" dirty="0" smtClean="0">
                <a:solidFill>
                  <a:srgbClr val="1FBAB3"/>
                </a:solidFill>
                <a:latin typeface="Cairo SemiBold" charset="0"/>
                <a:ea typeface="Cairo SemiBold" charset="0"/>
                <a:cs typeface="Cairo SemiBold" charset="0"/>
              </a:rPr>
              <a:t>ERD</a:t>
            </a:r>
            <a:endParaRPr lang="en-US" b="1" dirty="0">
              <a:solidFill>
                <a:srgbClr val="1FBAB3"/>
              </a:solidFill>
              <a:latin typeface="Cairo SemiBold" charset="0"/>
              <a:ea typeface="Cairo SemiBold" charset="0"/>
              <a:cs typeface="Cairo SemiBold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20" y="6710448"/>
            <a:ext cx="4703180" cy="14755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5558" y="6440971"/>
            <a:ext cx="40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iro" charset="0"/>
                <a:ea typeface="Cairo" charset="0"/>
                <a:cs typeface="Cairo" charset="0"/>
              </a:rPr>
              <a:t>08</a:t>
            </a:r>
            <a:endParaRPr lang="en-US" sz="1400" b="1" dirty="0">
              <a:latin typeface="Cairo" charset="0"/>
              <a:ea typeface="Cairo" charset="0"/>
              <a:cs typeface="Cair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48" y="672160"/>
            <a:ext cx="26023" cy="407690"/>
          </a:xfrm>
          <a:prstGeom prst="rect">
            <a:avLst/>
          </a:prstGeom>
        </p:spPr>
      </p:pic>
      <p:pic>
        <p:nvPicPr>
          <p:cNvPr id="3074" name="Picture 2" descr="C:\Users\Admin GE\Desktop\ERD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39" y="1503123"/>
            <a:ext cx="8480121" cy="452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01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2457" y="680336"/>
            <a:ext cx="54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ar-SA" b="1" dirty="0" smtClean="0">
                <a:solidFill>
                  <a:srgbClr val="1FBAB3"/>
                </a:solidFill>
                <a:latin typeface="Cairo SemiBold" charset="0"/>
                <a:ea typeface="Cairo SemiBold" charset="0"/>
                <a:cs typeface="Cairo SemiBold" charset="0"/>
              </a:rPr>
              <a:t>خريطة الموقع</a:t>
            </a:r>
            <a:endParaRPr lang="en-US" b="1" dirty="0">
              <a:solidFill>
                <a:srgbClr val="1FBAB3"/>
              </a:solidFill>
              <a:latin typeface="Cairo SemiBold" charset="0"/>
              <a:ea typeface="Cairo SemiBold" charset="0"/>
              <a:cs typeface="Cairo SemiBold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20" y="6710448"/>
            <a:ext cx="4703180" cy="14755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5558" y="6440971"/>
            <a:ext cx="40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iro" charset="0"/>
                <a:ea typeface="Cairo" charset="0"/>
                <a:cs typeface="Cairo" charset="0"/>
              </a:rPr>
              <a:t>09</a:t>
            </a:r>
            <a:endParaRPr lang="en-US" sz="1400" b="1" dirty="0">
              <a:latin typeface="Cairo" charset="0"/>
              <a:ea typeface="Cairo" charset="0"/>
              <a:cs typeface="Cair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48" y="672160"/>
            <a:ext cx="26023" cy="407690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4204570" y="1402914"/>
            <a:ext cx="1891430" cy="776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400" dirty="0" smtClean="0">
                <a:solidFill>
                  <a:srgbClr val="1FBAB3"/>
                </a:solidFill>
              </a:rPr>
              <a:t>الرئيسية</a:t>
            </a:r>
          </a:p>
        </p:txBody>
      </p:sp>
      <p:sp>
        <p:nvSpPr>
          <p:cNvPr id="6" name="مستطيل 5"/>
          <p:cNvSpPr/>
          <p:nvPr/>
        </p:nvSpPr>
        <p:spPr>
          <a:xfrm>
            <a:off x="2313140" y="3087666"/>
            <a:ext cx="1891430" cy="688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000" dirty="0" smtClean="0">
                <a:solidFill>
                  <a:srgbClr val="1FBAB3"/>
                </a:solidFill>
              </a:rPr>
              <a:t>تسجيل الدخول</a:t>
            </a:r>
            <a:endParaRPr lang="ar-SA" sz="2000" dirty="0">
              <a:solidFill>
                <a:srgbClr val="1FBAB3"/>
              </a:solidFill>
            </a:endParaRPr>
          </a:p>
        </p:txBody>
      </p:sp>
      <p:cxnSp>
        <p:nvCxnSpPr>
          <p:cNvPr id="11" name="رابط بشكل مرفق 10"/>
          <p:cNvCxnSpPr>
            <a:stCxn id="4" idx="2"/>
            <a:endCxn id="6" idx="0"/>
          </p:cNvCxnSpPr>
          <p:nvPr/>
        </p:nvCxnSpPr>
        <p:spPr>
          <a:xfrm rot="5400000">
            <a:off x="3750501" y="1687882"/>
            <a:ext cx="908138" cy="18914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رابط بشكل مرفق 18"/>
          <p:cNvCxnSpPr>
            <a:stCxn id="4" idx="2"/>
            <a:endCxn id="22" idx="0"/>
          </p:cNvCxnSpPr>
          <p:nvPr/>
        </p:nvCxnSpPr>
        <p:spPr>
          <a:xfrm rot="16200000" flipH="1">
            <a:off x="5504837" y="1824975"/>
            <a:ext cx="917534" cy="16266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مستطيل 21"/>
          <p:cNvSpPr/>
          <p:nvPr/>
        </p:nvSpPr>
        <p:spPr>
          <a:xfrm>
            <a:off x="5831209" y="3097062"/>
            <a:ext cx="1891430" cy="6889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000" dirty="0" smtClean="0">
                <a:solidFill>
                  <a:srgbClr val="1FBAB3"/>
                </a:solidFill>
              </a:rPr>
              <a:t>تواصل معنا</a:t>
            </a:r>
            <a:endParaRPr lang="ar-SA" sz="2000" dirty="0">
              <a:solidFill>
                <a:srgbClr val="1FBAB3"/>
              </a:solidFill>
            </a:endParaRPr>
          </a:p>
        </p:txBody>
      </p:sp>
      <p:cxnSp>
        <p:nvCxnSpPr>
          <p:cNvPr id="32" name="رابط بشكل مرفق 31"/>
          <p:cNvCxnSpPr>
            <a:endCxn id="36" idx="0"/>
          </p:cNvCxnSpPr>
          <p:nvPr/>
        </p:nvCxnSpPr>
        <p:spPr>
          <a:xfrm>
            <a:off x="3258855" y="2638294"/>
            <a:ext cx="6581555" cy="461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مستطيل 35"/>
          <p:cNvSpPr/>
          <p:nvPr/>
        </p:nvSpPr>
        <p:spPr>
          <a:xfrm>
            <a:off x="8894695" y="3099410"/>
            <a:ext cx="1891430" cy="688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000" dirty="0" smtClean="0">
                <a:solidFill>
                  <a:srgbClr val="1FBAB3"/>
                </a:solidFill>
              </a:rPr>
              <a:t>من نحن </a:t>
            </a:r>
            <a:endParaRPr lang="ar-SA" sz="2000" dirty="0">
              <a:solidFill>
                <a:srgbClr val="1FBAB3"/>
              </a:solidFill>
            </a:endParaRPr>
          </a:p>
        </p:txBody>
      </p:sp>
      <p:cxnSp>
        <p:nvCxnSpPr>
          <p:cNvPr id="56" name="رابط بشكل مرفق 55"/>
          <p:cNvCxnSpPr>
            <a:stCxn id="6" idx="2"/>
            <a:endCxn id="59" idx="0"/>
          </p:cNvCxnSpPr>
          <p:nvPr/>
        </p:nvCxnSpPr>
        <p:spPr>
          <a:xfrm rot="5400000">
            <a:off x="1707716" y="3935261"/>
            <a:ext cx="1709803" cy="13924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رابط بشكل مرفق 57"/>
          <p:cNvCxnSpPr>
            <a:stCxn id="6" idx="2"/>
            <a:endCxn id="61" idx="0"/>
          </p:cNvCxnSpPr>
          <p:nvPr/>
        </p:nvCxnSpPr>
        <p:spPr>
          <a:xfrm rot="16200000" flipH="1">
            <a:off x="3066789" y="3968663"/>
            <a:ext cx="1709802" cy="132567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مستطيل 58"/>
          <p:cNvSpPr/>
          <p:nvPr/>
        </p:nvSpPr>
        <p:spPr>
          <a:xfrm>
            <a:off x="929013" y="5486401"/>
            <a:ext cx="1874729" cy="776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>
                <a:solidFill>
                  <a:srgbClr val="1FBAB3"/>
                </a:solidFill>
              </a:rPr>
              <a:t>إضافة فاتورة</a:t>
            </a:r>
            <a:endParaRPr lang="ar-SA" dirty="0">
              <a:solidFill>
                <a:srgbClr val="1FBAB3"/>
              </a:solidFill>
            </a:endParaRPr>
          </a:p>
        </p:txBody>
      </p:sp>
      <p:sp>
        <p:nvSpPr>
          <p:cNvPr id="61" name="مستطيل 60"/>
          <p:cNvSpPr/>
          <p:nvPr/>
        </p:nvSpPr>
        <p:spPr>
          <a:xfrm>
            <a:off x="3638811" y="5486400"/>
            <a:ext cx="1891430" cy="776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>
                <a:solidFill>
                  <a:srgbClr val="1FBAB3"/>
                </a:solidFill>
              </a:rPr>
              <a:t>عرض فاتورة</a:t>
            </a:r>
            <a:endParaRPr lang="ar-SA" dirty="0">
              <a:solidFill>
                <a:srgbClr val="1FBAB3"/>
              </a:solidFill>
            </a:endParaRPr>
          </a:p>
        </p:txBody>
      </p:sp>
      <p:cxnSp>
        <p:nvCxnSpPr>
          <p:cNvPr id="64" name="رابط بشكل مرفق 63"/>
          <p:cNvCxnSpPr>
            <a:stCxn id="22" idx="2"/>
            <a:endCxn id="65" idx="0"/>
          </p:cNvCxnSpPr>
          <p:nvPr/>
        </p:nvCxnSpPr>
        <p:spPr>
          <a:xfrm rot="16200000" flipH="1">
            <a:off x="6670244" y="3892673"/>
            <a:ext cx="1700406" cy="14870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مستطيل 64"/>
          <p:cNvSpPr/>
          <p:nvPr/>
        </p:nvSpPr>
        <p:spPr>
          <a:xfrm>
            <a:off x="7325669" y="5486400"/>
            <a:ext cx="1876603" cy="776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>
                <a:solidFill>
                  <a:srgbClr val="1FBAB3"/>
                </a:solidFill>
              </a:rPr>
              <a:t>إرسال رسالة </a:t>
            </a:r>
            <a:endParaRPr lang="ar-SA" dirty="0">
              <a:solidFill>
                <a:srgbClr val="1FBA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2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2457" y="680336"/>
            <a:ext cx="54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ar-SA" b="1" dirty="0" smtClean="0">
                <a:solidFill>
                  <a:srgbClr val="1FBAB3"/>
                </a:solidFill>
                <a:latin typeface="Cairo SemiBold" charset="0"/>
                <a:ea typeface="Cairo SemiBold" charset="0"/>
                <a:cs typeface="Cairo SemiBold" charset="0"/>
              </a:rPr>
              <a:t>الختام والمصادر</a:t>
            </a:r>
            <a:endParaRPr lang="en-US" b="1" dirty="0">
              <a:solidFill>
                <a:srgbClr val="1FBAB3"/>
              </a:solidFill>
              <a:latin typeface="Cairo SemiBold" charset="0"/>
              <a:ea typeface="Cairo SemiBold" charset="0"/>
              <a:cs typeface="Cairo SemiBold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20" y="6710448"/>
            <a:ext cx="4703180" cy="14755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5558" y="6440971"/>
            <a:ext cx="40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iro" charset="0"/>
                <a:ea typeface="Cairo" charset="0"/>
                <a:cs typeface="Cairo" charset="0"/>
              </a:rPr>
              <a:t>10</a:t>
            </a:r>
            <a:endParaRPr lang="en-US" sz="1400" b="1" dirty="0">
              <a:latin typeface="Cairo" charset="0"/>
              <a:ea typeface="Cairo" charset="0"/>
              <a:cs typeface="Cair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48" y="672160"/>
            <a:ext cx="26023" cy="407690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1628384" y="2208487"/>
            <a:ext cx="8705589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800" b="1" dirty="0" smtClean="0">
                <a:solidFill>
                  <a:srgbClr val="1FBAB3"/>
                </a:solidFill>
              </a:rPr>
              <a:t>نتمنى ان يحوز المشروع على رضاكم</a:t>
            </a:r>
          </a:p>
          <a:p>
            <a:pPr algn="ctr"/>
            <a:endParaRPr lang="ar-SA" sz="2800" b="1" dirty="0">
              <a:solidFill>
                <a:srgbClr val="1FBAB3"/>
              </a:solidFill>
            </a:endParaRPr>
          </a:p>
          <a:p>
            <a:pPr algn="r"/>
            <a:r>
              <a:rPr lang="ar-SA" sz="2000" b="1" dirty="0" smtClean="0">
                <a:solidFill>
                  <a:srgbClr val="1FBAB3"/>
                </a:solidFill>
              </a:rPr>
              <a:t>المصادر : </a:t>
            </a:r>
          </a:p>
          <a:p>
            <a:pPr algn="r"/>
            <a:endParaRPr lang="ar-SA" sz="2000" b="1" dirty="0">
              <a:solidFill>
                <a:srgbClr val="1FBAB3"/>
              </a:solidFill>
            </a:endParaRPr>
          </a:p>
          <a:p>
            <a:pPr algn="r"/>
            <a:r>
              <a:rPr lang="ar-SA" sz="2000" b="1" dirty="0" smtClean="0">
                <a:solidFill>
                  <a:srgbClr val="1FBAB3"/>
                </a:solidFill>
              </a:rPr>
              <a:t> </a:t>
            </a:r>
            <a:r>
              <a:rPr lang="en-US" sz="2000" dirty="0">
                <a:hlinkClick r:id="rId8"/>
              </a:rPr>
              <a:t>http://aloboody.com</a:t>
            </a:r>
            <a:r>
              <a:rPr lang="en-US" sz="2000" dirty="0" smtClean="0">
                <a:hlinkClick r:id="rId8"/>
              </a:rPr>
              <a:t>/</a:t>
            </a:r>
            <a:endParaRPr lang="ar-SA" sz="2000" dirty="0" smtClean="0"/>
          </a:p>
          <a:p>
            <a:pPr algn="r"/>
            <a:endParaRPr lang="ar-SA" sz="2000" dirty="0"/>
          </a:p>
          <a:p>
            <a:pPr algn="r"/>
            <a:r>
              <a:rPr lang="en-US" sz="2000" dirty="0">
                <a:hlinkClick r:id="rId9"/>
              </a:rPr>
              <a:t>https://www.w3schools.com</a:t>
            </a:r>
            <a:r>
              <a:rPr lang="en-US" sz="2000" dirty="0" smtClean="0">
                <a:hlinkClick r:id="rId9"/>
              </a:rPr>
              <a:t>/</a:t>
            </a:r>
            <a:endParaRPr lang="en-US" sz="2000" dirty="0" smtClean="0"/>
          </a:p>
          <a:p>
            <a:pPr algn="r"/>
            <a:endParaRPr lang="en-US" sz="2000" dirty="0"/>
          </a:p>
          <a:p>
            <a:pPr algn="r"/>
            <a:r>
              <a:rPr lang="en-US" sz="2000" dirty="0">
                <a:hlinkClick r:id="rId10"/>
              </a:rPr>
              <a:t>https://stackoverflow.com/</a:t>
            </a:r>
            <a:r>
              <a:rPr lang="ar-SA" sz="2000" dirty="0" smtClean="0"/>
              <a:t> </a:t>
            </a:r>
            <a:endParaRPr lang="ar-SA" sz="2000" b="1" dirty="0" smtClean="0">
              <a:solidFill>
                <a:srgbClr val="1FBA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2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58005" y="2781532"/>
            <a:ext cx="385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iro SemiBold" charset="0"/>
                <a:ea typeface="Cairo SemiBold" charset="0"/>
                <a:cs typeface="Cairo SemiBold" charset="0"/>
              </a:rPr>
              <a:t>ضماناتي</a:t>
            </a:r>
            <a:endParaRPr kumimoji="0" lang="ar-SA" sz="3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iro SemiBold" charset="0"/>
              <a:ea typeface="Cairo SemiBold" charset="0"/>
              <a:cs typeface="Cai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777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30050" y="672160"/>
            <a:ext cx="5407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ar-SA" sz="2400" b="1" dirty="0" smtClean="0">
                <a:solidFill>
                  <a:srgbClr val="1FBAB3"/>
                </a:solidFill>
                <a:latin typeface="Cairo SemiBold" charset="0"/>
                <a:ea typeface="Cairo SemiBold" charset="0"/>
                <a:cs typeface="Cairo SemiBold" charset="0"/>
              </a:rPr>
              <a:t>اسماء فريق العمل</a:t>
            </a:r>
            <a:endParaRPr lang="en-US" sz="2400" b="1" dirty="0">
              <a:solidFill>
                <a:srgbClr val="1FBAB3"/>
              </a:solidFill>
              <a:latin typeface="Cairo SemiBold" charset="0"/>
              <a:ea typeface="Cairo SemiBold" charset="0"/>
              <a:cs typeface="Cairo SemiBold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20" y="6710448"/>
            <a:ext cx="4703180" cy="14755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5558" y="6440971"/>
            <a:ext cx="40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iro" charset="0"/>
                <a:ea typeface="Cairo" charset="0"/>
                <a:cs typeface="Cairo" charset="0"/>
              </a:rPr>
              <a:t>01</a:t>
            </a:r>
            <a:endParaRPr lang="en-US" sz="1400" b="1" dirty="0">
              <a:latin typeface="Cairo" charset="0"/>
              <a:ea typeface="Cairo" charset="0"/>
              <a:cs typeface="Cair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48" y="672160"/>
            <a:ext cx="26023" cy="407690"/>
          </a:xfrm>
          <a:prstGeom prst="rect">
            <a:avLst/>
          </a:prstGeom>
        </p:spPr>
      </p:pic>
      <p:sp>
        <p:nvSpPr>
          <p:cNvPr id="3" name="مربع نص 2"/>
          <p:cNvSpPr txBox="1"/>
          <p:nvPr/>
        </p:nvSpPr>
        <p:spPr>
          <a:xfrm>
            <a:off x="5307828" y="2109765"/>
            <a:ext cx="5912285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3200" dirty="0" smtClean="0">
                <a:solidFill>
                  <a:srgbClr val="1FBAB3"/>
                </a:solidFill>
              </a:rPr>
              <a:t>1- عبد المجيد الحربي</a:t>
            </a:r>
          </a:p>
          <a:p>
            <a:pPr algn="r"/>
            <a:r>
              <a:rPr lang="ar-SA" sz="3200" dirty="0" smtClean="0">
                <a:solidFill>
                  <a:srgbClr val="1FBAB3"/>
                </a:solidFill>
              </a:rPr>
              <a:t>2- فهد العنزي</a:t>
            </a:r>
          </a:p>
          <a:p>
            <a:pPr algn="r"/>
            <a:r>
              <a:rPr lang="ar-SA" sz="3200" dirty="0" smtClean="0">
                <a:solidFill>
                  <a:srgbClr val="1FBAB3"/>
                </a:solidFill>
              </a:rPr>
              <a:t>3- بدر الحربي</a:t>
            </a:r>
            <a:endParaRPr lang="ar-SA" sz="3200" dirty="0">
              <a:solidFill>
                <a:srgbClr val="1FBAB3"/>
              </a:solidFill>
            </a:endParaRPr>
          </a:p>
        </p:txBody>
      </p:sp>
      <p:sp>
        <p:nvSpPr>
          <p:cNvPr id="4" name="مربع نص 3"/>
          <p:cNvSpPr txBox="1"/>
          <p:nvPr/>
        </p:nvSpPr>
        <p:spPr>
          <a:xfrm>
            <a:off x="1686525" y="5618086"/>
            <a:ext cx="85096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2800" dirty="0" smtClean="0">
                <a:solidFill>
                  <a:srgbClr val="1FBAB3"/>
                </a:solidFill>
              </a:rPr>
              <a:t>هذا المشروع متطلب ضمن متطلبات شهادة الدبلوم لتخصص البرمجيات</a:t>
            </a:r>
            <a:endParaRPr lang="ar-SA" sz="2800" dirty="0">
              <a:solidFill>
                <a:srgbClr val="1FBA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9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2457" y="618185"/>
            <a:ext cx="5407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ar-SA" sz="2400" b="1" dirty="0" smtClean="0">
                <a:solidFill>
                  <a:srgbClr val="1FBAB3"/>
                </a:solidFill>
                <a:latin typeface="Cairo SemiBold" charset="0"/>
                <a:ea typeface="Cairo SemiBold" charset="0"/>
                <a:cs typeface="Cairo SemiBold" charset="0"/>
              </a:rPr>
              <a:t>اسم مشرف التدريب</a:t>
            </a:r>
            <a:endParaRPr lang="en-US" sz="2400" b="1" dirty="0">
              <a:solidFill>
                <a:srgbClr val="1FBAB3"/>
              </a:solidFill>
              <a:latin typeface="Cairo SemiBold" charset="0"/>
              <a:ea typeface="Cairo SemiBold" charset="0"/>
              <a:cs typeface="Cairo SemiBold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20" y="6710448"/>
            <a:ext cx="4703180" cy="14755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5558" y="6440971"/>
            <a:ext cx="40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iro" charset="0"/>
                <a:ea typeface="Cairo" charset="0"/>
                <a:cs typeface="Cairo" charset="0"/>
              </a:rPr>
              <a:t>02</a:t>
            </a:r>
            <a:endParaRPr lang="en-US" sz="1400" b="1" dirty="0">
              <a:latin typeface="Cairo" charset="0"/>
              <a:ea typeface="Cairo" charset="0"/>
              <a:cs typeface="Cair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48" y="672160"/>
            <a:ext cx="26023" cy="407690"/>
          </a:xfrm>
          <a:prstGeom prst="rect">
            <a:avLst/>
          </a:prstGeom>
        </p:spPr>
      </p:pic>
      <p:sp>
        <p:nvSpPr>
          <p:cNvPr id="3" name="مربع نص 2"/>
          <p:cNvSpPr txBox="1"/>
          <p:nvPr/>
        </p:nvSpPr>
        <p:spPr>
          <a:xfrm>
            <a:off x="1966586" y="4752469"/>
            <a:ext cx="727257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3600" b="1" dirty="0" smtClean="0">
                <a:solidFill>
                  <a:srgbClr val="1FBAB3"/>
                </a:solidFill>
              </a:rPr>
              <a:t>الأستاذ \ مـحمد ناصر العبودي</a:t>
            </a:r>
            <a:endParaRPr lang="ar-SA" sz="3600" b="1" dirty="0">
              <a:solidFill>
                <a:srgbClr val="1FBA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3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2457" y="680336"/>
            <a:ext cx="540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ar-SA" sz="2000" b="1" dirty="0" smtClean="0">
                <a:solidFill>
                  <a:srgbClr val="1FBAB3"/>
                </a:solidFill>
                <a:latin typeface="Cairo SemiBold" charset="0"/>
                <a:ea typeface="Cairo SemiBold" charset="0"/>
                <a:cs typeface="Cairo SemiBold" charset="0"/>
              </a:rPr>
              <a:t>صورة تعبيرية</a:t>
            </a:r>
            <a:endParaRPr lang="en-US" sz="2000" b="1" dirty="0">
              <a:solidFill>
                <a:srgbClr val="1FBAB3"/>
              </a:solidFill>
              <a:latin typeface="Cairo SemiBold" charset="0"/>
              <a:ea typeface="Cairo SemiBold" charset="0"/>
              <a:cs typeface="Cairo SemiBold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20" y="6710448"/>
            <a:ext cx="4703180" cy="14755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5558" y="6440971"/>
            <a:ext cx="40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iro" charset="0"/>
                <a:ea typeface="Cairo" charset="0"/>
                <a:cs typeface="Cairo" charset="0"/>
              </a:rPr>
              <a:t>03</a:t>
            </a:r>
            <a:endParaRPr lang="en-US" sz="1400" b="1" dirty="0">
              <a:latin typeface="Cairo" charset="0"/>
              <a:ea typeface="Cairo" charset="0"/>
              <a:cs typeface="Cair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48" y="672160"/>
            <a:ext cx="26023" cy="407690"/>
          </a:xfrm>
          <a:prstGeom prst="rect">
            <a:avLst/>
          </a:prstGeom>
        </p:spPr>
      </p:pic>
      <p:pic>
        <p:nvPicPr>
          <p:cNvPr id="1026" name="Picture 2" descr="C:\Users\Admin GE\Downloads\WhatsApp Image 2019-12-17 at 2.25.30 AM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976" y="2106985"/>
            <a:ext cx="5632341" cy="375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5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2457" y="680336"/>
            <a:ext cx="54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ar-SA" b="1" dirty="0" smtClean="0">
                <a:solidFill>
                  <a:srgbClr val="1FBAB3"/>
                </a:solidFill>
                <a:latin typeface="Cairo SemiBold" charset="0"/>
                <a:ea typeface="Cairo SemiBold" charset="0"/>
                <a:cs typeface="Cairo SemiBold" charset="0"/>
              </a:rPr>
              <a:t>نبذة عن مقرر المشروع</a:t>
            </a:r>
            <a:endParaRPr lang="en-US" b="1" dirty="0">
              <a:solidFill>
                <a:srgbClr val="1FBAB3"/>
              </a:solidFill>
              <a:latin typeface="Cairo SemiBold" charset="0"/>
              <a:ea typeface="Cairo SemiBold" charset="0"/>
              <a:cs typeface="Cairo SemiBold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20" y="6710448"/>
            <a:ext cx="4703180" cy="14755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5558" y="6440971"/>
            <a:ext cx="40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iro" charset="0"/>
                <a:ea typeface="Cairo" charset="0"/>
                <a:cs typeface="Cairo" charset="0"/>
              </a:rPr>
              <a:t>04</a:t>
            </a:r>
            <a:endParaRPr lang="en-US" sz="1400" b="1" dirty="0">
              <a:latin typeface="Cairo" charset="0"/>
              <a:ea typeface="Cairo" charset="0"/>
              <a:cs typeface="Cair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48" y="672160"/>
            <a:ext cx="26023" cy="407690"/>
          </a:xfrm>
          <a:prstGeom prst="rect">
            <a:avLst/>
          </a:prstGeom>
        </p:spPr>
      </p:pic>
      <p:sp>
        <p:nvSpPr>
          <p:cNvPr id="3" name="مربع نص 2"/>
          <p:cNvSpPr txBox="1"/>
          <p:nvPr/>
        </p:nvSpPr>
        <p:spPr>
          <a:xfrm>
            <a:off x="1177447" y="1640910"/>
            <a:ext cx="96199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endParaRPr lang="ar-SA" dirty="0">
              <a:solidFill>
                <a:srgbClr val="1FBAB3"/>
              </a:solidFill>
            </a:endParaRPr>
          </a:p>
        </p:txBody>
      </p:sp>
      <p:sp>
        <p:nvSpPr>
          <p:cNvPr id="4" name="مربع نص 3"/>
          <p:cNvSpPr txBox="1"/>
          <p:nvPr/>
        </p:nvSpPr>
        <p:spPr>
          <a:xfrm>
            <a:off x="1778696" y="2398549"/>
            <a:ext cx="970767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3600" b="1" dirty="0" smtClean="0">
                <a:solidFill>
                  <a:srgbClr val="1FBAB3"/>
                </a:solidFill>
              </a:rPr>
              <a:t>الوقوف على مستوى الطالب في تخصص البرمجيات</a:t>
            </a:r>
          </a:p>
          <a:p>
            <a:pPr algn="r"/>
            <a:r>
              <a:rPr lang="ar-SA" sz="3600" b="1" dirty="0" smtClean="0">
                <a:solidFill>
                  <a:srgbClr val="1FBAB3"/>
                </a:solidFill>
              </a:rPr>
              <a:t> وتقديم افكاره بشكل واضح وكامل</a:t>
            </a:r>
            <a:endParaRPr lang="ar-SA" sz="3600" b="1" dirty="0">
              <a:solidFill>
                <a:srgbClr val="1FBA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9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2457" y="680336"/>
            <a:ext cx="54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ar-SA" b="1" dirty="0" smtClean="0">
                <a:solidFill>
                  <a:srgbClr val="1FBAB3"/>
                </a:solidFill>
                <a:latin typeface="Cairo SemiBold" charset="0"/>
                <a:ea typeface="Cairo SemiBold" charset="0"/>
                <a:cs typeface="Cairo SemiBold" charset="0"/>
              </a:rPr>
              <a:t>فكرة المشروع</a:t>
            </a:r>
            <a:endParaRPr lang="en-US" b="1" dirty="0">
              <a:solidFill>
                <a:srgbClr val="1FBAB3"/>
              </a:solidFill>
              <a:latin typeface="Cairo SemiBold" charset="0"/>
              <a:ea typeface="Cairo SemiBold" charset="0"/>
              <a:cs typeface="Cairo SemiBold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20" y="6710448"/>
            <a:ext cx="4703180" cy="14755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5558" y="6440971"/>
            <a:ext cx="40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iro" charset="0"/>
                <a:ea typeface="Cairo" charset="0"/>
                <a:cs typeface="Cairo" charset="0"/>
              </a:rPr>
              <a:t>05</a:t>
            </a:r>
            <a:endParaRPr lang="en-US" sz="1400" b="1" dirty="0">
              <a:latin typeface="Cairo" charset="0"/>
              <a:ea typeface="Cairo" charset="0"/>
              <a:cs typeface="Cair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48" y="672160"/>
            <a:ext cx="26023" cy="407690"/>
          </a:xfrm>
          <a:prstGeom prst="rect">
            <a:avLst/>
          </a:prstGeom>
        </p:spPr>
      </p:pic>
      <p:sp>
        <p:nvSpPr>
          <p:cNvPr id="3" name="مربع نص 2"/>
          <p:cNvSpPr txBox="1"/>
          <p:nvPr/>
        </p:nvSpPr>
        <p:spPr>
          <a:xfrm>
            <a:off x="3272548" y="1966586"/>
            <a:ext cx="84325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2400" b="1" dirty="0" smtClean="0">
                <a:solidFill>
                  <a:srgbClr val="1FBAB3"/>
                </a:solidFill>
              </a:rPr>
              <a:t>حفظ الضمانات في مكان واحد للاستغناء عن استخدام الاوراق وضياعها</a:t>
            </a:r>
            <a:endParaRPr lang="ar-SA" sz="2400" b="1" dirty="0">
              <a:solidFill>
                <a:srgbClr val="1FBA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2457" y="680336"/>
            <a:ext cx="54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ar-SA" b="1" dirty="0" smtClean="0">
                <a:solidFill>
                  <a:srgbClr val="1FBAB3"/>
                </a:solidFill>
                <a:latin typeface="Cairo SemiBold" charset="0"/>
                <a:ea typeface="Cairo SemiBold" charset="0"/>
                <a:cs typeface="Cairo SemiBold" charset="0"/>
              </a:rPr>
              <a:t>اسباب اختيار الفكرة</a:t>
            </a:r>
            <a:endParaRPr lang="en-US" b="1" dirty="0">
              <a:solidFill>
                <a:srgbClr val="1FBAB3"/>
              </a:solidFill>
              <a:latin typeface="Cairo SemiBold" charset="0"/>
              <a:ea typeface="Cairo SemiBold" charset="0"/>
              <a:cs typeface="Cairo SemiBold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20" y="6710448"/>
            <a:ext cx="4703180" cy="14755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5558" y="6440971"/>
            <a:ext cx="40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iro" charset="0"/>
                <a:ea typeface="Cairo" charset="0"/>
                <a:cs typeface="Cairo" charset="0"/>
              </a:rPr>
              <a:t>06</a:t>
            </a:r>
            <a:endParaRPr lang="en-US" sz="1400" b="1" dirty="0">
              <a:latin typeface="Cairo" charset="0"/>
              <a:ea typeface="Cairo" charset="0"/>
              <a:cs typeface="Cair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48" y="672160"/>
            <a:ext cx="26023" cy="407690"/>
          </a:xfrm>
          <a:prstGeom prst="rect">
            <a:avLst/>
          </a:prstGeom>
        </p:spPr>
      </p:pic>
      <p:sp>
        <p:nvSpPr>
          <p:cNvPr id="3" name="مربع نص 2"/>
          <p:cNvSpPr txBox="1"/>
          <p:nvPr/>
        </p:nvSpPr>
        <p:spPr>
          <a:xfrm>
            <a:off x="2354894" y="2004164"/>
            <a:ext cx="894358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2400" b="1" dirty="0" smtClean="0">
                <a:solidFill>
                  <a:srgbClr val="1FBAB3"/>
                </a:solidFill>
              </a:rPr>
              <a:t>1- كثرة ضياع الفواتير</a:t>
            </a:r>
          </a:p>
          <a:p>
            <a:pPr algn="r"/>
            <a:r>
              <a:rPr lang="ar-SA" sz="2400" b="1" dirty="0" smtClean="0">
                <a:solidFill>
                  <a:srgbClr val="1FBAB3"/>
                </a:solidFill>
              </a:rPr>
              <a:t>2- الضمان عن طريق الفاتورة ويتم عرضها عن طريق التطبيق</a:t>
            </a:r>
          </a:p>
          <a:p>
            <a:pPr algn="r"/>
            <a:r>
              <a:rPr lang="ar-SA" sz="2400" b="1" dirty="0" smtClean="0">
                <a:solidFill>
                  <a:srgbClr val="1FBAB3"/>
                </a:solidFill>
              </a:rPr>
              <a:t>3- تقليل حفظ الاوراق في المنزل </a:t>
            </a:r>
          </a:p>
          <a:p>
            <a:pPr algn="r"/>
            <a:r>
              <a:rPr lang="ar-SA" sz="2400" b="1" dirty="0" smtClean="0">
                <a:solidFill>
                  <a:srgbClr val="1FBAB3"/>
                </a:solidFill>
              </a:rPr>
              <a:t>4- عدم تلفها مثل الأوراق</a:t>
            </a:r>
            <a:endParaRPr lang="ar-SA" sz="2400" b="1" dirty="0">
              <a:solidFill>
                <a:srgbClr val="1FBA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2457" y="680336"/>
            <a:ext cx="54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ar-SA" b="1" dirty="0" smtClean="0">
                <a:solidFill>
                  <a:srgbClr val="1FBAB3"/>
                </a:solidFill>
                <a:latin typeface="Cairo SemiBold" charset="0"/>
                <a:ea typeface="Cairo SemiBold" charset="0"/>
                <a:cs typeface="Cairo SemiBold" charset="0"/>
              </a:rPr>
              <a:t>برنامج مشابه</a:t>
            </a:r>
            <a:endParaRPr lang="en-US" b="1" dirty="0">
              <a:solidFill>
                <a:srgbClr val="1FBAB3"/>
              </a:solidFill>
              <a:latin typeface="Cairo SemiBold" charset="0"/>
              <a:ea typeface="Cairo SemiBold" charset="0"/>
              <a:cs typeface="Cairo SemiBold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20" y="6710448"/>
            <a:ext cx="4703180" cy="14755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5558" y="6440971"/>
            <a:ext cx="40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iro" charset="0"/>
                <a:ea typeface="Cairo" charset="0"/>
                <a:cs typeface="Cairo" charset="0"/>
              </a:rPr>
              <a:t>07</a:t>
            </a:r>
            <a:endParaRPr lang="en-US" sz="1400" b="1" dirty="0">
              <a:latin typeface="Cairo" charset="0"/>
              <a:ea typeface="Cairo" charset="0"/>
              <a:cs typeface="Cair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48" y="672160"/>
            <a:ext cx="26023" cy="407690"/>
          </a:xfrm>
          <a:prstGeom prst="rect">
            <a:avLst/>
          </a:prstGeom>
        </p:spPr>
      </p:pic>
      <p:pic>
        <p:nvPicPr>
          <p:cNvPr id="2050" name="Picture 2" descr="C:\Users\Admin GE\Desktop\maxresdefault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60" y="2480154"/>
            <a:ext cx="6964472" cy="338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مربع نص 3"/>
          <p:cNvSpPr txBox="1"/>
          <p:nvPr/>
        </p:nvSpPr>
        <p:spPr>
          <a:xfrm>
            <a:off x="8040147" y="1556823"/>
            <a:ext cx="264977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2400" b="1" dirty="0" smtClean="0">
                <a:solidFill>
                  <a:srgbClr val="1FBAB3"/>
                </a:solidFill>
              </a:rPr>
              <a:t>تطبيق فاتورتي</a:t>
            </a:r>
          </a:p>
          <a:p>
            <a:pPr algn="r"/>
            <a:r>
              <a:rPr lang="ar-SA" sz="2000" b="1" dirty="0" smtClean="0">
                <a:solidFill>
                  <a:srgbClr val="1FBAB3"/>
                </a:solidFill>
              </a:rPr>
              <a:t>من جمعية حماية المستهلك </a:t>
            </a:r>
            <a:endParaRPr lang="ar-SA" sz="2000" b="1" dirty="0">
              <a:solidFill>
                <a:srgbClr val="1FBA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0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163</Words>
  <Application>Microsoft Office PowerPoint</Application>
  <PresentationFormat>مخصص</PresentationFormat>
  <Paragraphs>64</Paragraphs>
  <Slides>13</Slides>
  <Notes>11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4" baseType="lpstr"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عماد احمد علي</dc:creator>
  <cp:lastModifiedBy>‏‏مستخدم Windows</cp:lastModifiedBy>
  <cp:revision>31</cp:revision>
  <dcterms:created xsi:type="dcterms:W3CDTF">2018-09-19T06:00:51Z</dcterms:created>
  <dcterms:modified xsi:type="dcterms:W3CDTF">2019-12-17T00:48:16Z</dcterms:modified>
</cp:coreProperties>
</file>