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373" r:id="rId3"/>
    <p:sldId id="340" r:id="rId4"/>
    <p:sldId id="362" r:id="rId5"/>
    <p:sldId id="363" r:id="rId6"/>
    <p:sldId id="364" r:id="rId7"/>
    <p:sldId id="365" r:id="rId8"/>
    <p:sldId id="367" r:id="rId9"/>
    <p:sldId id="366" r:id="rId10"/>
    <p:sldId id="370" r:id="rId11"/>
    <p:sldId id="371" r:id="rId12"/>
    <p:sldId id="372" r:id="rId13"/>
    <p:sldId id="360" r:id="rId14"/>
    <p:sldId id="3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D128D8-85A4-405D-A1CD-D7CD6B7F20AE}">
          <p14:sldIdLst>
            <p14:sldId id="257"/>
            <p14:sldId id="373"/>
            <p14:sldId id="340"/>
            <p14:sldId id="362"/>
            <p14:sldId id="363"/>
            <p14:sldId id="364"/>
            <p14:sldId id="365"/>
            <p14:sldId id="367"/>
            <p14:sldId id="366"/>
            <p14:sldId id="370"/>
            <p14:sldId id="371"/>
            <p14:sldId id="372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C00CC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379" autoAdjust="0"/>
  </p:normalViewPr>
  <p:slideViewPr>
    <p:cSldViewPr snapToGrid="0">
      <p:cViewPr varScale="1">
        <p:scale>
          <a:sx n="80" d="100"/>
          <a:sy n="80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2290BD-C8EE-CDB2-8266-C68AE59D7D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PHOENIX ADMISSION CARE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9C82A-F116-ACBB-0C54-350B620D7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66B39-70AA-488D-B7C2-B7CC22492A8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48479-3E93-F802-2840-550C341ABD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YOUR GOAL OUR 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AE827-0FD5-B438-CA03-AD92E1169A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397AD-E0BD-4F5F-B29E-F5B1B4FCD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9880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3:11:04.60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11465 6562 0,'0'-18'31,"0"36"94,0-1-109,18 36-1,-18-18 1,35 1 0,-17-19-1,17-17 1,0 0 0,1-35-1,-1 0 1,-17 0-1,-18-1 1,17 19-16,-17-1 16,0 0-1,0 1 1,0 34 171,0 1-171,18 17 0,-18 1-1,35 16 1,-35 19 0,18 70 15,-18-70-16,0 17 1,-18-18 0,18-52-16,-35 35 15,17-53 1,-88 18 0,89-18-1,-1 0-15,-70-53 16,53 0-1,17 35-15,36-158 32,-1 123-17,124-106 17,-123 159-17,123 35 16,-123-35-15,35 18 0</inkml:trace>
  <inkml:trace contextRef="#ctx0" brushRef="#br0" timeOffset="383.04">12241 6615 0,'0'0'0,"-35"0"16,17 0 0,36 0 15,0 0-15,70-18-1,-18 18 1,-34-18-1,17 18 1,-71 18 0</inkml:trace>
  <inkml:trace contextRef="#ctx0" brushRef="#br0" timeOffset="595.21">12241 6720 0,'0'0'0,"-35"18"16,35 0 31,35-18-32,54-18 1,-19 0 0,-35 1-1,1 17-15</inkml:trace>
  <inkml:trace contextRef="#ctx0" brushRef="#br0" timeOffset="1366.1">12947 6456 0,'0'0'16,"0"-18"15,88-35 0,0 36-15,-35 34 15,-35 1-15,-18 70-1,-18-53 1,-52 71-1,34-88 1,36-36 15,18-17-15,-18 17 0,53 18-1,-18-17 1,18 17-1,-18 17 1,18 36 0,-53 0-1,0-18 1,-17 36 0,17-53-1,-71 52 1,54-52-1,-54-18 1,18-18 0,18 1-1,17-19 1,18 19 0,0-1-1,-35 53 16</inkml:trace>
  <inkml:trace contextRef="#ctx0" brushRef="#br0" timeOffset="2160.31">13670 6544 0,'0'0'15,"35"0"32,1 0-31,-19 0-1,19 18 1,-19 17 0,-17 53-1,0-53 1,-35 71-1,0-88 1,17 17 0,0-35-1,18-17 1,0-1-16,0-17 16,89-36-1,-72 36 1,36-18-1,-18 18-15,1-1 16,-19-34 15,-17 52-15,0 0 0,-17 18 15,-1 36-16,0-1 1,-17 18 0,18-18-1,-1 0 1,53 36 0,0-36-1,54 18 16,-72-53-15,1 0 0</inkml:trace>
  <inkml:trace contextRef="#ctx0" brushRef="#br0" timeOffset="2577.08">14429 6615 0,'-53'0'31,"106"0"-31,-142 0 16,72 0 0,-1 0-1,36 0 32,176-18-16,-106 0-15,0 1 0,-70 17-16,-1 0 15,-34 0 32,-18-18-31</inkml:trace>
  <inkml:trace contextRef="#ctx0" brushRef="#br0" timeOffset="2982.57">14482 6473 0,'-18'0'16,"36"0"-16,-18 18 94,17 17-79,18 71 16,-35-53-15,0 53 15,0-88-15,0-1 0,0-52 30</inkml:trace>
  <inkml:trace contextRef="#ctx0" brushRef="#br0" timeOffset="3449.6">15169 6368 0,'-17'-18'32,"-1"18"-32,18-18 15,0 54 48,0-1-48,18 18 1,-1 17 0,-17 54 15,-17-1-16,17-87 17,35-54-1,-17-17-15</inkml:trace>
  <inkml:trace contextRef="#ctx0" brushRef="#br0" timeOffset="3883.67">15522 6491 0,'0'0'0,"18"-18"31,-18 36 0,-53 88 1,35 35-1,89-106 0,-36-35-15,53-35-1,-88 0-15,36-18 32,-36-71-17,-36 107-15,-17-54 32,0 54-17,1 17 1,16 0-1,1 17 1</inkml:trace>
  <inkml:trace contextRef="#ctx0" brushRef="#br0" timeOffset="6622.9">8061 8043 0,'0'0'0,"0"-17"47,35-1-32,1 0 1,-1 18 0,35 0-1,-34 18 1,-36 0-16,0 35 15,-18 70 1,-35-35 0,18-35-1,0 18 1,52-89 15,36-105-15,35 34-1,0 1 1,-17 18 0,-53 17-1,17 0-15,-35 35 16,0 1 15,-35 34 0,35 1-15,-71 88 0,53-89-1,1 19-15,-18 69 16,35 1 0,17-53-1,71-18 1,-35 1-1,71-36 1,-107 0-16</inkml:trace>
  <inkml:trace contextRef="#ctx0" brushRef="#br0" timeOffset="6926.36">9013 8149 0,'0'0'0,"-52"0"16,34 0-1,36 0 1,17 0-1,-18 0-15,89 0 16,-53 0 0,-35 0-16,70-35 31</inkml:trace>
  <inkml:trace contextRef="#ctx0" brushRef="#br0" timeOffset="7113.27">9031 8290 0,'-35'36'16,"70"-72"-16,-176 107 31,229-89 0,53-17-15,18 0-1,-35 17 1,-54 0-16</inkml:trace>
  <inkml:trace contextRef="#ctx0" brushRef="#br0" timeOffset="7580.49">9560 8026 0,'0'-18'31,"36"0"-15,34 18 0,-52 0-16,17 0 15,0 18 1,-35 123 15,-106-17-15,54-71-1,16-1 1,177-69 15,142-36 0,-213 53 1</inkml:trace>
  <inkml:trace contextRef="#ctx0" brushRef="#br0" timeOffset="7771.25">10372 7937 0,'0'0'0,"-18"0"16,18-17-1,0-1 1</inkml:trace>
  <inkml:trace contextRef="#ctx0" brushRef="#br0" timeOffset="8000.82">10389 8167 0,'0'0'0,"0"53"16,71-18 15,-18-17-15,17 35-1,-52-1 1,-18-16-16,-18 34 15,-17-34 1,-124 105-16</inkml:trace>
  <inkml:trace contextRef="#ctx0" brushRef="#br0" timeOffset="9060.33">11765 8026 0,'0'-18'16,"-18"18"15,18 35-16,36 18 1,-1-17 0,-17-36-16,52 17 15,1-17 1,52-88 15,-123 53-15,0-18-1,-17 35 1,17 0 0,0 71 31,35 18-32,-35-36-15,35 53 16,0 54-1,-17-19 1,-53 89 15,-71-106 1,0-106-17,36-71 1,17-35-1,35 18 1,53-18 0,-17 71-16,35-18 15,70-35 1,-17 52 0,-18 1-16</inkml:trace>
  <inkml:trace contextRef="#ctx0" brushRef="#br0" timeOffset="9336.36">12718 8079 0,'0'0'16,"-53"17"0,141-34 15,-53 17-15,89-18-1,-71 0 1</inkml:trace>
  <inkml:trace contextRef="#ctx0" brushRef="#br0" timeOffset="9556.18">12841 8255 0,'0'0'0,"-106"53"16,106-35 15,36-54-16,175-17 1,-123 36 0,-52 17-1,-54 0 1</inkml:trace>
  <inkml:trace contextRef="#ctx0" brushRef="#br0" timeOffset="10639.23">13547 7761 0,'0'-18'47,"17"1"-31,19-1-16,16 18 15,90-35 1,-107 17 0,18 18-1,-36 18 1,-34 52 0,-36 19-1,18-36 1,17-1-16,0-52 15,18 18 17,18-36-17,88-34 17,-53 52-17,-36 0 1,19 17-1,-19 36 1,-17 35 0,-35-52-1,0 34 1,17-52-16,-17 17 16,-36-35-1,1-35 16,52 17-15,36-17 0</inkml:trace>
  <inkml:trace contextRef="#ctx0" brushRef="#br0" timeOffset="10835.6">14182 8008 0,'-18'-18'32,"0"1"-17,18-1 1</inkml:trace>
  <inkml:trace contextRef="#ctx0" brushRef="#br0" timeOffset="11408.39">14552 7761 0,'18'0'62,"17"0"-46,-17 18-16,17-1 16,-17 19-1,-1 34 1,-34 36 0,-36-35-1,0-1 1,53-52-1,53-36 17,17 1-17,1-19 1,52 19 0,-35-1-1,-35 18 1,-35 0-1,-36 0 1,18 18 15,18-54-15</inkml:trace>
  <inkml:trace contextRef="#ctx0" brushRef="#br0" timeOffset="11783.6">15346 7832 0,'-88'17'31,"176"-34"-31,-194 34 16,88-17-16,89 0 47,52 0-32,-17-17 1,-18 17-1,-35 0-15,-35-18 16,0 18 0,-36-35-1,0 35-15</inkml:trace>
  <inkml:trace contextRef="#ctx0" brushRef="#br0" timeOffset="12128.62">15434 7708 0,'-18'0'15,"18"18"79,36 70-78,-19 0-1,1 71 17,-18-141-32,0 35 15,0-36 16,53-52 1</inkml:trace>
  <inkml:trace contextRef="#ctx0" brushRef="#br0" timeOffset="12525.44">16175 7638 0,'-18'-18'16,"18"71"62,0-18-63,0 18 1,0 35 0,0-35-16,18 35 31,35-52 0,-36-54-15</inkml:trace>
  <inkml:trace contextRef="#ctx0" brushRef="#br0" timeOffset="12929.16">16581 7673 0,'0'0'0,"-18"18"63,18-1-47,0 71-1,0-52 1,18 17-1,17-1 1,0-34 0,18-18-1,-18-35 1,18-53 0,-53 70-16,18-17 15,-18-18 1,-18 18-16,-105-18 31,35 35-15,17 53-1,36-35 1,35 53 0</inkml:trace>
  <inkml:trace contextRef="#ctx0" brushRef="#br0" timeOffset="13389.73">17551 7602 0,'0'0'15,"-36"18"1,-17 0 0,18-18-1,18 0 1,87 0 31,-35-18-32,142 0 17,-142 18-17</inkml:trace>
  <inkml:trace contextRef="#ctx0" brushRef="#br0" timeOffset="13607.68">17445 7743 0,'-53'36'31,"35"-36"-31,89-36 0,-89 72 31,265-54 1,-159 18-17,-35-18 1</inkml:trace>
  <inkml:trace contextRef="#ctx0" brushRef="#br0" timeOffset="15067.76">18750 7408 0,'0'-17'32,"-18"17"-17,1 0-15,-36 35 32,0 36-17,18 17 1,-1 18-1,36-18 1,18-35 0,123-18 15,-70-123 0,-71 70-31,0-17 16,-88 17-1,-1 18 1,36 53 0,18-35-1,35-1 1,18-17 0,35 0-16</inkml:trace>
  <inkml:trace contextRef="#ctx0" brushRef="#br0" timeOffset="15375.12">19015 7567 0,'-53'18'16,"18"-18"-1,17 0 1,36 0 15,70 0-15,18-18 0,-36 0-1,-35 18 1,-17 0-1,-18-17 1</inkml:trace>
  <inkml:trace contextRef="#ctx0" brushRef="#br0" timeOffset="15764.46">19103 7479 0,'-18'0'31,"36"0"-31,-36-18 16,18 36 62,0 52-62,0 19 15,0 16-15,0-34-1,0-53 1,0 17-1,18-70 32</inkml:trace>
  <inkml:trace contextRef="#ctx0" brushRef="#br0" timeOffset="16198.59">19579 7373 0,'18'0'15,"-18"18"17,0-1-1,0 1-15,0 0-16,0 52 31,0 18-16,0 1 1,0-37 0,0 1-1,0-17 1,0-19 0,53-52-1</inkml:trace>
  <inkml:trace contextRef="#ctx0" brushRef="#br0" timeOffset="16623.5">19914 7461 0,'0'0'0,"0"-17"16,0 70 31,0 17-32,18-17 1,0 0 0,34-18-1,-16-35 1,-19-17-1,1-1 1,17-70 0,-35 35-1,0 18 1,-53-1 0,-35 19-1,71 17 1,-36 35-1,35-17 1,18-1-16</inkml:trace>
  <inkml:trace contextRef="#ctx0" brushRef="#br0" timeOffset="16930.81">20479 7408 0,'0'0'0,"-36"0"31,36 18-16,142-18 17,-19-18-1,-105 18-15</inkml:trace>
  <inkml:trace contextRef="#ctx0" brushRef="#br0" timeOffset="17113.88">20479 7549 0,'0'0'0,"-53"18"15,159-36 17,123 1-1,-158 17-16,-54-18 1</inkml:trace>
  <inkml:trace contextRef="#ctx0" brushRef="#br0" timeOffset="17513.91">21008 7338 0,'0'-18'32,"0"36"46,0 70-63,18-17 1,-1-1 0,-17-52-16,18 35 15,-18 17 1,0-52-1,0-1 1,17-17 0</inkml:trace>
  <inkml:trace contextRef="#ctx0" brushRef="#br0" timeOffset="17951.16">21625 7426 0,'0'0'0,"0"-35"15,0-18 17,0 88-1,-53 36-16,0 17 1,18 0 0,18 18-1,34-53 1,-17-36 0,88 1-1,-52-18-15,52-53 31,-88 0-15,0 18 0,-88 0-1,52 35 1,-34 17 0,35 36-1</inkml:trace>
  <inkml:trace contextRef="#ctx0" brushRef="#br0" timeOffset="19332.57">8184 9366 0,'0'0'0,"-17"0"47,52-17-16,89-19-15,-107 36 0,1 0-1,35 36 1,-53-1 0,-36 141-1,-34-35 16,70-123-15,18-71 15,-18 35-15,123-176 0,-70 142-1,70-90 1,-87 107-1,-19 17 1,1 1 0,-53 34 15,-1 1-15,1 17-1,-53 54 1,53-19-1,35-35 1,0 54 0,17-54-1,71 53 1,-17-53 0,0-17-1,-1-18 1</inkml:trace>
  <inkml:trace contextRef="#ctx0" brushRef="#br0" timeOffset="19610.91">9207 9349 0,'-88'35'31,"176"-70"-31,-193 70 16,140-35 0,18 0-1,70-35 1,-34 17-1,-37 0 1</inkml:trace>
  <inkml:trace contextRef="#ctx0" brushRef="#br0" timeOffset="19806.15">9278 9472 0,'-123'71'31,"246"-142"-31,-335 177 15,265-106 17,88-35-17,-52 17 1,-1 0 0</inkml:trace>
  <inkml:trace contextRef="#ctx0" brushRef="#br0" timeOffset="20341.5">9948 9454 0,'-70'0'31,"140"0"-31,-123 0 31,89-17-15,-19 17-16,107-18 31,-36 18-15,-70-17-16,17 17 15,-17 0 1,-89 0 15,53 0-31</inkml:trace>
  <inkml:trace contextRef="#ctx0" brushRef="#br0" timeOffset="20726.68">10530 9225 0,'-17'0'31,"17"18"16,0 35-16,17 88-15,-17-88-1,0 0 1,18 35 0,-18-53-1,0-70 48,0 17-63</inkml:trace>
  <inkml:trace contextRef="#ctx0" brushRef="#br0" timeOffset="20913.57">10989 9190 0,'0'0'0,"0"-35"15,-18 17 1,18 0 0</inkml:trace>
  <inkml:trace contextRef="#ctx0" brushRef="#br0" timeOffset="21149.59">10901 9419 0,'35'35'31,"-70"-70"-31,105 106 16,-34-71-16,17 17 31,-1 36-16,-34-17 1,-36 16 0,18-16-16,-194 87 15</inkml:trace>
  <inkml:trace contextRef="#ctx0" brushRef="#br0" timeOffset="22520.55">12682 9260 0,'-35'-17'31,"35"-1"0,18 53 0,-18 1-15,17-19 0,107 1-1,-107-18 1,125-35-1,-90-54 17,-52 54-17,0 53 48,0-1-48,0 89 1,18 0 0,0 0-1,-18 35 1,0-106 0,17 142-1,-70-124 1,-35 0-1,53-53-15,-88-18 16,70-17 0,17-1-16,19-52 15,17-35 1,35 70 0,88-53-1,-17 53 1,-35 71 15,-54 35 0</inkml:trace>
  <inkml:trace contextRef="#ctx0" brushRef="#br0" timeOffset="22954.31">13564 9172 0,'-70'18'31,"140"-36"-31,-158 53 15,159-52 32,70-1-31,-88 18 0,0 0-1,-18-17-15,0 17 16</inkml:trace>
  <inkml:trace contextRef="#ctx0" brushRef="#br0" timeOffset="23141.63">13617 9313 0,'-88'53'32,"176"-106"-32,-194 124 15,247-89 16,18-17-15,-88 17 0,35-17-1</inkml:trace>
  <inkml:trace contextRef="#ctx0" brushRef="#br0" timeOffset="23817.58">14464 8978 0,'0'0'0,"-53"0"15,71-35 32,105-36-16,-70 54-15,-35 17-16,17 0 16,-17 35-1,-18 18 1,-71 88 0,18-88 15,88-88 16,1 35-32,52-18 1,-35 36 0,-53-1-1,53 54 1,-53-1-1,-36-34 1,-17 17-16,-52 17 31,52-52-15,35-18-16,18-18 16,18-52-1</inkml:trace>
  <inkml:trace contextRef="#ctx0" brushRef="#br0" timeOffset="24502.87">15293 8802 0,'0'0'0,"0"-18"15,-18 18 16,18 18 1,-35 70-17,0 0 1,-36 36 0,71-107-16,0 54 15,35 88 1,71-54-1,-18-69 1,89-19 0</inkml:trace>
  <inkml:trace contextRef="#ctx0" brushRef="#br0" timeOffset="24890.06">15575 9102 0,'-70'0'32,"140"0"-32,-176 0 15,89 0 1,87 0 31,18 0-32,-88-18 1,36 0 15,-19 1 0,1 17-15</inkml:trace>
  <inkml:trace contextRef="#ctx0" brushRef="#br0" timeOffset="25261.95">15910 8943 0,'0'0'15,"0"-18"1,0 89 62,0-54-62,18 160-1,-18-89 17,0-123 14</inkml:trace>
  <inkml:trace contextRef="#ctx0" brushRef="#br0" timeOffset="25597.7">16034 8714 0,'0'17'0,"0"-34"15,0-1 1,70 18 15,1 18-15,17 35-1,36 35 1,-107-71 0,36 177-1,-141 36 17,35-142-17,35-53 1,1-35-1</inkml:trace>
  <inkml:trace contextRef="#ctx0" brushRef="#br0" timeOffset="26026.71">17057 8890 0,'-71'18'15,"54"-18"1,-36 0-1,17 0 1,54 0 15,53 0-15,-54 0 0,177-18-1,-141 18 1,53-18-1,-88 1 1</inkml:trace>
  <inkml:trace contextRef="#ctx0" brushRef="#br0" timeOffset="26366.33">17110 8784 0,'0'0'0,"0"-17"31,0 87 47,17 36-62,-17-88-1,0 123 1,18-106 0,-18 35-1,0-52 1,18-18 15</inkml:trace>
  <inkml:trace contextRef="#ctx0" brushRef="#br0" timeOffset="26716.76">17674 8784 0,'0'0'0,"0"-17"16,0 34 31,18 36-32,-18 0 1,17 53 0,-17-18-1,18 0 1,-18-17 15,0-89-15</inkml:trace>
  <inkml:trace contextRef="#ctx0" brushRef="#br0" timeOffset="27097.77">18009 8908 0,'0'0'0,"-35"17"16,17 1-1,18 105 1,18-34 0,35-54-1,-18-18 1,53-17 0,-52-35-1,-19-35 1,1-36-1,-53 35 1,-18 18 0,-53 18-1,35 53 1,54 35 0,17-18-1,0 18-15</inkml:trace>
  <inkml:trace contextRef="#ctx0" brushRef="#br0" timeOffset="27843.65">18821 8855 0,'0'0'0,"35"0"63,36-18-47,-36 18-16,35-18 15,19 1 1,-72 17-16,36-18 15</inkml:trace>
  <inkml:trace contextRef="#ctx0" brushRef="#br0" timeOffset="28048.07">18927 9013 0,'-36'36'31,"72"-72"-31,-19 72 31,54-72-15,-36 19-16,71 17 15,-53-18 1,0 1-16</inkml:trace>
  <inkml:trace contextRef="#ctx0" brushRef="#br0" timeOffset="28599.04">19685 8802 0,'-53'0'31,"106"0"-31,-194 0 32,247-18 14,0 1-30,-54-1 0,19 0-1,-53 18 1</inkml:trace>
  <inkml:trace contextRef="#ctx0" brushRef="#br0" timeOffset="29193.78">20126 8625 0,'0'-53'16,"18"36"0,35 17-1,-1-18 1,1 18-1,0 0 1,-35 18 0,-18 35-1,-18-36-15,-17 19 16,-71 87 15,89-105-15,69-53 15,1 17-15,53 18-1,-71 0 1,-17 18-16,17-1 16,-17 54-1,-18-36 1,-71 36-1,1-36 1,17 0 0,18-35-1,17-18 1,18-17 0</inkml:trace>
  <inkml:trace contextRef="#ctx0" brushRef="#br0" timeOffset="29501.87">20814 8731 0,'-53'0'31,"106"0"-31,-71 0 16,353-53 15,-299 53-15,34-35 15,-105 17-15</inkml:trace>
  <inkml:trace contextRef="#ctx0" brushRef="#br0" timeOffset="29812.49">20955 8572 0,'18'0'0,"-36"0"16,18 36 62,35 17-62,-35 35-1,0-18 1,18-34-16,-18 34 16,0 1-1,0-36 1,18-53 0</inkml:trace>
  <inkml:trace contextRef="#ctx0" brushRef="#br0" timeOffset="30147.89">21502 8608 0,'0'-36'31,"0"72"-31,0-54 63,0 89-47,0-1-1,-18 1 1,18-1-1,0 1 1,0-53 0,18-18-1</inkml:trace>
  <inkml:trace contextRef="#ctx0" brushRef="#br0" timeOffset="30515.38">21696 8678 0,'0'0'0,"-18"-17"16,1 105 15,17 35 0,52-87-15,-52-19-16,53 1 15,18-18 1,-18-53 0,-18 18-1,-17-36 1,-36-17 0,-52 35-1,52 53 1,-106 0-1,107 35 1,-1-35-16,18 53 31</inkml:trace>
  <inkml:trace contextRef="#ctx0" brushRef="#br0" timeOffset="30924.59">22366 8555 0,'-35'0'16,"17"0"15,53 0 16,1 0-32,-1-18-15,36 18 16,17 0 0,-71 0-1,19 0-15</inkml:trace>
  <inkml:trace contextRef="#ctx0" brushRef="#br0" timeOffset="31091.7">22331 8696 0,'0'0'0,"-18"18"16,71-18 15,53-18-15,-18 18-1,-17 0 1,-1 0-16</inkml:trace>
  <inkml:trace contextRef="#ctx0" brushRef="#br0" timeOffset="31588.67">22860 8431 0,'0'0'15,"71"-17"17,-19 17-17,19-18 1,-36 18-16,18-18 15,-18 18 17,-35 18 15,0 0-32,-17 140 1,-18 72 15,-1-71 0,36-142-15,-17 18 0,17-52-1</inkml:trace>
  <inkml:trace contextRef="#ctx0" brushRef="#br0" timeOffset="31783.63">22966 8749 0,'0'0'0,"-53"-18"16,53 1-1,141 17 1,-88-18-16,123-17 31,-158 17-15,70-17-1</inkml:trace>
  <inkml:trace contextRef="#ctx0" brushRef="#br0" timeOffset="92050.06">11606 6297 0,'0'0'0,"0"-18"31,0 1-15,0-1 0,0-17-1,0 17 1,18 1-1,-18-1 1,35-35 0,1 18-1,87-71 17,1 35-17,-19 1 16,-69 52-15,69-52 0,-87 70-1,123-89 1,-123 72 0,123-36-1,-53 35 1,-70 18-16,176-35 31,-71 17-15,-35 1-1,36-1 17,-89 18-17,18 18 16,-18-1-15,1-17 0,52 18-1,-35 0 1,17-1 0,-52-17-16,17 0 15,18 18 1,-35-18-16,-1 18 15,19-1 1,-19 18 15,19 1-15,-19-19 0,19 19-1,-19-19 1,1 19-1,0-1 1,-1 0 0,1 18-1,-1-53 1,-17 18 0,18 17-1,0-17 1,-18-1-1,0-34 173</inkml:trace>
  <inkml:trace contextRef="#ctx0" brushRef="#br0" timeOffset="93692.47">23954 6103 0,'0'0'0,"0"-35"31,0 52 32,17 36-32,-17-35-16,18 70 1,-18-70 0,0-1-16,18 72 15,-18-19 1,0 18 0,17 18-1,-17-18 1,18-17-1,-18 35 1,17 35 0,1-18-1,-18-87 1,0 158 0,18 17 15,-1-122-16,-17 16 1,0-34 0,0 70-1,0-17 1,0-19 0,0 230 15,0-140-16,36 228 17,-19-317-17,-17 123 1,-17-88 0,-19-35-1</inkml:trace>
  <inkml:trace contextRef="#ctx0" brushRef="#br0" timeOffset="94463.03">24253 6509 0,'-17'-18'15,"17"0"1,70-87-1,19 52 1,87-18 15,-105 71 1</inkml:trace>
  <inkml:trace contextRef="#ctx0" brushRef="#br0" timeOffset="94797.62">24483 6350 0,'17'35'110,"19"53"-95,-36-70-15,0 194 31,0-195-15,0 89 0,0-88-1,-18-18 17</inkml:trace>
  <inkml:trace contextRef="#ctx0" brushRef="#br0" timeOffset="94957.49">24430 6844 0,'0'0'0,"-53"35"15,35-35 1,71 0 15,35 0-15,-52-17-16,34-1 16,-34 18-16,-19 0 15,142-53 1</inkml:trace>
  <inkml:trace contextRef="#ctx0" brushRef="#br0" timeOffset="95499.58">24906 6650 0,'-18'-18'15,"1"1"1,34-1 15,1 0-15,-18 89 31,0-18-32,0 35 17,18-106-1,-1-17-15,54-36-1,-36 36 1,18 0-1,-35 35 1,-18 18 0,17 34-1,1 37 1,-18-36 0,18 0-1,-1-36 1,19-17-1,-1-53 1,18 0-16</inkml:trace>
  <inkml:trace contextRef="#ctx0" brushRef="#br0" timeOffset="96199.28">25471 6332 0,'-53'-88'31,"106"176"-31,-124-211 15,89 70 1,-1 35 15,-17 36-15,0 35 0,18 53-1,17 35 1,0-35-1,-35-71-15,18 35 16,0-17 15,-18-70-15,-18-71 0,-17 35-1,-18 17 1,-18 36 15,1 89-15,52-72-1,71 89 1,-18-106 0,177-35-1,-18-89 32,-141 36-31,-88 18 15,-1 52 0,1 124 0,17-36-15,18-52 0,71 52-1,-53-70-15,158-17 32,-70-36-17,-36 18-15</inkml:trace>
  <inkml:trace contextRef="#ctx0" brushRef="#br0" timeOffset="96781.96">26123 6385 0,'-17'0'15,"17"18"48,0 52-48,35 72 17,0 140-1,-35-247-31,0 18 15,0 35 1,0-70 0,0-18-1,0-35-15,-18-18 16,1-177 0,17 36-1,0 106 1,0 53-1,17 17 1,72 1 0,-36 17-1,17 35 1,-52-18 0,-36 54-1,-52-36 1,52-17-16,-70 35 15,0-18 17,88-53-32,35 18 0</inkml:trace>
  <inkml:trace contextRef="#ctx0" brushRef="#br0" timeOffset="97156.39">26564 6544 0,'-70'53'32,"140"-106"-32,-158 124 15,176-124 17,0-18-17,-35 36 1,0-71-1,-88 124 17,-36 17-17,-17 35 1,35-17 0,53 0-1,106 18 16,0-71-15,-18 0 0,36-71-1</inkml:trace>
  <inkml:trace contextRef="#ctx0" brushRef="#br0" timeOffset="97607.1">27005 6385 0,'-18'-17'32,"36"34"-32,-18-34 47,35 34-32,-35 1 1,18 52-1,-18-34 1,0 17 0,18-71 31,35-70-32,-53 70-15,105-70 31,-87 88-15,0 18 0,-18 52-1,0-35-15,53 89 16,70-124 15,-105 0-15</inkml:trace>
  <inkml:trace contextRef="#ctx0" brushRef="#br0" timeOffset="98215.08">27693 6050 0,'-35'-35'32,"70"70"-32,-70-53 31,70 213 0,-35-37-15,0 36 15,0-176-15,-18-142 15,-17 54-16,17 52-15,-87 18 32,87 0-17,-53 124 1,71-107 0,0 19-16,106 17 15,-88-53 1,194-36-1,-124-17 1,-71 36 0,54-89-1,-71 18 17,-35 88-17,-18 70 16,18 54-15,35-107 0,88 19-1,-71-36 1,195-53 0,-159 35-1</inkml:trace>
  <inkml:trace contextRef="#ctx0" brushRef="#br0" timeOffset="98890">28257 6350 0,'0'0'0,"-17"0"16,17 18 46,0 35-46,0-36-16,0 54 31,0-54-15,0 1-1,17-53 1,19-36 0,34 1-1,-52 52 1,0 0 0,-18 36-1,17 35 1,1 35-1,17-35 1,0-35 0,54-142 15,-19-35-15,-52 107-1,-1-178 1,-17 195-1,-35-36 1,35 107 31,0 122-31,18 36-1,-18-70 1,0-89-16,0 0 15,-18 71 1,1-88 0,-1-18-16,18-18 0</inkml:trace>
  <inkml:trace contextRef="#ctx0" brushRef="#br0" timeOffset="99066.87">28557 6332 0,'0'0'0,"0"-17"16,53 17 31,18 0-32,35-18 1,-71 0 0</inkml:trace>
  <inkml:trace contextRef="#ctx0" brushRef="#br0" timeOffset="99613.49">29122 6174 0,'0'17'63,"53"54"-47,-18-36-1,36 71 1,-54-53-1,1 0 1,-18-18 0,0-70-1,53-142 17,-18 89-17,36-106 1,-36 176-1,-18 36 1</inkml:trace>
  <inkml:trace contextRef="#ctx0" brushRef="#br0" timeOffset="100082.74">29704 6227 0,'0'0'0,"0"-18"16,-35-35-1,-1 53 1,-70 88 15,54 18-15,34 53 15,53-124-15,-17-35-16,35-18 15,0-52 1,0-1 0,-36 36-1,-17 17 1,0 36 31,36 17-32,52 124 1,-53-106 15,0-35-15</inkml:trace>
  <inkml:trace contextRef="#ctx0" brushRef="#br0" timeOffset="101515.05">29880 6279 0,'18'0'31,"35"18"1,-36 0-17,1 17 1,0 18 0,-18-35-16,17 70 31,-52-71-16,35 36 1,0-70 47,0-1-32,0-17-16,-53-71 17,36 88-17,17-17 1,-18 17 0,18 1 30,0-1-30,0 36 47,70-1-32,19 1 0,-1-18-15,-53-35-1,-17 35 1,-18-36 0,17 36-1,-34 18 63,-1 35-62,18-18 0,0 1-1,35 16 1,18-34-1,-17 0 1,17-18 15,-36-36 1,18-16-17,1-37 1,-36 72-1,0 34 32,0 1 0,0 17-31,17 1-1,-17-19 1,36 18 0,-19-35 15,1-17-15,0-1-1,-1 1 1,-17-36-16,0 35 31</inkml:trace>
  <inkml:trace contextRef="#ctx0" brushRef="#br0" timeOffset="101708.17">30445 6103 0,'0'-18'47,"17"36"-16</inkml:trace>
  <inkml:trace contextRef="#ctx0" brushRef="#br0" timeOffset="102685.99">30780 6262 0,'-18'-35'15,"36"70"-15,-53-88 16,35 18 0,-18 17 15,-35 53 0,-35 71 0,53-18-15,52-52 0,18-36-1,18-53 1,-17 35 0,-1-35-1,0 18 1,-52 70 15,17 0 0,35 18-15,-18-35 0,54 0-1,17-124 1,-52-106 15,-19 141-15,-17-17-1,-17 71 1,17 34 15,0 19-15,0 69-1,0-52 1,0 71 0,0-71-1,0 53 1,0-89 0,35-123 15,0 71-16,18-18 1,-35 36 0,17 52-1,-17-18 1,34 19 0,-52-19-1,-35 72 1,-35-54-1,34 0 1,-34-17 0,35-18-1,17-53 1,0 0 0,18 0-1</inkml:trace>
  <inkml:trace contextRef="#ctx0" brushRef="#br0" timeOffset="103015.64">31327 5997 0,'0'0'0,"0"-35"16,17-18 15,-17 124 16,0 17-31,0 18-1,0-36 1,0-17-16,0 35 15,0-52 1,0-1 0,0-70-1</inkml:trace>
  <inkml:trace contextRef="#ctx0" brushRef="#br0" timeOffset="103367">31503 6350 0,'0'0'32,"18"-18"-17,35-35 1,-18 1 0,0-37 15,-52 72-16,-36 52 17,0-17-32,-18 87 31,71 19-15,141-36 15,-88-88-16,35-18 1</inkml:trace>
  <inkml:trace contextRef="#ctx0" brushRef="#br0" timeOffset="103675.01">31909 5980 0,'0'0'0,"35"17"79</inkml:trace>
  <inkml:trace contextRef="#ctx0" brushRef="#br0" timeOffset="103846.47">31891 6579 0,'0'0'0,"0"-17"16,18-36 0,-1 17-1,-52 54 16</inkml:trace>
  <inkml:trace contextRef="#ctx0" brushRef="#br0" timeOffset="104506.62">32297 6156 0,'0'-35'31,"35"35"-15,53-18 15,-52 18-15,16 18-1,-52-1-15,18 19 16,-18-19-16,0 36 15,-53 71 1,-35-1 0,70-88-16,-35 18 15,36-35 1,34-36 0,19-35-1,158-176 1,-106 88 15,-159 141 0,1 71-15,52-36 0,-17 124-1,282 35 16,159-194 1</inkml:trace>
  <inkml:trace contextRef="#ctx0" brushRef="#br0" timeOffset="106091.67">24730 8026 0,'0'-18'32,"0"53"61,-18 142-61,0-107-17,18 1 1,0-54-1,0-34 17,0-36-17,0 35-15,0-88 16,-17-52 0,-1 87-1,18 18 1,53 53 15,0 18-15,-18-18-16,18 35 15,0 71 17,-106 53-1,-35-71-16,0-18 1,0-34 0,52-36-1,36-18 1,0 0-16,36 1 16,34-1-1,1 18 1,17 0-1,-18 0 1,19 0 0,-36-53-1,-18 0 1,-35 36-16,17-19 16,-17-16-1,0 34 1,-35 18-1,0 35 1,0 53 0,35-52-1,53 34 1,-1-52 0,72-18-1,-106 0-15,52-18 16,1-52-16</inkml:trace>
  <inkml:trace contextRef="#ctx0" brushRef="#br0" timeOffset="106653.94">25471 8149 0,'0'-17'15,"-71"17"17,71 17-17,0 18 1,-18 1-1,18 17 1,0 123 15,0-35-15,0-70 0,0-18-1,0-18 1,-17-35-1,-1-88 1,0-1 0,18 54-16,0 0 15,-17-265 1,52 141 15,18 124-15,-18 35-1,53 18 1,-17 35 0,-53-18-1,-1 35 1,-87-17 0,-36 18-1,-35-18 16,123-53-31,1-35 32,87-18-32</inkml:trace>
  <inkml:trace contextRef="#ctx0" brushRef="#br0" timeOffset="107012.44">25700 8290 0,'0'36'32,"0"-72"-32,88 1 47,0-124-32,-88 106 16,-88 71-15,35 35 15,18 70-15,35-105 0,88 53-1,-53-54 1,106-34 15,-105-1-31</inkml:trace>
  <inkml:trace contextRef="#ctx0" brushRef="#br0" timeOffset="107447.35">26053 8043 0,'-18'18'32,"18"0"-1,18 17-15,-1 0-1,-17-17 1,0 52-1,0-52 1,0 0-16,0 17 16,18-35-1,35-53 1,-18-18 0,18 19-1,-35 52 1,-18-18-1,0 36 1,0-1 0,35 71-1,35-17 17,-17-53-17</inkml:trace>
  <inkml:trace contextRef="#ctx0" brushRef="#br0" timeOffset="108341.98">26758 7761 0,'-17'-53'31,"34"106"-31,-34-123 16,17 52-1,0 36 16,0 34-15,17 72 0,-17-54-1,0-34-15,0 70 16,18 17 15,-18-105-15,0-54-1,-53-16 1,18-19 0,17 71-1,-53 18 1,36-1 0,0 36-1,70-18 1,71-17-1,17-18 1,36-35 0,-88 0-16,35-89 31,-106 53-15,-18 19-1,0 34 1,1 18-1,-19 53 1,1 35 0,53 36 15,88-72 0,-1-52-15,-87 0-16,17-17 0</inkml:trace>
  <inkml:trace contextRef="#ctx0" brushRef="#br0" timeOffset="109031.35">27323 7885 0,'-36'35'31,"72"-70"-31,-107 123 31,71-53-15,0 0-1,18 1 1,-1-1 0,-17-17-16,18-18 31,17-89 0,-17 54-15,0 17-1,17-17 1,-18 53 0,1-18-1,35 88 1,-35-70-1,-1-1-15,54-70 32,-54 18-17,1 17-15,17-105 16,-17 17 0,0 36-1,-18 34 1,-53-140-1,17 141 1,19 70 15,17-17-15,53 105 0,-36-17-1,1 17 1,0 1-1,-18-18 1,0-18 0,-18-71-1,0-17 1</inkml:trace>
  <inkml:trace contextRef="#ctx0" brushRef="#br0" timeOffset="109199.29">27622 7955 0,'0'0'0,"-35"-18"16,70 18 15,160-35 1,-37-18-17</inkml:trace>
  <inkml:trace contextRef="#ctx0" brushRef="#br0" timeOffset="110014.53">28522 7796 0,'0'0'0,"-18"0"31,36 0 16,17 0-31,-17 18-16,35 17 15,-18 18 1,0 88 15,-35-105-15,0-19-1,18-34 1,0-36 0,70-159 15,-35 89-16,-18 70 1,-17 53-16</inkml:trace>
  <inkml:trace contextRef="#ctx0" brushRef="#br0" timeOffset="111435.58">29192 7779 0,'0'0'0,"0"-36"16,-35 19 0,0 17-1,0 0 1,-36 88-1,53-70 1,-17 70 0,35-71-16,35 1 31,36-18-15,35-88 15,-89 53-16,-17 17 1,0 36 31,18 52-31,-18-35-1,18-17 1,-18 0-16,88 70 15,-71-88 1,54-35 0,17-71-1,-70 88 1,17-105 0,-35 70-1,-18 35 1,1 18 15,17 18-15,0 17-1,0 36 1,0-18 0,0 17-1,0-52 1,0 35-1,0-106 17,0 35-17,0-88 1,-18 0 0,18 54 15,35 52-16,-35-18-15,106 18 32,-17 0-17,-72 18 17,-34-1 61,17 71-61,0-52-1,70-1 0,54-35 0,-54-71 1,-35 54-17,-35-1-15,18-17 31,-36 52 32,1 36-32,17-35-15,0 17-1,17 1 1,36 34 15,35-70 1,-70-18-32,17 1 0</inkml:trace>
  <inkml:trace contextRef="#ctx0" brushRef="#br0" timeOffset="111605.33">30127 7567 0,'-35'-18'32,"70"36"-32,-88-53 31,71 35-16</inkml:trace>
  <inkml:trace contextRef="#ctx0" brushRef="#br0" timeOffset="112597.2">30409 7708 0,'0'0'16,"-17"-35"-16,-1 0 15,1 17 17,-1 36-17,-70 70 1,52-18-1,36-52-15,-17 53 32,34-71-17,89-36 1,-53-34 0,0-1 15,-53 89 0,0 35-15,0-18-1,71 53 1,52-70 15,1-159 0,-89 35-15,-35 71-16,0-142 31,-18 142-15,1 35 15,-19 123 0,36-17-15,0-70 0,-17 122-1,17-140-15,0 35 32,0-36-17,17-87 16,19-1-15,-36 36-16,70-53 31,-52 88-15,35 0 0,-36 35-1,1-35 1,0 141-1,-54-105 1,1-1 0,-36 0-1,19-35 1,-1 0 0,17-35-1,36 0 1,53-18-1</inkml:trace>
  <inkml:trace contextRef="#ctx0" brushRef="#br0" timeOffset="112971.62">31009 7849 0,'0'0'0,"-17"18"15,87-53 17,-52 17-17,35-17 1,-36-18 0,-17-35-1,-35 70 1,0 18-16,-18 18 15,0 35 1,18 17 0,70 71 15,35-106-15,19-17-1,-36-18 1,-1 0-1</inkml:trace>
  <inkml:trace contextRef="#ctx0" brushRef="#br0" timeOffset="113706.64">30956 7426 0,'0'0'0,"0"-18"31,18 18-15,-18-17-16,0 34 78,0 19-62,18-1-1,-1 35 1,-17 19 0,0-36-1,0 211 16,-17-140-15,17 17 15,-18-71-15,53-52 15,-17-18-15,17 0-16</inkml:trace>
  <inkml:trace contextRef="#ctx0" brushRef="#br0" timeOffset="114268.68">31468 7514 0,'0'-17'16,"0"-1"0,0 0-1,17 18 48,1 36-63</inkml:trace>
  <inkml:trace contextRef="#ctx0" brushRef="#br0" timeOffset="114458.99">31468 7849 0,'0'36'32,"0"-72"-32,17 89 15,1-53 17,17 0-1</inkml:trace>
  <inkml:trace contextRef="#ctx0" brushRef="#br0" timeOffset="115134.69">31856 7585 0,'0'0'0,"-18"35"47,18 53-15,18-70-17,52 17 1,1-35-1,-1-70 17,-70-1-1,0 53 0,0 36 0,-35 123 1,0 141-1,35-17 0,0-195-15,-106 142 15,88-194-15,-105-1-1,70-70 1,35 36 0,18-142-1,53 18 1,124-106-1,-142 212-15,141-53 16,36 35 0</inkml:trace>
  <inkml:trace contextRef="#ctx0" brushRef="#br0" timeOffset="137577.66">5397 11553 0,'0'-17'16,"0"52"46,0 53-30,0-52-17,18 87 1,17 18 15,-17-70-15,-18-18 15,18-71 0,-18-17-15</inkml:trace>
  <inkml:trace contextRef="#ctx0" brushRef="#br0" timeOffset="137925.73">5609 11536 0,'0'0'0,"0"-18"15,0 1 17,0 87 15,18 71-16,-1-106-31,-17-17 15,53 123 1,-17-53 0,-36-35-1,0-35 1,-36-18 0</inkml:trace>
  <inkml:trace contextRef="#ctx0" brushRef="#br0" timeOffset="138173.51">5239 11889 0,'17'0'0,"-70"0"16,89 0-16,-89 17 16,123-52 15,19 0-16,52-18 1,53 0 0,-106 18-1,35 17 17</inkml:trace>
  <inkml:trace contextRef="#ctx0" brushRef="#br0" timeOffset="138404.56">5203 12153 0,'0'0'16,"-35"18"0,123-53 15,71-18-16,-106 35-15,265-88 32,-283 89-32</inkml:trace>
  <inkml:trace contextRef="#ctx0" brushRef="#br0" timeOffset="139355.01">7867 11800 0,'0'0'0,"-18"0"15,18-35 1,18 0 0,52 0-1,1-18 1,-18 35 0,0 0-1,-18 54 1,-35-1-1,18-17-15,-36 140 32,-35-34-17,36-54 1,17-52 0,0-53-1,17-18 1,54-71-1,-18 18 1,0 36 0,17 17-1,-70 18 1,18 35-16,-71 0 31,-18 35 0,36 18-15,-18 35 0,159 89 15,70-89 0,-105-71-15,-18 1-16</inkml:trace>
  <inkml:trace contextRef="#ctx0" brushRef="#br0" timeOffset="139970.75">8943 11800 0,'-53'0'31,"106"0"-31,-124 18 31,124-18 1,35-18-17,-52 1-15,158-1 32,-141 18-17,-36 0-15</inkml:trace>
  <inkml:trace contextRef="#ctx0" brushRef="#br0" timeOffset="140124.87">9172 11853 0,'0'0'16,"-194"71"15,177-71-31,-19 18 32,177-36-17,0 0 1,36-17-1,-142 17-15</inkml:trace>
  <inkml:trace contextRef="#ctx0" brushRef="#br0" timeOffset="140712.37">10054 11536 0,'0'0'0,"-53"-18"15,53-17 17,106-18-17,-88 35 1,52 18 0,-17 71 15,-159 105 0,89-158-15,-107 105-1,107-123 1,17-35 15,17 17-15,54-17-1,-18 35 1,0 35 0,35 1-1,-35 17 1,-18-53 0,36 17-1,-19-52 1</inkml:trace>
  <inkml:trace contextRef="#ctx0" brushRef="#br0" timeOffset="141413.1">10566 11571 0,'0'0'16,"-18"-18"-1,0 18 1,36 18 15,35 0-15,-35-1-16,70 1 31,-18-18-15,-52-35-1,0-18 1,-18 35 0,-18-35 15,18 89 31,0 16-46,0-34-16,0 35 16,35 53-1,-17-36 1,17 54 0,0 17-1,1-53 1,-36 18-1,0-53 1,0-35 0,-18 17-1,0-35-15,-34-35 16,34 35-16,0-18 16,-105-106-1,70 54 1,35-18-1,89 17 1,105 1 0,-70 34-1,-71 19-15</inkml:trace>
  <inkml:trace contextRef="#ctx0" brushRef="#br0" timeOffset="142293.69">11377 11606 0,'0'0'0,"-53"0"31,18 0-15,53 0 31,52-35-32,142 0 17,-89 17-17,-70 18 1,-71 0 31,-17-17-32</inkml:trace>
  <inkml:trace contextRef="#ctx0" brushRef="#br0" timeOffset="142587.82">11536 11448 0,'0'0'0,"-18"-18"15,18 71 48,18 0-48,-1 35 1,1 0 0,-18-53-1,0-17 1,0 17 0,18-35-1</inkml:trace>
  <inkml:trace contextRef="#ctx0" brushRef="#br0" timeOffset="143022.96">12418 11271 0,'0'0'0,"0"-35"15,-18 35 1,-17 53 15,0 0-15,35-36 0,0 19-1,0-19 1,70 19-1,-17-19 1,53 1 0,-88 0-16,17-1 15,-18 1 1,-17 17 0,-17 0-16,-54 18 15,-35 0 16,89-53-15,-1-35 0,18-53-16</inkml:trace>
  <inkml:trace contextRef="#ctx0" brushRef="#br0" timeOffset="143264.79">12400 11324 0,'0'0'0,"-18"-17"15,1-1-15,17-17 16,0 17 0,53-35-1,53 18 1,88-1 0,-53 19-1,-53 17 1,-53 0-1,-17 0 1</inkml:trace>
  <inkml:trace contextRef="#ctx0" brushRef="#br0" timeOffset="146814.07">7338 13406 0,'0'0'0,"-18"-18"32,18 0-1,-18 18 266,18 36-47,0-1-235,0 18 1,0-36 0,36 19-1,-1-36 1,0-18-1,18-35 1,-35 0 0,0 18-1,-18 17-15,0 1 16,0-1 0,0 36 62,0 17-63,17 18 1,18 17 0,1 54-1,-36-54 1,17-17-16,-17 36 15,0 16 1,-17-52 0,-54 53-1,1-71 1,-1-35 0,18-17-1,-17-265 16,105 140-15,106 37 15,-35 105-15,-71 0-16,71 0 16</inkml:trace>
  <inkml:trace contextRef="#ctx0" brushRef="#br0" timeOffset="147107.32">8114 13423 0,'-18'0'31,"1"0"-15,52-17 31,0 17-31,106-18-1,-53 0 1,-70 18-16</inkml:trace>
  <inkml:trace contextRef="#ctx0" brushRef="#br0" timeOffset="147309.82">8202 13582 0,'0'0'0,"-141"70"31,123-52-15,71-18-1,-35-35-15,105 17 16,54-17 0,-71 17-1,-71 18 1</inkml:trace>
  <inkml:trace contextRef="#ctx0" brushRef="#br0" timeOffset="148297">9472 13494 0,'-18'0'15,"-17"0"1,18 0 15,52 0 16,53 0-31,-35-18-1,-18 18 1,18 0 15,-35 0-15,-18-18 250</inkml:trace>
  <inkml:trace contextRef="#ctx0" brushRef="#br0" timeOffset="148935.07">10195 13264 0,'0'0'16,"18"0"30,52 0-30,-34 0 0,-19 36-1,-17-1 1,-17 36 0,-36-19-16,0 37 15,-18 34 16,160-141 1,69-34-17,36 16 1,-141 36 0,-17 0-1,-36 18 1</inkml:trace>
  <inkml:trace contextRef="#ctx0" brushRef="#br0" timeOffset="149553.5">11377 13159 0,'0'0'0,"0"-36"15</inkml:trace>
  <inkml:trace contextRef="#ctx0" brushRef="#br0" timeOffset="149826.87">11377 13458 0,'0'0'0,"0"18"16,18 0-1,70 35 16,0 0-15,-70-1 0,-18 19-1,-18 0 1,-70-18 0,17-18-1,36-35-15</inkml:trace>
  <inkml:trace contextRef="#ctx0" brushRef="#br0" timeOffset="151359.25">12788 13141 0,'-17'-18'16,"17"-17"-1,17 0 1,89 17 15,-53 18-15,-18 18-1,-35-1-15,0 19 16,0-19-16,0 36 16,0-35-16,-17 70 15,-19 0 1,19-70-1,17-89 17,53-52-1,52-18-15,-87 88-1,0 35 1,-54 53 31,-17 18-32,36 18 1,17 17 0,70 36 15,-34-107-16,140 1 1</inkml:trace>
  <inkml:trace contextRef="#ctx0" brushRef="#br0" timeOffset="151607.12">13600 13088 0,'0'0'0,"-53"0"16,53-18-1,53 18 1,17-17 0,36 17-1,0-18 1,-89 18-16</inkml:trace>
  <inkml:trace contextRef="#ctx0" brushRef="#br0" timeOffset="151766.78">13705 13229 0,'0'0'0,"-105"35"15,263-70 16,1 0-15,-71 17 15</inkml:trace>
  <inkml:trace contextRef="#ctx0" brushRef="#br0" timeOffset="152622.29">14746 12929 0,'0'0'0,"-35"0"15,52-70 17,89 17-1,-88 35-15,70 18-1,-70 53 16,-89 106 1,18-89-1,0 1-15,36-71-16,-1 18 15,0-1-15,18-34 31,18-19-15,0 19 0,123-1-1,18 89 17,-54-36-1,-16-35-16</inkml:trace>
  <inkml:trace contextRef="#ctx0" brushRef="#br0" timeOffset="152932.89">15575 12718 0,'0'0'15,"-53"-36"1,0 72 15,0 34-15,36-35 0,-19 107-1,36-107-15,36 177 31,34-107-15,-52-69-16,17-1 16,53 53-1,-17-70 1</inkml:trace>
  <inkml:trace contextRef="#ctx0" brushRef="#br0" timeOffset="153210.57">15769 13053 0,'0'0'0,"-70"0"16,52 0-16,-17 0 31,176-18 0,-35 18-15,-36 0-1,-35 0 1,-70 0 15,18 0-15</inkml:trace>
  <inkml:trace contextRef="#ctx0" brushRef="#br0" timeOffset="153594.31">16104 12841 0,'0'0'0,"18"-18"16,-18 1 0,18 17-1,-1 17 1,-17 1 0,18 53-1,-36-1 1,-17-17-1,17-18 1,54-17 0,34-18-1,18 0 1,1-18-16,34 1 16,-52 17-1,-71-18-15,17 18 16</inkml:trace>
  <inkml:trace contextRef="#ctx0" brushRef="#br0" timeOffset="153917">16351 12612 0,'0'0'0,"-35"-18"16,35 1-1,123 34 17,-17 36-17,18 18 1,-54-18-1,1 141 1,-106-89 0,-107 89-1,54-88 1</inkml:trace>
  <inkml:trace contextRef="#ctx0" brushRef="#br0" timeOffset="154298.29">17216 12823 0,'0'0'0,"-18"0"15,0-17 1,71 17 15,53-18-15,-53 1-16,17 17 15,125-18 17,-178 0-1,-17 1-31</inkml:trace>
  <inkml:trace contextRef="#ctx0" brushRef="#br0" timeOffset="154608.69">17374 12629 0,'-17'-17'16,"17"-1"-16,17 71 78,1 71-63,0-36 1,-1 35 0,-17-52-1,18-18 1,-1-53-1</inkml:trace>
  <inkml:trace contextRef="#ctx0" brushRef="#br0" timeOffset="154995.96">18062 12612 0,'0'0'0,"0"-53"16,0 35-16,-35 36 31,0 88 1,35-71-1,17 18-16,36-35 1,18 34 0,-36-16-1,0-1 1,-17 36 0,-142 17 15,36-71 0</inkml:trace>
  <inkml:trace contextRef="#ctx0" brushRef="#br0" timeOffset="155166.45">18045 12629 0,'0'0'0,"0"-35"15,0 18-15,141-19 32,17 1-17,-52 0 1</inkml:trace>
  <inkml:trace contextRef="#ctx0" brushRef="#br0" timeOffset="155845.45">18856 12753 0,'0'0'0,"53"-18"62,106-17-30,-71 35-17,-53 0 1,-17 0-16</inkml:trace>
  <inkml:trace contextRef="#ctx0" brushRef="#br0" timeOffset="156031">18944 12841 0,'0'0'0,"-88"35"32,194-35-1,247-70 0,-248 70-15,-52-18-1,-53 1-15</inkml:trace>
  <inkml:trace contextRef="#ctx0" brushRef="#br0" timeOffset="156793">20073 12718 0,'-18'0'31,"36"0"-31,-71 0 16,35 0-16,36 0 47,141-18 0,-124 18-47,53 0 15,-88-18 48</inkml:trace>
  <inkml:trace contextRef="#ctx0" brushRef="#br0" timeOffset="157330.9">20637 12524 0,'0'0'0,"18"-18"16,0 53 31,17-17-32,18 17 1,0-17 0,0-18-1,0-106 16,-53 71-15,17-18 0,-17 35-1,0 36 32,0 52-31,0 19-1,18-1 1,-18-71-16,0 54 16,18 35-1,-18-71 1,0-17 15</inkml:trace>
  <inkml:trace contextRef="#ctx0" brushRef="#br0" timeOffset="157630.99">21237 12594 0,'0'0'16,"18"0"15,141-35-15,-36 17-1,-35 18 1,-35 0 0,-88-17 30,0-1-46</inkml:trace>
  <inkml:trace contextRef="#ctx0" brushRef="#br0" timeOffset="157890.95">21431 12418 0,'0'0'16,"0"53"78,0 17-79,0-52-15,0 141 31,0-54 1,0-87-17</inkml:trace>
  <inkml:trace contextRef="#ctx0" brushRef="#br0" timeOffset="158281.06">21996 12382 0,'0'0'0,"0"-35"32,-36 70-1,36 18-16,53 71 32,0-106-31,-35-1 0,35 18-1,-36 1 1,-17-1-1,-52 18 1,-54 0 15,70-53-31,19 0 16</inkml:trace>
  <inkml:trace contextRef="#ctx0" brushRef="#br0" timeOffset="158470.74">21960 12400 0,'0'0'0,"-17"-18"15,87-17 17,71 18-17,-52-1 1,-54 18-16</inkml:trace>
  <inkml:trace contextRef="#ctx0" brushRef="#br0" timeOffset="159013.79">22825 12524 0,'-36'17'15,"72"-34"-15,-142 34 16,106-34 15,70-1-15,19 0-1,16 1 1,-34 17 0</inkml:trace>
  <inkml:trace contextRef="#ctx0" brushRef="#br0" timeOffset="159185.37">22842 12612 0,'0'0'0,"-88"70"16,71-70-1,34 0 1,318-88 31,-264 88-47</inkml:trace>
  <inkml:trace contextRef="#ctx0" brushRef="#br0" timeOffset="159608.49">23548 12435 0,'0'0'0,"18"-35"15,-18 0 16,0 52 32,-18 36-32,18-35-15,0 35-1,0-35 1,0 176 0,18-159-1,-18 88 1,0-87 0,0-19 15,-18-17-16</inkml:trace>
  <inkml:trace contextRef="#ctx0" brushRef="#br0" timeOffset="161029.62">7549 14834 0,'0'0'0,"0"-17"31,0 34 0,36 54-15,-1-54-1,18 1 1,17-53 0,-17 17-1,-35 18 1,35-88 0,-53 53-1,0 17 16,-18 18-15,18 53 15,0 18-15,0-54-16,53 177 31,-18-17-15,1-1-1,-36-35 1,-18-70 0,-52-1-1,17-70 1,-53-53 0,88 36-16,-35-54 15,0-105 1,53 123-1,106-71 1,-35 89 0,158-71-1</inkml:trace>
  <inkml:trace contextRef="#ctx0" brushRef="#br0" timeOffset="161418.79">8837 14940 0,'-70'0'31,"140"0"-31,-211 0 16,123 0-1,54 0 1,34 0-1,1 0 1,123-53 0</inkml:trace>
  <inkml:trace contextRef="#ctx0" brushRef="#br0" timeOffset="161567.03">8908 15099 0,'0'0'0,"-89"53"16,72-53 15,123-18-15,-71 1-16,177-19 31</inkml:trace>
  <inkml:trace contextRef="#ctx0" brushRef="#br0" timeOffset="162030.95">9984 14728 0,'-18'-17'15,"0"-1"-15,1 1 16,-1 17 0,0 17-1,1 36 1,17 53-1,0-36 1,53 19 0,0-36-1,35-53 1,-18-71 0,-52 36-1,0-106 1,-36 123-16,-35-70 15,0 53 1,18 17-16,-36 18 16,36 18-1,35 34 1</inkml:trace>
  <inkml:trace contextRef="#ctx0" brushRef="#br0" timeOffset="162498.64">11483 14623 0,'0'0'0,"-18"0"16,1-36 0,-1 19-1,36 17 32,-18 17-47</inkml:trace>
  <inkml:trace contextRef="#ctx0" brushRef="#br0" timeOffset="162737">11412 14887 0,'0'0'0,"18"35"16,0-17 0,52 35-1,18 0 1,-17-18 0,-53 1-1,-36 52 1,-35-18-1,-70 36 1</inkml:trace>
  <inkml:trace contextRef="#ctx0" brushRef="#br0" timeOffset="164020.82">13229 14693 0,'0'0'0,"-17"-35"31,-19 17-15,72-35 15,52 18-15,-53 17-1,0 18 1,-17 36-16,-18-1 16,-18 159 15,1-106-16,-19-17 1,36-142 31,18 1-31,-18 34-16,141-140 15,-106 123 1,18-35-1,-70 106 32,-1-18-31,-35 105 0,18 54 15,105-106-16,-52-35 1,158 35 0,-87-53-1</inkml:trace>
  <inkml:trace contextRef="#ctx0" brushRef="#br0" timeOffset="164237.34">14146 14499 0,'0'0'0,"0"-17"32,36-1-32,-1 0 15,88 1 1,-52-1-1</inkml:trace>
  <inkml:trace contextRef="#ctx0" brushRef="#br0" timeOffset="164407.18">14217 14623 0,'0'0'0,"-35"17"15,17-17-15,-35 18 16,159-36 15,0-17-15,17 35-1,-87-18-15</inkml:trace>
  <inkml:trace contextRef="#ctx0" brushRef="#br0" timeOffset="165062.6">15169 14429 0,'0'0'0,"0"-71"15,18 36 1,17 35 0,1-18-16,17 0 15,52 36 1,-122 141 15,-54-53-15,18-18-1,18-35 1,17 0 0,89-71 15,17-17-16,-53 35-15,54-35 16,-54 35 0,-18 0-1</inkml:trace>
  <inkml:trace contextRef="#ctx0" brushRef="#br0" timeOffset="165257.16">15840 14517 0,'0'-18'15,"-18"1"1,-17 17-1</inkml:trace>
  <inkml:trace contextRef="#ctx0" brushRef="#br0" timeOffset="165612.56">16087 14305 0,'0'0'0,"-18"18"16,-17-1-1,35 36 1,17 53 15,36-35-15,18-54-1,-18-17 1,17-17 0,-52-124 15,-18 123-31,-71-53 16,18 54-1,-17 17 1,35 53 15</inkml:trace>
  <inkml:trace contextRef="#ctx0" brushRef="#br0" timeOffset="166038.53">16845 14323 0,'0'0'0,"-88"0"16,70 0 0,1 0-1,70 0 17,52-18-17,-69 0-15,87 18 16,18-17-1,-70-1 1,-36-35 0</inkml:trace>
  <inkml:trace contextRef="#ctx0" brushRef="#br0" timeOffset="166287.26">17022 14111 0,'-18'0'16,"36"0"-16,-54 0 31,54 18 1,0 52-17,-1-17 1,1 35-1,-1 89 17,19-124-17,-19-53-15</inkml:trace>
  <inkml:trace contextRef="#ctx0" brushRef="#br0" timeOffset="166643.54">17780 14023 0,'0'0'0,"0"-18"32,-35 18-17,17 36 1,18 16-1,0-16 1,35 34 0,36 1-1,17-18 1,-17 17 15,-54 1 0,-105-36-15,18-17 0,-19-18-1</inkml:trace>
  <inkml:trace contextRef="#ctx0" brushRef="#br0" timeOffset="166815.01">17762 14129 0,'0'-18'15,"0"36"-15,0-54 32,0 1-17,212-35 17,-106 17-17</inkml:trace>
  <inkml:trace contextRef="#ctx0" brushRef="#br0" timeOffset="167486.64">18732 14076 0,'-17'0'16,"-1"0"-1,36-18 17,35 1-17,70-1 1,-52 18 0,17-18-1,-70 18 16</inkml:trace>
  <inkml:trace contextRef="#ctx0" brushRef="#br0" timeOffset="167609.97">18785 14252 0,'0'0'16,"0"-35"0,177-53 15,-36 70-16,-18 0 1</inkml:trace>
  <inkml:trace contextRef="#ctx0" brushRef="#br0" timeOffset="168078.97">19826 13829 0,'-53'-53'32,"36"53"-17,-1 35 16,18 18-15,18 35 15,17-88-15,71 53 0,-53-17-1,-18-19 1,-35 107 15,-71-36-15,18-53-1,18-17 1,17-18 0,-17-71-1,35 18 1</inkml:trace>
  <inkml:trace contextRef="#ctx0" brushRef="#br0" timeOffset="168317.82">19791 13864 0,'0'0'0,"0"-17"16,35-1 15,36 0-15,34 1-1,-16-1 1,34 0 0,-105 18-1,-18 18 1</inkml:trace>
  <inkml:trace contextRef="#ctx0" brushRef="#br0" timeOffset="180687.15">24659 11624 0,'0'0'0,"-17"-18"15,-1 1 1,18-1 0,0 36 31,0-1-32,0 36 1,0 0-1,0 35 17,0-17-17,0-36 1,0 36 15,0-18-15,0 0-1,0 0 1,0-1 0,0-16-16,0 34 15,18-34 1,-18 52 0,17-35-1,1 0 1,-1 70 15,-17-52-15,18-36-1,-18 18 1,18 17 0,-18 1-1,0-53-15,0 52 16,0 1-1,17-54-15,1 36 16,-18-17 0,18 34-16,-1-35 15,1 36 1,-18-53-16,0 52 16,18 18 15,-18-17-16,17-1 1,-17 1 0,18 0-1,-1-19 1,1 37 0,17 34 15,-35-17-16,36 88 17,-19-71-17,1-17 1,-18-88-16,0 35 16,0 247-1,0-71 16,0-141 1,0-17-17,0-54 1,-18-52-16</inkml:trace>
  <inkml:trace contextRef="#ctx0" brushRef="#br0" timeOffset="194425.05">25277 11994 0,'-18'0'16,"0"0"0,54-52 46,16-1-46,37 17-1,-36 1 1,17 17 0,-17 18-1,-35 0 1,-18 18 0</inkml:trace>
  <inkml:trace contextRef="#ctx0" brushRef="#br0" timeOffset="194783.65">25400 11942 0,'0'0'0,"0"-36"16,0 19-1,53 34 48,-35 36-48,17 124 17,-35-107-17,0-52-15,0 17 16,-18 53-1,1-70 1,17-1 0</inkml:trace>
  <inkml:trace contextRef="#ctx0" brushRef="#br0" timeOffset="194955.82">25259 12418 0,'-35'35'16,"70"-70"-16,-88 70 16,176-53 15,36-35-15,-53 18-1,-53 18-15</inkml:trace>
  <inkml:trace contextRef="#ctx0" brushRef="#br0" timeOffset="195429.35">25682 12188 0,'-17'-17'31,"-1"-1"-15,71 1 15,-36 17-15,-17 35 0,0-18-1,0 72 1,-17-36-1,-1-53 1,18 17 0,0-34-1,35-19 1,18-52 0,0 35-1,-35 36 16,17 34-15,-35 18 0,36 36-1,-1-36 1,18-35 0</inkml:trace>
  <inkml:trace contextRef="#ctx0" brushRef="#br0" timeOffset="196091.99">26158 11906 0,'0'0'0,"-17"-88"16,17 70-1,-18-35 1,36 71 15,17 53-15,-17 158 15,-18-194-15,-36 1-1,19 87 1,-1-176 15,1 18-15,-1 0-1,-53-1 1,54 36 0,-1 53-1,0-18 1,54 1 0,17-19-1,17-17 1,18-17-1,18-19 1,0-16 0,-53-19-1,-35 18 1,-18 35 0,-18-17-1,-35 18 1,18 52-1,-18 35 1,53-52 0,17 70-1,107-70 17,-36-18-17,-70 0-15,-1-18 16,54-17-16</inkml:trace>
  <inkml:trace contextRef="#ctx0" brushRef="#br0" timeOffset="196657.52">26776 11942 0,'0'0'0,"-18"-18"16,1 18-1,-1 18 1,18-1-1,0 54 1,0-18 0,0 17-1,0 18 1,-18 53 0,18-105-16,-17 70 31,17-159 0,0-36-15,0 54-16,17-53 15,-17-88 1,18 140 0,0-34-1,-18 52 1,88-17-1,53 53 17,-88 34-17,-89 54 17,1-53-17,18-53-15,-89 53 31,88-53-31,-35 0 16,0-18 0,36 1-1,17-54 1</inkml:trace>
  <inkml:trace contextRef="#ctx0" brushRef="#br0" timeOffset="197138.66">27040 12030 0,'-35'35'15,"70"-70"-15,-17 70 47,53-70-31,34-53 15,-87 35-15,-18 35-1,-53 0 1,0 36-1,-17 0 1,34 17 0,19 0-1,34 53 1,19-35 0,-19-35-16,124 35 31,-70-88-16,-53 35-15,105-106 16</inkml:trace>
  <inkml:trace contextRef="#ctx0" brushRef="#br0" timeOffset="197608.53">27446 11906 0,'-18'0'31,"18"-17"-15,36-19 15,-19 36-31,1 18 31,-18 0-15,18 35-1,-18 35 1,0-71-16,-18 19 31,18-89 1,0 35-17,71-88 1,-19 53 15,-34 89 0,0 17-15,-1-1 0,-17-16-1,0 17 1,0-36-1</inkml:trace>
  <inkml:trace contextRef="#ctx0" brushRef="#br0" timeOffset="198438.61">28063 11553 0,'0'0'0,"0"-35"15,0 18 1,18 69 46,0 1-46,-1 36 0,1-1-1,-18-35 1,0 35 0,0-70-1,0-36 16,-18-35-15,1 35-16,-36-52 16,0 52-1,35 0-15,-35 18 16,36 0 0,-89 124-1,106-106 1,18 70-1,52-71 1,89-17 15,-53-17-15,-1-54 0,-69 36-1,-19 0 1,-17-54-1,0 72 1,0-1 0,-35 18-1,0 18 1,0-1 0,-1 72-1,19-36 1,52 0-1,0-18 1,53 18 0,-52-53-1,17-36 1,-36 1-16</inkml:trace>
  <inkml:trace contextRef="#ctx0" brushRef="#br0" timeOffset="199203.15">28416 11730 0,'0'0'0,"0"-18"47,36 18-31,-1 35 15,0 71 0,-53-53 1,1-53-1,17-35-16,35-89 17,-17 107-17,35-18 1,-36 35 0,1 17-1,-18 18 1,35 89-1,-35-106 1,35-1 0,1-52-1,34-18 1,1-18 0,-54 19-1,1-107 1,-36 88-1,-17-35 1,0 71 0,0 0-1,35 17 1,-18 18 0,18 18-1,0 35 1,0-36-16,0 1 15,0 141 1,0-106 0,0 88-1,0-124 1,0 89 0,0-70 15</inkml:trace>
  <inkml:trace contextRef="#ctx0" brushRef="#br0" timeOffset="199380.48">28716 11695 0,'0'0'0,"-18"-18"16,89 0 15,-18 18-15,106-35-1,-124 35 1</inkml:trace>
  <inkml:trace contextRef="#ctx0" brushRef="#br0" timeOffset="200471.53">29386 11695 0,'0'0'0,"0"-18"15,0 0 16,18 18-15,0 0 0,70 141 15,-53-17 0,-35-106-15,18-18-1,17-53 1,53-141 15,-70 141-15,0 17 0,17 54 30</inkml:trace>
  <inkml:trace contextRef="#ctx0" brushRef="#br0" timeOffset="200920.4">29986 11677 0,'0'-18'15,"0"36"-15,0-53 16,0 17-16,-35 0 31,0 18-15,-18 53-1,17 0 1,1-18 0,-18 54-1,53-54-15,53-17 31,0-36-15,-35 18-16,17-35 16,18-18-1,-36 17 1,-17 19-16,0-1 31,18 53 0,0 1-15,17 17 0,-17 0-1,17-53 1,-17 0-16</inkml:trace>
  <inkml:trace contextRef="#ctx0" brushRef="#br0" timeOffset="201357.5">30092 11695 0,'0'0'0,"0"-18"15,18 0 1,17 18-1,18 0 1,0 0 0,35 36 15,-88-19-15,0 18-16,0-17 15,-35 53 1,17-54-1,0-17 1,1-17 0,17-36-1,0 35-15,17-52 16,36-1 0,-17 36-1,-1 35 16,-18 17-31</inkml:trace>
  <inkml:trace contextRef="#ctx0" brushRef="#br0" timeOffset="201655.36">30586 11589 0,'0'-18'31,"35"71"32,-17-18-48,-18-17-15,0 35 31,0-36-15,0 1 0,0-36-16</inkml:trace>
  <inkml:trace contextRef="#ctx0" brushRef="#br0" timeOffset="201794.36">30692 11430 0,'0'0'0,"-18"-53"31,0 53-15,36 18-1</inkml:trace>
  <inkml:trace contextRef="#ctx0" brushRef="#br0" timeOffset="202281.57">31097 11606 0,'0'0'0,"-53"-53"15,-17 36 16,-18 52 1,52 36-17,19-54-15,-1 54 32,53-54-17,18-34 1,0-1-1,-53-17-15,36 0 16,-19-1 0,-17 19-1,18 87 32,-1 1-31,1-1-1,17-34 1,1-1 0,17-70-1,-18-18 1</inkml:trace>
  <inkml:trace contextRef="#ctx0" brushRef="#br0" timeOffset="202827.03">31291 11377 0,'0'0'0,"-17"-18"16,17 1-16,-18 17 16,18 17 15,0 1-15,18 70-1,-1-35 1,-17 0-1,0 35 1,0-52 0,0-19-1,0-70 17,0 36-17,18-19 1,88-17 15,-18 71 0,-53 17-15,-35 18 0,0-17-1,-17-19-15,-19 1 16,-52 52-1,71-70 1,-36 18 0,35-124 15,18 53-15,18 36-16</inkml:trace>
  <inkml:trace contextRef="#ctx0" brushRef="#br0" timeOffset="203083.06">31591 11324 0,'0'-35'31,"0"70"-31,18-88 31,17 194-15,-17 53 15,-18-35 1,0-124-1</inkml:trace>
  <inkml:trace contextRef="#ctx0" brushRef="#br0" timeOffset="203436.44">31750 11730 0,'53'-35'15,"-35"35"1,52-89-1,-52 19 17,-18 52-17,-36-17 1,19 35 0,-71 70-1,52-17 1,36-35-16,0 53 31,71 17-15,-36-71-1,36-17 1,-54 0-16,19-35 16,-1 17-1</inkml:trace>
  <inkml:trace contextRef="#ctx0" brushRef="#br0" timeOffset="203661.69">32209 11324 0,'0'0'0,"-36"-35"16,36 17-1</inkml:trace>
  <inkml:trace contextRef="#ctx0" brushRef="#br0" timeOffset="203845.92">32138 11677 0,'0'18'31,"0"-36"-31,53 36 32,-35-18-1</inkml:trace>
  <inkml:trace contextRef="#ctx0" brushRef="#br0" timeOffset="206172.55">32650 11483 0,'0'-35'31,"-18"35"0,18 35 1,0 0-17,0-17-15,35-1 16,0 1-1,-17-18 1,53-18 0,-36 1-1,0-18 1,-35 17 0,36-35-1,-54 88 48,18 71-32,0-35-15,0 34-1,18 54 1,-18-106-1,-18 88 1,-17 18 0,-36-106-1,36-18 1,17-35-16,0 0 16,-70-159 15,141-105 0,18 158-15,17 71-1,18 17-15</inkml:trace>
  <inkml:trace contextRef="#ctx0" brushRef="#br0" timeOffset="207858.65">25400 13141 0,'0'-35'31,"0"88"31,0 17-46,0 1 0,0-1-1,0 1 1,0-54-1,0 1 1,0-124 15,-18-70 1,1-1-1,17 160-16,35 17 1,53 0 0,0 53-1,-35-18 1,-35 36 0,-18 17-1,-159 88 16,89-141-15,17-17 0,-18-18-1,71-18-15,-17 1 16,17-1 0,0 1-16,123-19 31,36 36 0,-89 18-15,18-18-1,-35 0 1,0-71 0,-17 18-1,-19 1 1,1-1-1,-53 53 1,-54 35 15,89 53 1,89 53-1,52-123-16,-124-36 1</inkml:trace>
  <inkml:trace contextRef="#ctx0" brushRef="#br0" timeOffset="208405.7">26158 13176 0,'-35'-17'16,"70"34"-16,-87-34 31,52 52-15,17 0-1,18 53 1,-35-35 0,18 88-1,-18-88 1,-18 35-1,1 18 1,-1-106 0,18-17-1,0-36 1,0-18 0,0-105-1,18 35 1,-18 17-1,35-35 17,18 159-17,-18 18-15,-17-18 16,105 106 0,-105-88-1,-53 87 1,35-87-1,-141 70 1,52-70 15,54-53-15</inkml:trace>
  <inkml:trace contextRef="#ctx0" brushRef="#br0" timeOffset="208803.52">26547 13247 0,'-18'0'16,"36"0"-16,-71 0 31,158-35 0,-69 17-15,-19 0-16,1 1 15,0-36 1,-89 53 15,53 17-15,-34 36-1,34-17 1,36 16 0,140 54-1,-87-106 17</inkml:trace>
  <inkml:trace contextRef="#ctx0" brushRef="#br0" timeOffset="209287.23">26917 13141 0,'0'0'0,"0"-18"15,18 54 48,-1-1-47,-17 35-1,0-34 1,-17-19-1,17 1 1,0-36 0,35-35-1,-18 18-15,72-71 32,-89 89-17,35 17 1,-17 53-1,-1-53-15,-17 17 16,36 54 0,-19-54-1,1 19 1</inkml:trace>
  <inkml:trace contextRef="#ctx0" brushRef="#br0" timeOffset="210010.05">27411 12753 0,'0'-35'16,"0"70"-16,-18-106 15,18 54 1,18 34 15,70 195 0,-70-177-31,-1 36 16,-17 52 0,0-34-1,-17-72 1,17-34 15,-18-54-15,-17 0 15,-71 71-15,71 18-1,17 0 1,18 17-16,0 0 15,35 18 1,106-35 0,-123-18-1,176-53 17,-88-35-17,-88 35-15,-18-18 31,-89 36 1,36 88-17,18 0 1,17 35 0,54-17 15,34-36-16,-52-35 1,0 0-16</inkml:trace>
  <inkml:trace contextRef="#ctx0" brushRef="#br0" timeOffset="210749.02">28063 13070 0,'18'0'15,"-18"36"48,-18 17-48,18-18 1,-17 35 0,17-87 15,53-36-16,0-18 1,-18 36 0,0 0-1,-17 35 1,-1 0-16,19 53 16,-1 0-1,0 0 1,36-36 15,-53-17-15,34-106-1,-16-35 1,-36 106-16,0-89 16,-18 36-1,0 53 1,-17 0-1,35 141 17,0-1-17,18-52 1,-1 141 0,-17-88-1,0-88 1,0 35-1,0-89 17</inkml:trace>
  <inkml:trace contextRef="#ctx0" brushRef="#br0" timeOffset="210905.06">28416 13123 0,'-35'-35'31,"17"17"-15,54 1-1,69-19 1,1 19 0,18-1-1,-71 1-15</inkml:trace>
  <inkml:trace contextRef="#ctx0" brushRef="#br0" timeOffset="211607.36">29069 13000 0,'0'0'0,"0"-18"16,18 18-1,70 0 1,-18 106 15,-52-18 0,0-105 1,52-160-1,-52 142-15,88-141-1,-106 158 1,35 36-1</inkml:trace>
  <inkml:trace contextRef="#ctx0" brushRef="#br0" timeOffset="212004.63">29827 12912 0,'0'0'0,"-70"-71"16,-54 89 15,71 70-15,36 71 15,52-124-15,0-35-1,54-71 17,-1-52-1,-53 176 16,-17-36-32,-18 1-15,53 35 16,-53-35 0</inkml:trace>
  <inkml:trace contextRef="#ctx0" brushRef="#br0" timeOffset="212392.5">29951 12965 0,'0'0'0,"0"-36"16,53 19-1,17 17 1,-52 0-16,52 0 16,-17 35-1,-35 18 1,-18 0-1,-18-18 1,1-17 0,-36-1-1,53-34 1,0-19 0,17-52-1,36 35 1,0-17-1,-35 70-15,0-18 16,-18 0-16,35 18 16,-17 0-1</inkml:trace>
  <inkml:trace contextRef="#ctx0" brushRef="#br0" timeOffset="212640.71">30498 12859 0,'0'0'0,"0"17"79,0 19-64,17 34 1,-17-17-1,0-35-15,18 17 16,-18-17 0</inkml:trace>
  <inkml:trace contextRef="#ctx0" brushRef="#br0" timeOffset="212797.76">30551 12682 0,'-36'-70'32,"72"140"-32,-72-158 15,54 123 17</inkml:trace>
  <inkml:trace contextRef="#ctx0" brushRef="#br0" timeOffset="213261.03">30886 12806 0,'-18'-35'31,"36"70"-31,-89-70 15,36 70 1,-18 35 0,35-17-1,36 88 1,70-158 15,0-107 0,-70 89-15,-18 70 31,0 36-31,71-36 15,-36-35-16,18-18 1,-18-17-16</inkml:trace>
  <inkml:trace contextRef="#ctx0" brushRef="#br0" timeOffset="213675.04">31256 12612 0,'0'-18'16,"0"1"-16,0 52 0,-18-106 15,1 89 16,-1 105-15,18-34 0,-17-1-1,17-53 1,-18 71 0,18-124 30,18-17-30,34 0 0,19-18-1,-18 53 1,17 35 0,-52 0-1,0 1 1,-18-1-1,-88 0 1,35 0 0,-53-17-1,88-18-15,-17 0 16,17-53 0</inkml:trace>
  <inkml:trace contextRef="#ctx0" brushRef="#br0" timeOffset="213966.85">31574 12524 0,'-18'-36'31,"36"72"-31,-36-54 31,18 53-15,0 1-16,18 140 15,-18-88 1,0-35-16,0 18 16,0-36-1,0 0-15</inkml:trace>
  <inkml:trace contextRef="#ctx0" brushRef="#br0" timeOffset="214296.09">31750 12912 0,'-18'17'31,"36"-34"-31,-18 34 31,35-34-15,71-107 0,-141 71 15,-124 106 0,124 106 0,88-71 1,0-70-17,52-18 1,-16-18-16</inkml:trace>
  <inkml:trace contextRef="#ctx0" brushRef="#br0" timeOffset="214525.98">32209 12629 0,'0'0'0,"-36"-17"16,19-1 0,17-17-1,0 53 32,0 70-31</inkml:trace>
  <inkml:trace contextRef="#ctx0" brushRef="#br0" timeOffset="214656.24">32050 13106 0,'0'-36'16,"17"36"15,1 0-31</inkml:trace>
  <inkml:trace contextRef="#ctx0" brushRef="#br0" timeOffset="-214098.52">32544 12753 0,'0'0'0,"0"-53"16,17 35 15,1 18-15,0 0-16,-1 53 15,19-17 1,-19 16-1,-17 37 1,-70-19 0,-1 1-1,36-54-15,-36 19 32,89-72-1,52-69-16,-52 87 1,106-123 0,-89 53-1,-18 70 1,-52 53 0,-18 1-1,0 52 1,36-18-1,52 89 1,0-124 0,18 1-16,88-19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4:38:51.23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16951 6103 0,'0'-18'0,"18"1"32,-18-1-17,0 0 1,0 1-1,0-1 17,-36 18-17,1 0 1,-18 0 0,18 0-16,-53-17 15,-53-1 16,123 0-31,0 18 16,-52-17 15,-1 17-15,54 0 0,-36 0-1,-36 0 1,36 0 15,18-18 0,18 18-15,-36 0 0,35 0-1,0 18 1,1-18-1,-1 17 1,18 1 62,18 0-47,-18 17-15,0 18 15,0-36-15,0 1 0,0 0-1,17-18 16,-17-18-31</inkml:trace>
  <inkml:trace contextRef="#ctx0" brushRef="#br0" timeOffset="1300.78">16422 5486 0,'17'-18'47,"72"0"-16,-54 18 0,-17 53 1,-36-17-17,-35 17 1,88-53 46,1 0-46,69 0 0,-69 70 15,-125 1 0,19-18 0,52-53-15</inkml:trace>
  <inkml:trace contextRef="#ctx0" brushRef="#br0" timeOffset="2600.83">18327 6103 0,'17'-18'32,"-17"1"-17,-35-1 17,18 0-17,-1 18-15,-70-35 31,-18 18-15,71 17-16,-36-18 16,-17 0-1,53 1-15,-18 17 16,0-36 0,35 36-16,0 0 15,1-17 1,-1 17-1,-17 0 1,0 0 0,-71 0 15,70 0-15,19 0-1,17 17 95,0 1-79,0 17-16,-35 18 1,17 35 15,18-70-15,0 35 0,0-88 15</inkml:trace>
  <inkml:trace contextRef="#ctx0" brushRef="#br0" timeOffset="6478.41">18115 5433 0,'0'17'93,"0"1"-77,0 0 0,0-1 15,0 1-16,0 0 1,18-18 0,17 17-1,18 1 17,-35 17-17,-18 36 16,-18-54-15,0 19-16,1-19 16,-1 1-1,18-53 48</inkml:trace>
  <inkml:trace contextRef="#ctx0" brushRef="#br0" timeOffset="6628.58">18150 5486 0,'0'0'0,"0"-18"16,-17 18-16,70-18 31,105-35-15</inkml:trace>
  <inkml:trace contextRef="#ctx0" brushRef="#br0" timeOffset="24882.93">12753 8590 0,'0'0'0,"-18"-35"31,1 17 1,-1 18-17,-53 35 32,54-17-31,-124 141-1,105 53 17,89-107-1,88-52 0,-105-53-15,87-35-1,-105 0 1,-18-71 0,-88 53 15,-1 35-15,-16 54-1,69-19 1,19 19-16,-1 16 15,18-34 1,18 17 0,-1-35-16,1 0 0</inkml:trace>
  <inkml:trace contextRef="#ctx0" brushRef="#br0" timeOffset="25301.98">13600 8819 0,'-36'0'16,"72"0"-16,-230 0 31,176 0-31,0 0 16,36 0 15,0 0-16,158-17 1,18-18 15,-176 35-15,-1 0-16</inkml:trace>
  <inkml:trace contextRef="#ctx0" brushRef="#br0" timeOffset="25519.98">13529 8978 0,'0'0'0,"-53"35"15,53-35 17,212-35-1,-89 0 0,-105 35-15,35 0-16</inkml:trace>
  <inkml:trace contextRef="#ctx0" brushRef="#br0" timeOffset="27478.62">15152 8449 0,'-18'0'63,"-35"18"-48,-35 52 16,88 1 1,18-54-17,-1 1 1,19-18 0,69 0-1,-52-18 1,-35 18-1,-18 36 1,-18 17 0,-52 35-1,52-71-15,-35 19 16,18-1 0,35-70 15,18-53-16,-18 70-15</inkml:trace>
  <inkml:trace contextRef="#ctx0" brushRef="#br0" timeOffset="27757.8">15134 8449 0,'0'0'0,"18"0"31,17 0-15,124-35 0,0 17-1,-71 0 1,-35 18 0,-36 18 15,-52-18-16</inkml:trace>
  <inkml:trace contextRef="#ctx0" brushRef="#br0" timeOffset="28094.96">15699 8696 0,'0'0'0,"-36"0"16,72-18 15,17 1-15,70-1-1,-17 18 1,-53 0 0,-36 0-1,-52 0 32,17-35-31</inkml:trace>
  <inkml:trace contextRef="#ctx0" brushRef="#br0" timeOffset="28432.31">15857 8555 0,'0'0'0,"-35"0"16,35 17 62,0 36-62,0-35-16,0 35 15,0 18 1,0-36-16,18 18 15,-18-18 1,0-17 15,17-54 16</inkml:trace>
  <inkml:trace contextRef="#ctx0" brushRef="#br0" timeOffset="28898.98">16457 8431 0,'0'-17'31,"0"34"-31,0-52 16,-18 35 31,18 18-1,0 70-30,0 0 0,18 18-1,0-35 1,-1 34 0,-17-87-16,18 17 15,-18 1 1,18-19-1,-18 1 1,0-53 0</inkml:trace>
  <inkml:trace contextRef="#ctx0" brushRef="#br0" timeOffset="31856.43">13000 9966 0,'0'0'0,"0"18"78,-18-1-62,-70 36 0,-35-18-1,34 1 1,19-19 0,35-17-1,17-53 1,0 18-1,18 0 1,53 0 0,0 17-1,-35 0-15,35 1 16,105 17 15,-69 17-15,-37 36-1,-34 0 1,-18 53 0,0-18-1,-35-17 1,-36 17 0,-17-35-1,53-53 1,52-71 15</inkml:trace>
  <inkml:trace contextRef="#ctx0" brushRef="#br0" timeOffset="32183.47">13882 10072 0,'0'0'0,"-53"0"16,18 0-1,52 0 16,54 0-15,-54 0-16,142-18 31,-88 1-15,-36 17-16</inkml:trace>
  <inkml:trace contextRef="#ctx0" brushRef="#br0" timeOffset="32386.45">13864 10213 0,'-88'35'31,"176"-70"-31,-141 70 32,124-35-17,-36 0-15,71-17 16,-71-1-16,53 18 15,-52-18 1</inkml:trace>
  <inkml:trace contextRef="#ctx0" brushRef="#br0" timeOffset="34851.19">15346 9543 0,'0'-18'16,"-35"18"31,-1 18-32,19 17-15,-19 0 16,19 0 0,-1 1-1,18-19 1,35 1 0,89 0 15,-71-1-16,-36 1 1,-17 35 0,0-18-16,-17 0 15,-71 54 1,35-72 0,35-17-1,18-17 1,0-54-1,18 53-15</inkml:trace>
  <inkml:trace contextRef="#ctx0" brushRef="#br0" timeOffset="35085.67">15311 9648 0,'-18'0'15,"36"0"32,34-35-31,-34 35-16,123-35 15,-53 17 1,-17 1 0,-53 17-1,-18 17 1</inkml:trace>
  <inkml:trace contextRef="#ctx0" brushRef="#br0" timeOffset="35414.57">15787 9807 0,'0'0'0,"-35"18"16,17-18-1,53 0 17,71 0-17,-88-18-15,105 18 16,-52 0-1,-18-17 1,-71-1 31,-17 0-31</inkml:trace>
  <inkml:trace contextRef="#ctx0" brushRef="#br0" timeOffset="35699.24">15963 9701 0,'-17'18'31,"34"-36"-31,-34 124 78,-1-18-62,18 1-1,0-19 1,0-17 0,18-53-1</inkml:trace>
  <inkml:trace contextRef="#ctx0" brushRef="#br0" timeOffset="36243.12">16404 9737 0,'0'0'31,"18"17"1,52 19-17,-17-1 1,18-18-1,-1-69 1,-34-54 15,-36 88-15,0-35 0,0 71 46,-18 52-46,0 54 15,18-36-15,0-53-1,18 54 1,0-37 15,-18-34-15</inkml:trace>
  <inkml:trace contextRef="#ctx0" brushRef="#br0" timeOffset="69479.22">12629 11183 0,'0'0'0,"0"-35"31,-17 35-16,17 53 64,17 53-64,-17-1 1,0-16-1,0 16 1,0-34 0,18-36-1,0-17 17,-36-89-1</inkml:trace>
  <inkml:trace contextRef="#ctx0" brushRef="#br0" timeOffset="70009.52">12912 11289 0,'0'0'31,"0"-18"-15,0 54 0,0 16-1,17-16 1,36-1 0,0-35-1,0-53 1,0-17-1,-18 17 1,-17 0 0,-18 17-1,-18 36 17,18 18 14,0 0-30,-17 52 0,17-17-1,0 53 1,17-53 0,-17-35-16,36 140 31,-19-122-16,-17-19 1,-17-52 0</inkml:trace>
  <inkml:trace contextRef="#ctx0" brushRef="#br0" timeOffset="70282.45">13758 11236 0,'-70'0'31,"140"0"-31,-140 18 15,299-18 17,-141-36-1</inkml:trace>
  <inkml:trace contextRef="#ctx0" brushRef="#br0" timeOffset="70494.53">13741 11412 0,'0'0'0,"-18"18"15,-35 17 1,106-17 15,88-36-15,18-52 15,-124 52-15</inkml:trace>
  <inkml:trace contextRef="#ctx0" brushRef="#br0" timeOffset="71674.46">15011 10936 0,'0'-18'31,"-18"18"32,0 18-32,-35 35-15,36-18-1,34 36 17,72-71-1,17 0-15,-89 0-16,1 0 15,-1 0 1,-17 88-1,-52-17 1,-1 17 0,35-53-1,0-35 1,18-106 0</inkml:trace>
  <inkml:trace contextRef="#ctx0" brushRef="#br0" timeOffset="71952.06">14993 10918 0,'-35'-35'31,"70"70"-31,-53-70 32,124 18-17,18-1 1,-18 0-1,35 1 1,-124 17 0,-52 17 15,0 1-15,35 0-16</inkml:trace>
  <inkml:trace contextRef="#ctx0" brushRef="#br0" timeOffset="72245.61">15557 11042 0,'0'0'0,"-35"18"16,18-18 15,34 0-15,54 0-1,-36 0 1,53 0-16,-35-18 16,71-35-1,-107 53 1,1-18-1,-18 1-15</inkml:trace>
  <inkml:trace contextRef="#ctx0" brushRef="#br0" timeOffset="72496.99">15769 10918 0,'-17'-17'31,"17"-1"0,17 71 1,-17 0-17,0-18-15,18 159 16,-18-53 15,0-123-15</inkml:trace>
  <inkml:trace contextRef="#ctx0" brushRef="#br0" timeOffset="72980.56">16598 10883 0,'0'0'0,"18"-35"15,-53 70 48,-18 0-48,0-35 1,-18 18 0,1-36-1,34 1 1,36-36 0,0 35-1,0 1-15,71-36 16,-18 35-1,-18 18-15,0 0 16,36 18 0,-36 17-1,-17 71 1,-18-18 0,-53 0-1,35-53-15,-105 142 31,105-159-31</inkml:trace>
  <inkml:trace contextRef="#ctx0" brushRef="#br0" timeOffset="75727.3">13159 12277 0,'0'0'0,"0"-36"31,0 19-15,17 17-16,1-18 16,17 0-1,-17 18-15,35 18 16,-36 35-1,1 35 1,-71 0 0,-17 1-1,52-54 1,18-17-16,18-18 31,17-18-15,-18 18-16,107-35 15,35 17 17,-142 18-1,-34 0-15,-1 0-1,0 0 1,18-18-16</inkml:trace>
  <inkml:trace contextRef="#ctx0" brushRef="#br0" timeOffset="76055.74">13794 12241 0,'0'0'0,"0"-53"15,-18 36 17,18 52 15,18 106-16,-18-106-16,35 212 1,0-123 0,0-71 15,-35-71 0</inkml:trace>
  <inkml:trace contextRef="#ctx0" brushRef="#br0" timeOffset="76289.05">14287 12312 0,'0'0'0,"-17"-18"16,52 1 15,0 17-15,195-36-1,-160 19 1</inkml:trace>
  <inkml:trace contextRef="#ctx0" brushRef="#br0" timeOffset="76480.5">14393 12435 0,'0'0'0,"-35"18"15,17-18 1,107 0 15,34-35-15,-35 35-1,-35-18 1</inkml:trace>
  <inkml:trace contextRef="#ctx0" brushRef="#br0" timeOffset="77399.31">15381 12100 0,'0'0'0,"18"-17"15,-36 17 63,18 17-31,-18 19-31,18-19-16,0 1 16,0 17-1,0-17 1,18-1-16,88 19 31,-36-36-15,-17 17-1,-17 1 1,-36 35 0,-18-18-1,-35 36 1,0-1-1,0-52 1,36-18 0,17-71-1,0 18 1</inkml:trace>
  <inkml:trace contextRef="#ctx0" brushRef="#br0" timeOffset="77621.94">15469 12083 0,'-17'-18'32,"52"18"-1,88-18-15,1 1-1,-89 17 1,18 0-1</inkml:trace>
  <inkml:trace contextRef="#ctx0" brushRef="#br0" timeOffset="78557.64">16369 12206 0,'0'0'0,"-18"18"16,1-18 0,34 0 46,89-18-46,-71 18-16,36-18 15,35 1 1,-53-1 0,-18 18-1,-35-17 17,-35-1-17</inkml:trace>
  <inkml:trace contextRef="#ctx0" brushRef="#br0" timeOffset="78866.92">16616 12047 0,'0'18'62,"35"35"-46,-17 35-1,-18-53 1,0-17-16,0 70 16,0-53-1,-18 1 1,18-19 15,0-34-31</inkml:trace>
  <inkml:trace contextRef="#ctx0" brushRef="#br0" timeOffset="79402.03">17110 11924 0,'0'-18'15,"17"1"1,-17 52 78,0 35-79,0 54 1,0-18 0,0-71-16,18 18 15,-18 0 1,18-36-1,-1-34 17,1-18-32</inkml:trace>
  <inkml:trace contextRef="#ctx0" brushRef="#br0" timeOffset="79788">17604 11906 0,'0'0'0,"17"-35"15,-17 0 17,-17 35-17,17 17 1,-89 72-1,54-19 1,-18 71 0,53-106-1,35 54 1,124-72 15,-106-52-15,-35 35-1,-18-123 1,-53 87 0,-18 36-1,18 18 1,-17 52-16</inkml:trace>
  <inkml:trace contextRef="#ctx0" brushRef="#br0" timeOffset="83375.39">17339 8625 0,'0'0'0,"-71"0"16,36 0 0,18 0-16,-19 0 31,54 0-15,123-17 15,-35-19-16,-18 19 1,-53-1 0</inkml:trace>
  <inkml:trace contextRef="#ctx0" brushRef="#br0" timeOffset="83576.21">17251 8767 0,'-18'0'15,"36"0"-15,-36 17 16,71-17 0,53-35-1,-71 35-15,124-35 32,-159 17-32</inkml:trace>
  <inkml:trace contextRef="#ctx0" brushRef="#br0" timeOffset="86913.81">18732 8484 0,'0'0'0,"0"-17"16,-35-1-1,0 0 1,0 18 0,17 18-1,0 0 1,-35 52 0,36-35-1,17 1 1,17-1-1,1-35 1,53 18 0,-54-1-1,36 1 1,-35 17 0,-18 53-1,-53 36 16,18-89-15,-1-35 0,19-17-1,-1-54-15</inkml:trace>
  <inkml:trace contextRef="#ctx0" brushRef="#br0" timeOffset="87137.97">18538 8484 0,'0'0'0,"-35"0"16,106 0 15,211-17 1,-35-36-1,-247 35 0,-18 0 0</inkml:trace>
  <inkml:trace contextRef="#ctx0" brushRef="#br0" timeOffset="87397.46">19121 8643 0,'0'0'0,"0"18"16,-18-18 0,71 0-1,35 0 1,-70-18-1,87 18 1,-87 0 0,0 0-16,-1-35 15</inkml:trace>
  <inkml:trace contextRef="#ctx0" brushRef="#br0" timeOffset="87718.4">19297 8484 0,'0'0'0,"-18"18"15,1-18 1,17 18 31,0 17-32,17 35 1,1 1 0,-18 17-1,0-35 1,0 18-16,0-36 16,-18 0-1,71-88 16</inkml:trace>
  <inkml:trace contextRef="#ctx0" brushRef="#br0" timeOffset="88085.29">19791 8555 0,'0'0'0,"-35"-35"15,35 17 17,0 53-1,35 18-16,-35-35-15,0 17 16,0 106 0,0 0 15,0-53-15,0-123 15,0 0-31</inkml:trace>
  <inkml:trace contextRef="#ctx0" brushRef="#br0" timeOffset="88540.42">19879 8237 0,'18'0'16,"-18"-35"15,17 35-15,1 35-1,0-17 1,34 53 0,-52-54-1,18 1 1,-18-1 0,18-17-1,17-17 1,53-36-1,36-18 1,-89 54 0,36-1-1,-71 36 17</inkml:trace>
  <inkml:trace contextRef="#ctx0" brushRef="#br0" timeOffset="89398.42">17427 9825 0,'0'0'0,"-35"0"15,-18 0 1,53-18 0,18 18-1,123-35 1,-88 35-1,-18-18-15,71 1 16,-71 17 0,0-18-16</inkml:trace>
  <inkml:trace contextRef="#ctx0" brushRef="#br0" timeOffset="89566.68">17427 9931 0,'-53'35'31,"106"-70"-31,0 52 16,35-17-1,177-35 1,-230 17 0,-17 18-16</inkml:trace>
  <inkml:trace contextRef="#ctx0" brushRef="#br0" timeOffset="89984.63">18591 9666 0,'-35'-18'16,"-35"18"15,52 18-15,-17 17 0,35-17-1,0 0-15,105 52 31,-87-70-15,53 53 0,-54-35-1,1 17 1,-18 18 0,-71 0-1,18-35 1,1-1-1,16-87 1</inkml:trace>
  <inkml:trace contextRef="#ctx0" brushRef="#br0" timeOffset="90154.5">18433 9666 0,'0'0'0,"0"-18"15,53 18 16,-1 0-15,-16 0-16,70 0 16,35-17-1,-53-18 1</inkml:trace>
  <inkml:trace contextRef="#ctx0" brushRef="#br0" timeOffset="90422.45">19103 9807 0,'0'0'0,"-35"18"15,17-18 1,141-18 15,71 1-15,-123-1-1,-36-17 1,-35 17 0</inkml:trace>
  <inkml:trace contextRef="#ctx0" brushRef="#br0" timeOffset="90668.57">19279 9648 0,'-17'0'16,"34"0"-16,-52 0 31,35 36 0,0 70-15,0-54 0,0 37-1,35-54 1,1-17-16</inkml:trace>
  <inkml:trace contextRef="#ctx0" brushRef="#br0" timeOffset="91006.94">19720 9684 0,'88'-53'32,"-176"106"-32,212-124 31,-124 89-31,0 70 31,-18 0-15,0 0-1,18-35 1,0-17 0,53-19-1,18-17 1,88-88 15,-142 88-31,-17-18 16,53-52-16</inkml:trace>
  <inkml:trace contextRef="#ctx0" brushRef="#br0" timeOffset="91396.24">20055 9419 0,'0'-35'16,"0"70"-16,0-88 16,18 36-1,0 17 1,35 35-1,-18 35 1,-17-70-16,-18 36 16,17-1-1,-17-17-15,18 17 16,88-70 15,70-71-15,-158 71 15</inkml:trace>
  <inkml:trace contextRef="#ctx0" brushRef="#br0" timeOffset="91991.64">17568 10866 0,'0'0'0,"-17"0"16,52 0 0,53-18-1,-53 0-15,18 18 16,106-17-1,-106 17 1,-35-18-16,-1 18 0</inkml:trace>
  <inkml:trace contextRef="#ctx0" brushRef="#br0" timeOffset="92148.92">17709 11007 0,'-35'35'16,"70"-70"-16,-87 70 15,104-35 1,107-35 0,-53 17-1,17-17-15</inkml:trace>
  <inkml:trace contextRef="#ctx0" brushRef="#br0" timeOffset="93378.32">18891 10636 0,'-17'-17'16,"-1"-19"0,0 36-16,18-17 15,-17 17 1,-19 53 15,1 17 0,35-52-15,71 17 0,-1-17-1,-17-1 1,-18 19 0,-35 17-1,-158 88 16,140-141-15,-53-18 0</inkml:trace>
  <inkml:trace contextRef="#ctx0" brushRef="#br0" timeOffset="93585.59">18768 10601 0,'-18'-18'32,"53"18"-17,177 0 17,-177 0-17,212 0 1</inkml:trace>
  <inkml:trace contextRef="#ctx0" brushRef="#br0" timeOffset="93822.4">19332 10760 0,'0'0'0,"-17"17"15,87-17 17,36-17-17,-71 17-15,106 0 32,-105-18-17,-19 0 1</inkml:trace>
  <inkml:trace contextRef="#ctx0" brushRef="#br0" timeOffset="94081.95">19509 10636 0,'0'0'0,"-36"18"15,36 0 16,18 87 1,-18 1-17,0-71 1,0 89 0,0-106-1</inkml:trace>
  <inkml:trace contextRef="#ctx0" brushRef="#br0" timeOffset="94542.39">20038 10654 0,'-18'0'31,"18"-18"-15,159-17 15,-53 35-15,-89 18-16,-17-1 16,0 19-1,-70 34 1,-18 18-1,35-52 1,53-19 15,53-17-15,-18-17 0,71 17-1,-53 0 1,-18 35-1,-35 18 1,-71 17 0,-34 18-1,16-52 1</inkml:trace>
  <inkml:trace contextRef="#ctx0" brushRef="#br0" timeOffset="94976.03">20461 10231 0,'0'-18'16,"0"36"-16,18-36 31,35 36-15,-18-1-1,0 18 1,-35-17 0,18 53-1,-18-54-15,0 36 16,0 18-1,0-54 1,70-70 15,1-17-15,0 35 0,52-18-1,-88 53 1,-17 17-1,-18 1-15</inkml:trace>
  <inkml:trace contextRef="#ctx0" brushRef="#br0" timeOffset="95788.58">18292 12083 0,'-36'17'15,"54"-17"32,70-35-31,-53 35 0,71-18-1,-18 1 1,-70 17-1,-36 0 48</inkml:trace>
  <inkml:trace contextRef="#ctx0" brushRef="#br0" timeOffset="96017.03">18292 12277 0,'0'0'0,"-18"17"15,0-17-15,54 0 32,87-17-17,-88 17 1,159-53-1,-176 53 1,0-18 0</inkml:trace>
  <inkml:trace contextRef="#ctx0" brushRef="#br0" timeOffset="97036.58">19738 11765 0,'0'0'0,"-18"0"16,1-18-1,-1 18 17,0 0-17,-35 36 17,18-1-17,18-17 1,17 17-1,17-17 1,1-1 0,17-17-16,0 18 15,89 17 17,-107 71-17,-140 0 16,17-71 1,106-70-17</inkml:trace>
  <inkml:trace contextRef="#ctx0" brushRef="#br0" timeOffset="97228.9">19614 11730 0,'0'0'0,"0"-18"16,53 18 15,-35 0-15,229-53-1,-194 36 1,-18-1-16,36 18 31</inkml:trace>
  <inkml:trace contextRef="#ctx0" brushRef="#br0" timeOffset="97491.47">20144 11889 0,'0'0'0,"-36"17"15,54-17 17,123 0-17,-88-17-15,70 17 16,-17 0-1,-53-18 1,-35 0-16</inkml:trace>
  <inkml:trace contextRef="#ctx0" brushRef="#br0" timeOffset="97811.89">20320 11730 0,'-18'0'15,"18"53"32,0 0-31,0-36-16,0 54 15,0 17 1,0 18 0,0 0 15</inkml:trace>
  <inkml:trace contextRef="#ctx0" brushRef="#br0" timeOffset="98302.07">20814 11730 0,'0'-18'16,"-18"53"15,18 36-15,53-18-1,0 0 1,0-53 0,18-18-1,-36-17 1,0-18-1,-35 18 1,18-18 0,-18 35-16,0 1 15,-18 17 17,0 70-17,18 1 1,-17 52-1,17-35 1,0 1 0,0-54-1,0-18 1,35-69 0</inkml:trace>
  <inkml:trace contextRef="#ctx0" brushRef="#br0" timeOffset="98650.02">21096 11448 0,'0'0'0,"0"-53"15,0 17 1,35 36 15,18 18-15,0 53-1,-35-36 1,-1 0-16,19 0 16,-19 1-1,19-36 1,17-18-1,70-52 1,-17 34 15,-88 19-15</inkml:trace>
  <inkml:trace contextRef="#ctx0" brushRef="#br0" timeOffset="100592.54">11589 14111 0,'0'0'0,"-18"-35"31,0 0 0,54 17-31,34-17 16,1 52 15,-54 1-15,-17 123-1,-35 53 17,18-106-17,17-105 16,35-72-15,71-140 15,-106 211-15,35-34 0,-17 52-1,-1 17-15,54 89 31,-71-88-15,53 158 0,-18 0-1,-35-70 17,0-70-17,18-89 1,-1-18-1</inkml:trace>
  <inkml:trace contextRef="#ctx0" brushRef="#br0" timeOffset="101507.51">12241 13758 0,'0'0'0,"-17"-53"16,17 36-16,-18-19 16,89 107 31,-36-18-32,18 88 1,-18-53-1,0 53 1,-17-88 0,-18-35-1,-18-71 17,-70-53-1,18 53-16,34 36 1,19-1-16,-19-17 31,54 17 1,123-17-17,-88 17-15,53-17 16,88 0-1,-141 17-15,123-35 32,-246 35-1,-1 1-15,54-1-16,-19 18 15,1-18 1,35 1-1,0 70 32,18 17-31,17 19 0,0 34-1,0-52 1,-17-36-1,17 0 1,1-53 0,-19-17-16,19-18 15,-19 0 1,1 18 0,-18 106 30,17-36-30,89 88 0</inkml:trace>
  <inkml:trace contextRef="#ctx0" brushRef="#br0" timeOffset="101855.06">13758 13758 0,'0'0'0,"-35"-70"15,17 34 16,36 72-15,0-1 0,52 141-1,-52-140 1,35 175 0,-53-175-1,35 158 1,-35-212 15</inkml:trace>
  <inkml:trace contextRef="#ctx0" brushRef="#br0" timeOffset="102065.1">13688 14111 0,'0'0'0,"-53"0"16,88 0 15,0 0-15,248-53-1,-195 36 1,-35-1-16,53-17 16</inkml:trace>
  <inkml:trace contextRef="#ctx0" brushRef="#br0" timeOffset="102388.45">14217 14235 0,'0'0'0,"0"17"16,18-52-1,52-36 1,-35 54-16,1-36 15,-19 0 1,1 0 0,-53 0-1,-18 53 1,-53 88 0,71-35-1,17 18 1,18-36-1,123 88 1,-70-105 0,36-18-1</inkml:trace>
  <inkml:trace contextRef="#ctx0" brushRef="#br0" timeOffset="102809.69">14570 14023 0,'0'0'0,"0"-18"31,106-17 0,-18 53 1,-71 70-17,-17-35 1,0 35 0,0-70-16,-17-1 15,17 1 1,-18-53-1,18-89 1,0 71 0,53-35-1,-18 53 17,-17 52-17</inkml:trace>
  <inkml:trace contextRef="#ctx0" brushRef="#br0" timeOffset="103741.82">15081 14005 0,'0'-17'31,"0"34"-31,0-70 16,0 36-16,18 17 15,0-18 1,-1 18 0,1 18-1,-1 17-15,19 18 16,-19 53 0,-17-36-1,0 1 1,0-124 31,18 0-32,17-35 1,18 0 0,0 52-1,-35 19 1,-1 17-1,19 53 1,-19-36 0,1 36-1,-18-35 17,18-53-1,70-89-16,0 89 17,-17 105 15,-71-52-47,35 176 15,-18-106 16,-17-70-15,36-18-16</inkml:trace>
  <inkml:trace contextRef="#ctx0" brushRef="#br0" timeOffset="103931.97">16175 13829 0,'0'0'0,"35"0"31,142-35 1</inkml:trace>
  <inkml:trace contextRef="#ctx0" brushRef="#br0" timeOffset="104104.63">16192 13952 0,'0'0'0,"-52"36"16,122-36 15,-17-18-15,141 0-1,-123 18 1</inkml:trace>
  <inkml:trace contextRef="#ctx0" brushRef="#br0" timeOffset="104764.4">17216 13335 0,'0'0'16,"-18"0"0,-17 0-16,17 18 15,-17 35 1,17-36-1,53 18 1,18-17 0,0 0-1,0 17 1,0 18 0,-18-18-1,-35 53 1,-17-52-16,-19-1 15,-34 36 1,52-54-16,1-17 16,-19 0-1</inkml:trace>
  <inkml:trace contextRef="#ctx0" brushRef="#br0" timeOffset="105010.54">17145 13353 0,'0'-18'16,"0"36"-16,35-36 31,18 36-15,71-18 0,-19 0-1,1-18-15,18 0 16,-54 1-1,-70-19 1</inkml:trace>
  <inkml:trace contextRef="#ctx0" brushRef="#br0" timeOffset="105307.04">17745 13652 0,'0'0'15,"-18"0"1,0 0-16,89-35 31,0 18-15,175-36-1,-122 53 1,-36-18 0,-53 0-1,-35 1 1,-17-1-16</inkml:trace>
  <inkml:trace contextRef="#ctx0" brushRef="#br0" timeOffset="105556.11">18080 13423 0,'0'0'0,"-18"0"16,1 0-1,17 18 16,0 35-15,17 141 15,-17-88-15,-17-89-16,17 19 0</inkml:trace>
  <inkml:trace contextRef="#ctx0" brushRef="#br0" timeOffset="106111.91">18609 13423 0,'0'-35'31,"0"70"-31,18-70 0,52 35 16,-52 18-1,35 70 1,-36 0 0,-17-35-1,-70 53 1,52-89-1,1 19 1,17-72 0,52-122 15,-34 122-15,70-105-1,-52 141 1,-1 18-1,0 17 1,0 71 0,-35-53-1,18 35 1,-18-17 0,0-36-1,0-17 1,-18-71 15</inkml:trace>
  <inkml:trace contextRef="#ctx0" brushRef="#br0" timeOffset="106485.04">18979 13123 0,'0'0'0,"0"-17"16,0-1-1,18 18 1,35 53 0,0 0-1,-18-18 1,0 0 15,54-87 0,16-1-15,-34 0 0,-53 53-16,-1-18 15,1 0-15,-18 54 31</inkml:trace>
  <inkml:trace contextRef="#ctx0" brushRef="#br0" timeOffset="109618.4">11465 15487 0,'0'0'0,"0"-35"31,0 17-15,0 71 47,0-18-48,0 142 16,36-54-15,-1-88 0</inkml:trace>
  <inkml:trace contextRef="#ctx0" brushRef="#br0" timeOffset="109977.96">11747 15452 0,'36'-18'31,"-72"36"-31,89-36 32,-17 53-17,-19 1 1,1 52-1,-18 0 1,0-53-16,-18 18 16,18 0-1,0-18 1,106-105 15,0 17-15,17 18-1,-34-1 1</inkml:trace>
  <inkml:trace contextRef="#ctx0" brushRef="#br0" timeOffset="110313.95">12435 15205 0,'0'0'15,"0"-71"1,0 18 0,-17 53-1,17-17 1,0 52-1,17 0 1,1 124 0,-18-141-1,35 123 1,-35-124-16,18 1 31</inkml:trace>
  <inkml:trace contextRef="#ctx0" brushRef="#br0" timeOffset="110873.77">12382 15399 0,'0'0'0,"-70"-53"31,193 0 1,-52 35-17,-18 1-15,264-72 31,-264 54-15,-35 0 0,-53 17-1,-36-17 1,18 17 0,36 1-1,-1 17 1,18 88 31,0-70-32,0 34-15,35 90 32,-17-125-17,-1 1 1,19-36-1,-19-17 1,72 0 0,-54 17-1,-35 36 17,17 52-17,-17-52-15,0-1 16,18 1-16,17 17 15</inkml:trace>
  <inkml:trace contextRef="#ctx0" brushRef="#br0" timeOffset="111243.04">13811 15046 0,'0'0'0,"-17"-18"16,34 54 31,19 34-32,-1 18 1,-18 177 15,-17-177-15,-35-17-1,35-18-15</inkml:trace>
  <inkml:trace contextRef="#ctx0" brushRef="#br0" timeOffset="111461.86">13741 15469 0,'-36'0'31,"72"0"-31,-72-17 16,107 17 0,70-36-1,-17 1 1,-1 0 0,-70 17-1,-35 1-15</inkml:trace>
  <inkml:trace contextRef="#ctx0" brushRef="#br0" timeOffset="111803.17">14217 15505 0,'0'0'0,"-35"52"15,70-69 16,35-18-15,-34 17-16,-19 0 16,36-105-1,-53 105 1,-35-17 0,-36 53-1,19 52 1,69 54 15,107-89 0,-54-35-15,-34-18-16</inkml:trace>
  <inkml:trace contextRef="#ctx0" brushRef="#br0" timeOffset="112214.2">14605 15258 0,'123'-36'78,"-52"72"-47,-53-19-31,-18 89 16,0-88 0,-36 52-1,19-52 1,17-36-1,0-35 1,70-88 15,-34 88-15,-1 53 0,-18-17 15</inkml:trace>
  <inkml:trace contextRef="#ctx0" brushRef="#br0" timeOffset="113058.95">15240 15169 0,'0'-17'15,"18"-18"1,17 35-16,18-36 16,-36 36-1,36 0 1,-53 36 0,0-19-1,18 107 1,-18-107-1,-18 124 1,1-141-16,-1 36 31,18-54-15,18-17 0,-18 17-1,88-123 1,-18 18-1,-52 105 1,0 0 0,-1 18-1,1 53 1,0 18 0,-18-54-16,0 19 15,0 34 1,0-35-1,0-52 17,70-71-17,-52 70 1,88-105 0,-71 105-1,-35 0 1,53 177 15,-18-71-15,-17-35-1,17 18 1,0-36 15</inkml:trace>
  <inkml:trace contextRef="#ctx0" brushRef="#br0" timeOffset="113291.69">16457 15169 0,'0'0'16,"88"0"46,-17 0-46,-54 0-16</inkml:trace>
  <inkml:trace contextRef="#ctx0" brushRef="#br0" timeOffset="113460.37">16475 15293 0,'0'0'0,"-88"53"16,52-18-1,19-17 1,193-36 15,-17-17-15,-89 0-16</inkml:trace>
  <inkml:trace contextRef="#ctx0" brushRef="#br0" timeOffset="115460.46">17657 14870 0,'0'0'0,"-36"-36"31,19 36-16,-19 18 1,1 35 0,35 17-1,0-52 1,0 0-16,35-1 16,1 1-1,17 17 1,35 18 15,-71-35-15,-17 17-1,-17 18 1,-36-18 0,-18 1-16,54-19 15,-1-34 1,18-19-16</inkml:trace>
  <inkml:trace contextRef="#ctx0" brushRef="#br0" timeOffset="115699.9">17657 14834 0,'0'0'0,"-18"0"31,53 0-16,53-17 1,18-1 0,35 18-1,-35 0 1,-71 0 0</inkml:trace>
  <inkml:trace contextRef="#ctx0" brushRef="#br0" timeOffset="116027.42">18292 15081 0,'-18'0'31,"36"0"-31,-1 0 16,54-17 0,176-36 15,-89 17-16,-122 19 1,-1-1 0,-35 0-16</inkml:trace>
  <inkml:trace contextRef="#ctx0" brushRef="#br0" timeOffset="116335.25">18609 14817 0,'-18'0'15,"36"0"-15,-53 0 16,35-18 0,0 53 30,17 53-30,-17 54 15,-17-37-15,17-34 0,0-36-1,17-35-15</inkml:trace>
  <inkml:trace contextRef="#ctx0" brushRef="#br0" timeOffset="116876.17">19279 14781 0,'0'0'0,"-17"-17"15,-1-1 1,36 71 46,-18 0-46,0 53 0,0 17-1,0-52 1,0-36-1,0-17 1,35-71 0</inkml:trace>
  <inkml:trace contextRef="#ctx0" brushRef="#br0" timeOffset="117248.23">19491 14728 0,'0'0'0,"18"-17"15,70 17 17,-71 17-17,19 1 1,-1 70-1,-35-35 1,-35 0 0,17 0-16,-17 0 15,17 18 1,18-54-16,53 18 31,18-35-15,-36-17-16,71-18 15,0-1 1,-54-17 0</inkml:trace>
  <inkml:trace contextRef="#ctx0" brushRef="#br0" timeOffset="117647.74">19808 14464 0,'0'0'0,"0"-18"16,0-17-1,53 35 16,0 35-15,0 18 0,-35 0-1,-1-53-15,1 35 32,17-35-17,-17 0-15,17-35 16,54-18-1,-37 18 1,-34 35 0,35 18 15</inkml:trace>
  <inkml:trace contextRef="#ctx0" brushRef="#br0" timeOffset="117916.11">20673 14728 0,'-18'0'31,"36"0"-31,17 0 32,71-17-17,-18 17 1,-53-18-16</inkml:trace>
  <inkml:trace contextRef="#ctx0" brushRef="#br0" timeOffset="118104.49">20620 14870 0,'-53'35'15,"106"-70"-15,-18 52 47,36-34-31,-36 17-16,88-36 15,-52 1-15</inkml:trace>
  <inkml:trace contextRef="#ctx0" brushRef="#br0" timeOffset="119163.79">21572 14587 0,'36'-35'16,"-19"35"-1,-52 35 32,0-17-31,-1 35-1,36-35 1,36 70 0,-1-71-1,282 19 17,-281-36-17,-19 0 1,-87 53-1,35-36-15,-159 107 32,123-71-17,71-36 1,0-52-16</inkml:trace>
  <inkml:trace contextRef="#ctx0" brushRef="#br0" timeOffset="119434.45">21643 14587 0,'0'0'16,"-18"0"0,36 0-1,17-17 1,389-54 15,-248 54 0,-158-1-15,-36 18 15</inkml:trace>
  <inkml:trace contextRef="#ctx0" brushRef="#br0" timeOffset="119728.91">22437 14746 0,'0'0'0,"-18"0"15,18-18 1,88-17 0,71 0-1,-36 17 1,-70 1 0,53 17-1,-106-18 1,-17 0-1</inkml:trace>
  <inkml:trace contextRef="#ctx0" brushRef="#br0" timeOffset="120015.03">22613 14552 0,'0'18'109,"18"176"-78,-36-36 1,18-140-17</inkml:trace>
  <inkml:trace contextRef="#ctx0" brushRef="#br0" timeOffset="121147.98">23460 14376 0,'0'-18'32,"0"0"-17,0 36 32,0 35-31,17 0-1,-17 53 1,18-71 0,-18 88-1,-18-52 16,18-89 16,18 1-47</inkml:trace>
  <inkml:trace contextRef="#ctx0" brushRef="#br0" timeOffset="121617.58">23777 14411 0,'0'0'0,"-17"0"16,-1 0 0,53 35 15,18-17-16,-18 0 1,71 17 0,-70-35-1,-19-18 1,-17 1 0,0-19-1,0 19 1,0-1-1,0 36 32,0 52-15,0 1-32,0 35 31,-17-36-16,17-52 1,0 17-16</inkml:trace>
  <inkml:trace contextRef="#ctx0" brushRef="#br0" timeOffset="122095.03">24395 14393 0,'0'0'0,"0"18"15,17 53 17,89-36-1,-35-35 0,-36-53-15,-17 0-1,-18 18 1,17-1 0,-17 72 30,-17 70-14,-1-18-17,18 18 1,18-18 0,-18 0-1,0-35 1,0-18-1</inkml:trace>
  <inkml:trace contextRef="#ctx0" brushRef="#br0" timeOffset="122914.52">21149 16069 0,'0'0'0,"71"0"78,17-18-62,0 1 0,-17-19-1,-36 19-15,0 17 0</inkml:trace>
  <inkml:trace contextRef="#ctx0" brushRef="#br0" timeOffset="123116.14">21290 16175 0,'0'0'0,"-35"35"16,88-17 15,35-18-15,35 0-1,-34-18 1,-1-17-1,-71 35-15</inkml:trace>
  <inkml:trace contextRef="#ctx0" brushRef="#br0" timeOffset="123684.5">22207 15910 0,'0'-17'15,"0"-1"1,0 71 47,18 0-48,-18 17 1,0 19-1,0-37-15,0-16 16,0 52 0,0-70-1,0-1 1,18-87 15</inkml:trace>
  <inkml:trace contextRef="#ctx0" brushRef="#br0" timeOffset="125270.46">22631 15910 0,'0'36'79,"0"16"-48,53-52-16,17 18 1,1-53 0,-36 17-1,0-35 1,-35 18 15,0 17-15,0 71 46,0 35-46,-17 124 0,-1-53 15,18-124 0,35-52-15</inkml:trace>
  <inkml:trace contextRef="#ctx0" brushRef="#br0" timeOffset="125728.98">23618 15857 0,'18'-17'16,"-36"34"15,1-17-15,-54 53-1,-17-35 1,35-18 0,-17-35-1,52 35-15,0-71 16,18 18 0,18 36-1,0-1 1,35 18-1,17 18 1,1-1 0,-18 71-1,-18-35 1,-35 0 0,-88 106-1,-36-53 1,89-71-16,0-17 15,-36 35-15</inkml:trace>
  <inkml:trace contextRef="#ctx0" brushRef="#br0" timeOffset="128109.19">21837 7549 0,'0'0'0,"0"-17"0,0-1 31,-35 1-15,-1-1 15,-17-35 1,53 35 14,18 18-14,0 18-17,88 70 17,-36 0-17,-70-70 1,53 53-1,35-160 17,53-87-17,-35 70 1,159-158 0,-177 211-1,-35 35 1,-35 18-16,-18 35 15,17 36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3:15:07.86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16192 4762 0,'0'0'0,"-17"0"15,-1 0 1,36-17 47,-1-18-48,178-177 1,-125 106 15,159-106-15,-193 177-1,193-106 1,-211 123-16,176-70 31,-89 35-15,-87 36-16,176-36 31,-17 17-15,-36 1-1,-18 35 1,-88 0-16,54-17 16,34 17-1,-105 0 1,123 35-1,-71-18 1,1 19 0,-1-1-1,19 0 1,-19 1 0,18-19-1,-70 1-15,17-18 16,1 17-16,-1 1 15,18 17 1,17 18 0,-52-35-1,53 52 1,-54-34 0,18 34-1,-17-52-15,0 17 16,-1 36-1,1-36 1,0 18 15,-1-53 1,-52-18 61</inkml:trace>
  <inkml:trace contextRef="#ctx0" brushRef="#br0" timeOffset="649.64">18874 4498 0,'-18'0'15,"0"0"17,71 0 30,-17 0-46,-1 0-16,35 0 15,-17 18 1,0-1 0,0 1-1,0-1 1,-53 1 0,18-18-1,-1-18 32,1-17-31,35-18-1,-18 36 1,-17-1-16,17-53 16,-17 1-1,-18 17 1,17-18-1,1 36 1,0 0 0,-1 17-1,54 18 1</inkml:trace>
  <inkml:trace contextRef="#ctx0" brushRef="#br0" timeOffset="3607.01">10848 6826 0,'0'0'0,"-18"0"15,18 18 63,18 17-62,0-17 0,70 35-1,-71-36-15,89 54 31,-53-36-15,-35-35-16,17 35 16,53 1-1,-52-1-15,34-17 16,-52-1 0,140 54-1,-122-71 1,122 17-1,-52-17 1,-88 0 0,88 0-1,-71 0-15,18 0 16,35 0 0,-17 0-1,17-17 1,-70 17-1,140-53 1,-87 35 0,-36 1-1,159-54 1,-141 36 0,0 17-16,88-88 31,-123 89-16,52-19 1,-52 19 0,35-36-1,-35 35 1,-1 1 0,1-19-1,-1 19 1,1-1-1,17-35 17,-17 18-17,17 0 1,-35 17 109,-17 18-109,-19-18 15,1 18-16,-18 36 1,0-19 0,-17 36-1,34-35 1,19-1-16,-36 1 31,18 0-15,17-18-1,71-36 48,17 1-47,19 0-1,-36 17 1,-18 18-16,53-17 31,-70 17 63,-1 0-79,1 0 1,0 0 15,-1 0 16,-17 17-31,18 18-1,-18-17 1,17 70 0,19 1-1,-36-54 1,53 124 0,-18-89-1,-17-35 1,-1-17-16,1 0 15,-18-36 1</inkml:trace>
  <inkml:trace contextRef="#ctx0" brushRef="#br0" timeOffset="10105.45">8749 8714 0,'0'-18'15,"-18"18"17,36 53 46,0 0-63,52-53 17,-35-18-17,-17 18-15,70-88 32,-70 17-17,-36 54 16,1 17-15,17-18 0,35 89 15,-18 17-15,1-53-16,-18 318 31,0-212-16,-18-53 1,-17-52 0,18-36-16,-160-71 31,142 53-31,-18-35 16,18-70-1,158-124 16,89 71-15</inkml:trace>
  <inkml:trace contextRef="#ctx0" brushRef="#br0" timeOffset="10466.86">9790 8572 0,'-89'18'31,"178"-36"-31,-213 36 16,177-18 31,70-35-31,-17 17-1,0 1 1,-88 17-16</inkml:trace>
  <inkml:trace contextRef="#ctx0" brushRef="#br0" timeOffset="10622.78">9966 8714 0,'-71'53'16,"54"-53"-16,105-53 0,-264 141 16,158-71-1,53-17 1,18-35-1,53 0 1,35-18-16</inkml:trace>
  <inkml:trace contextRef="#ctx0" brushRef="#br0" timeOffset="11033.79">10601 8431 0,'0'0'0,"-18"-17"15,54-36 17,52 35-1,-71 177 0,-17-141-15,-70 158-1,52-141 1,-35 89 0,177-142 15,87-35 0,-122 53 0,-89-35 1</inkml:trace>
  <inkml:trace contextRef="#ctx0" brushRef="#br0" timeOffset="11624.08">11095 8520 0,'0'-18'15,"35"-53"16,-17 71-15,35-17 0,17 70 15,-34 17-15,-54 160 15,0-213-16,1 54 1,17-89 0,0-17-1,70-89 1,-17 18 0,0 18-1,-35 53 1,-18 17-1,0 1-15,-53-1 32,17 53-17,19-17 1,-1 53 0,18-54-16,0 18 15,35 18 1,36 53-1,-53-88-15,70 17 32,-53-35-32</inkml:trace>
  <inkml:trace contextRef="#ctx0" brushRef="#br0" timeOffset="11878.64">11836 8555 0,'0'0'0,"-18"0"16,36-18 31,35 1-32,-36 17 1,107-18 0,-36 18-1</inkml:trace>
  <inkml:trace contextRef="#ctx0" brushRef="#br0" timeOffset="12673.35">12365 8290 0,'0'-35'31,"0"17"-31,35-52 16,-17 52 0,52 1-1,-34 17 1,105 0 0,-124 0-1,54 35 1,-89 53 15,-88 53 0,89-106 1,34-52-1,1-1-16,70-17 1,-70 17 0,88 18-1,-71 18 1,-17 88 0,-36-18-1,-105 88 16,52-123-15,-35-18 0,53-35-1,0-52 1,53-1 0,0 35-1,53-53 1,18 71-1,-36 18 1,0 35 0,-17-18-1,-18 1 1,0-19 0,0 1-1</inkml:trace>
  <inkml:trace contextRef="#ctx0" brushRef="#br0" timeOffset="15849.68">917 15963 0,'0'0'0,"0"-53"31,0 36-15,35-1-1,-17 0 1,17 18 0,18 0-1,0 36 1,18 34 0,-18 1-1,17-1 1,-34-34-16,-1-19 15,-18-52 17,36-177-17,18-35 1,17 53 0,-53 88-1,-17 54 1</inkml:trace>
  <inkml:trace contextRef="#ctx0" brushRef="#br0" timeOffset="16268.05">1164 15769 0,'0'0'0,"0"-17"16,18-19 15,17 36-15,18 0-1,18 36 1,-1 16-1,89 72 17,-142-106-32,19-1 15,87-70 1,-35-105 0,-35 34-1,71-317 1,-71 300-1,0 70 1,-36 54 0,1 52-16</inkml:trace>
  <inkml:trace contextRef="#ctx0" brushRef="#br0" timeOffset="42125.93">11412 7549 0,'0'0'0,"0"-17"16,0-1 15,-17 18 0,17 18-15,-36-1 0,1 54-1,18 35 1,-1-36-1,0 19 1,18-37 0,-17 19-1,17-36 1,-18-35 78,0-17-79</inkml:trace>
  <inkml:trace contextRef="#ctx0" brushRef="#br0" timeOffset="42576.16">11077 7867 0,'0'0'31,"-17"0"-15,34 0 62,18 0-63,-17 35 1,17 0 0,-35-17-16,36 35 15,-1-18 1,-35-17-16,35 0 15,18-1 1,0-52 0,18-71-1,-18 18 1,17 17 0,-52 54-1,-1 34 16</inkml:trace>
  <inkml:trace contextRef="#ctx0" brushRef="#br0" timeOffset="45506.42">8714 9913 0,'0'0'0,"0"-18"31,17 1 0,-34 34 1,17 36-1,17-17-16,36 52 1,-35-88 15,52 0-15,-17-71 15,-17 1-15,-36 34 15,0 19 0,0 70 32,17 35-32,1-18-15,17 177 15,-35-141-15,-70 71 15,17-142-16,-18-35 1,1-71 0,17-17-1,53-35 1,0 87 0,105-140-1,-69 158-15,-19-17 16,142 0-1,-88 35 1,-36 35 0</inkml:trace>
  <inkml:trace contextRef="#ctx0" brushRef="#br0" timeOffset="45862.38">9684 9948 0,'0'0'0,"-53"18"16,35-18-16,-17 0 16,70 0 15,-17 0-15,-1 0-16,72-18 15,34-17 1,-52 35-1,-1 0 1</inkml:trace>
  <inkml:trace contextRef="#ctx0" brushRef="#br0" timeOffset="46047.82">9772 10072 0,'0'0'0,"-71"17"15,1-17 1,52 18-1,53-18 17,107-35-17,-107 35 1,177-53 0,-177 35-1</inkml:trace>
  <inkml:trace contextRef="#ctx0" brushRef="#br0" timeOffset="46657.77">10813 9596 0,'-53'-36'31,"35"36"-15,0 0-1,18 18 1,-35 35 0,18-18 15,-1 36 0,36 17 0,-18-71-15,35 89 0,-35-70-1,35 122 1,-35-17 15,-18-88 0,1-53-15,-36 18 0,53 0-1,-88-54 1,70 1 0</inkml:trace>
  <inkml:trace contextRef="#ctx0" brushRef="#br0" timeOffset="46895.74">10583 10019 0,'53'-18'47,"18"-17"-31,17 0-1,35-1 1,-87 36 0,-36 18-1,-36 0 1</inkml:trace>
  <inkml:trace contextRef="#ctx0" brushRef="#br0" timeOffset="47714.57">11324 9578 0,'0'-18'31,"0"36"63,-53 35-78,36-36-1,-1 1 1,-53 282-1,71-212 1,89 124 0,105-71 15,-141-123-15,17 17-1</inkml:trace>
  <inkml:trace contextRef="#ctx0" brushRef="#br0" timeOffset="48420.82">11430 9966 0,'18'-35'31,"-18"-1"-15,17 19 15,1 17-16,17 0 1,-17 0 0,-1 0-1,1 17 1,-18 19 0,0 17-1,-35 88 1,17-71-1,1-52 1,34-89 15,1-17-15,35-35 0,-18 34-1,-17 72-15,-18-1 16,17 1-1,-17-1 17,-17 18 15,-1 18-32,18-1-15,-18 36 16,1 0-1,17 0 1,70 0 15,71-35-15,-35-36 0,-53-17-1</inkml:trace>
  <inkml:trace contextRef="#ctx0" brushRef="#br0" timeOffset="48886.81">11853 9402 0,'0'0'0,"36"17"78,17 18-62,-36-35-16,89 89 15,-35-1 1,-54-35 0,18 123-1,-35-35 1,-17 18-1,-18-71 1,-36-17 0,36-54-16</inkml:trace>
  <inkml:trace contextRef="#ctx0" brushRef="#br0" timeOffset="73805.73">6509 5715 0,'17'0'16,"-34"0"62,-36 0-63,18 18 1,-54-1 0,72-17-16,-36 0 31,35 0 31,1 0-15,17 18 0,0 0-31,-18-1-1,18 1 1,0-1 0,0 1-1,0 0-15,-18-1 16,18 19-1,0-1 17,0 0-17,0 0 1,0 18 0,0-17-1,0-1 1,0-17-1,0 17 1,0 53 0,0-53-1,0-17-15,18-18 16,-18 88 15,18-17-15,-18-36-1,0 0 1,0-17 0,0 0 15,17-1-15,-17 1-1,0-1 1,18 1-1,-18 0 1,17-18 47,19 35-32,-19-35-16,19 18 1,-19-18 0,19 0-1,-1 17 1,-18-17 0,36 0-1,0 0 1,-17 0-1,-1 0 1,0-17-16,-17 17 16,70-36-1,-53 36 1,53-17 0,-52 17-1,-1 0 1,18 17-1,-18-17 1,71 0 0,-35-17-1,70 17 17,-71-18-17,36 18 1,-88 0-1,88 0 1,-89 0 0,124-18-1,-123 18 1,88 0 0,-53 0-1,-18 0-15,106 0 31,0-17 1,71 17 15,-106 0-32</inkml:trace>
  <inkml:trace contextRef="#ctx0" brushRef="#br0" timeOffset="77107.75">6473 5768 0,'0'-35'62,"0"17"-46,-17 0 31,-1 18-32,53 0 79,1 0-63,17-17-15,-18-1-16,18 18 16,53-35-1,-18 35 1,18-35 0,-36 35-1,89-36 16,-53 19-15,-89 17-16,142 0 31,-141 0-15,0-18-16,87 18 16,-69 0-1,52 0 1,53-18-1,-35 1 1,35-1 15,-18 0 1,54 1-17,-19 17 16,-122 0-15,87-18 0,-105 18-1,105 0 1,1 18 15,-18-1 0,-18 19 1,-71-36-17,54 17 1,-53-17 0,52 0-1,-34 18 1,52 0 15,-53-18-15,0 0-1,18 0 1,-35 17 0,17-17-1,18 18 16,-18 0-15,1-18 15,-19 17 79,-17 36-79,18-18-15,-18 1-1,0-1 16,0-17-15,0 17 0,0 0 15,0-17-15,-18 35-1,18-18 16,0-17-15,0 34 15,0-16 1,0-19-17,0 1-15,0 35 31,-17 18 1,-1-54-17,18 36 1,0-18 15,0-17-15,0 17-1,0 18 17,-18-35-17,18 17 1,0-17 0,-17-1-16,-1 36 31,0-17-16,18-19 17,-17 1-17,-1 35 1,0-36 0,1 19-1,-1-36 1,18 17-1,-35-17 1,-53 18 15,70-18-15,-70 0 0,0 0 30,17 0-30,-35 18 15,89-18-15,-36 0 0,0 0 15,18 0-16,17 0-15,-35 0 32,35 0-17,1 0 17,-1 0-17,0 0 16,1 0-15,-18-18 15,35 0-15,-18 18 0,0-17-1,18-1 1,-35 0 15,17 1-15,1 17-1,-1 0 1,0 0 0,1-18-1,-1 18-15,-17 0 31,0-18-15,-1 18 0,19-17-1,-19 17 1,1 0 0,0 0-1,17 0 1,-17 17-1,0-17 1,-18 0 0</inkml:trace>
  <inkml:trace contextRef="#ctx0" brushRef="#br0" timeOffset="108015.94">20373 6615 0,'0'0'0,"0"-18"16,0-17 0,0 17 30,0 36-14,18 35-17,-1-1 1,1 37 0,-18-72-1,0 89 1,17 18-1,-17 34 1,0-105-16,0 106 16,0-71-1,0-52-15,0 52 16,0 159 0,18-212-1,17 230 1,-35-124-1,18 53 1,0-53 0,-1 18-1,1-36 1,-18 36 0,18-89-16,-18 18 15,35 89 1,-35-142-1,53 177 1,-53-142 0,0-17-1</inkml:trace>
  <inkml:trace contextRef="#ctx0" brushRef="#br0" timeOffset="108888.87">21449 6756 0,'-18'17'31,"1"54"0,70-18 1,17-53-17,-17-18 1,-18 1-1,-17-1 1,-18-17 0,0 17-1,0-17 1,0 17-16,0 71 62,18 0-46,-1 123 15,-17-52-15,0-36 0,-17-35-1,-36-18 1,0-35-1,-18-18 1,1-34 0,52-37-1,36 19-15</inkml:trace>
  <inkml:trace contextRef="#ctx0" brushRef="#br0" timeOffset="109341.18">21713 6509 0,'0'-18'16,"0"36"-16,18-71 15,-18 35-15,18 18 32,-18 18-17,35 17 1,0 18 0,1 0 15,-19-35-16,18-36 1,18-35 0,18-18-1,-36 19 1,-17 52 0,-18-18-1,0 36 1,18 17-16</inkml:trace>
  <inkml:trace contextRef="#ctx0" brushRef="#br0" timeOffset="109560.64">22084 6879 0,'-35'18'15,"70"-36"-15,-88 36 16,124-53 15,-1 17-15,54-17 0,-124 17-16</inkml:trace>
  <inkml:trace contextRef="#ctx0" brushRef="#br0" timeOffset="109692.28">22154 6932 0,'0'0'0,"-88"71"16,53-54-1,-18 36 1,71-53 0,105-35-1,36-53 1</inkml:trace>
  <inkml:trace contextRef="#ctx0" brushRef="#br0" timeOffset="110236.66">22648 6703 0,'0'0'0,"-35"-18"16,17 18-16,18-18 15,0 54 32,0 34-31,18-34-1,0-1 1,52 0 0,18-17-1,-70-18-15,17-35 16,-17 17-16,17-35 16,-17 0-1,-18 18 1,0 17-1,-18 18 17,18 35-17,0-17-15,0 17 16,0 106 0,36 18 15,-19-106-16,1-53 1</inkml:trace>
  <inkml:trace contextRef="#ctx0" brushRef="#br0" timeOffset="110748.89">23142 6809 0,'18'-18'31,"-1"0"-15,19 18-1,-1 0 1,0 36 0,-17 17-1,-18 52 1,-18-87-16,1 53 15,-36 17 1,35-71 0,18-52-1,106-159 17,-35 88-17,-19 53 1,-16 0-1,-54 53 17,-17 71-17,-18 17 1,53-35 0,53 53 15,0-71-16,0-35 1,0-35-16</inkml:trace>
  <inkml:trace contextRef="#ctx0" brushRef="#br0" timeOffset="110934.69">23901 6579 0,'-36'-35'32,"72"70"-32,-89-105 15,88 70 17</inkml:trace>
  <inkml:trace contextRef="#ctx0" brushRef="#br0" timeOffset="111117.13">23883 6862 0,'0'0'0,"0"17"15,35 54 1,71-18 15,-71 35 0,-229 123 1</inkml:trace>
  <inkml:trace contextRef="#ctx0" brushRef="#br0" timeOffset="111501.25">24430 6544 0,'0'0'16,"-53"0"0,53-18-1,53 1 1,106-71 15,-124 88-15,53-36-1,-70 54 17</inkml:trace>
  <inkml:trace contextRef="#ctx0" brushRef="#br0" timeOffset="111740.32">24606 6509 0,'0'0'0,"-17"0"15,17 17 32,35 19-31,18 17 0,-36-18-1,-17-18-15,18 54 16,-18 17-1,-18-70-15,-34 70 32</inkml:trace>
  <inkml:trace contextRef="#ctx0" brushRef="#br0" timeOffset="111905.83">24589 6914 0,'0'0'0,"53"0"94,35-17-79,88-54 1,-123 36 0</inkml:trace>
  <inkml:trace contextRef="#ctx0" brushRef="#br0" timeOffset="112297.41">25100 6632 0,'-18'-17'15,"1"34"32,-1 18-16,53 1 1,36-1-17,0-35 1,-18 18 0,-36-1-1,-17 1 1,-35 35-1,-89 35 17,107-70-17,-19-36 1,19-35 0,17 0-1</inkml:trace>
  <inkml:trace contextRef="#ctx0" brushRef="#br0" timeOffset="112627.82">25682 6597 0,'0'0'0,"0"-35"16,0 52 31,35 36-31,18 53 15,-35-71-16,-18-17 1,0-53 15</inkml:trace>
  <inkml:trace contextRef="#ctx0" brushRef="#br0" timeOffset="112796.92">25753 6385 0,'-18'-17'15,"36"34"-15,-71-52 16,35 17 15,53 18-15</inkml:trace>
  <inkml:trace contextRef="#ctx0" brushRef="#br0" timeOffset="113093.62">25947 6227 0,'0'-36'31,"0"19"0,0 34 0,53 71-15,-18 36 0,-17-36-1,-1 36 1,-17-54 0,0-17-1,-17-53 16,17-18-31</inkml:trace>
  <inkml:trace contextRef="#ctx0" brushRef="#br0" timeOffset="113258.65">25929 6526 0,'0'0'0,"-17"0"16,34 0 15,107 0-16,-36-17 1,0-1 0,18-17-1</inkml:trace>
  <inkml:trace contextRef="#ctx0" brushRef="#br0" timeOffset="113769.55">26970 6421 0,'0'0'0,"0"-36"16,-18 19-16,-17-36 31,0 53-15,-18 17-1,17 54 1,-52 105 0,88-123-1,18-35 1,17-1-1,-17-17-15,35-70 16,0 17 0,-18-35-1,-17 53 1,-1 87 31,18 37-32,18-19 1,18 1 0,-18-36-1,-18-35-15</inkml:trace>
  <inkml:trace contextRef="#ctx0" brushRef="#br0" timeOffset="114433.68">27940 5891 0,'-18'0'31,"36"0"-31,-53 0 16,-36 71 15,54-18-15,17 0-1,17 70 1,-17-87-16,18 16 15,35 90 1,-53-54 0,-106 70 15,18-122-15,-1-36-16</inkml:trace>
  <inkml:trace contextRef="#ctx0" brushRef="#br0" timeOffset="114895.51">27658 6350 0,'0'0'0,"70"-18"15,-52 18-15,35 0 32,123-17-17,-140 17-15,34-18 31,-52 18-15,-18 35 31,0 54-31,0-54-1,35 35 1,0-52-1,1-36 1,-1-52 0,18-18-1,-36 35 1,1 53 0,-18 70 15,18-17-16,-1-35 1,89 70 0,-71-88-1,-17 0-15</inkml:trace>
  <inkml:trace contextRef="#ctx0" brushRef="#br0" timeOffset="115387.32">28610 6315 0,'-17'-18'32,"34"36"-32,-34-54 15,17 19 1,17-18-1,1 35 1,17 0 0,0 17-1,-17 54 1,-18-1 0,-18-17-1,1 0 16,17-71-15,88-123 15,-17 53-15,-19 71 0,-16 17-1,-19 35 1,36 176 15,-17-158 0,-1-35-31</inkml:trace>
  <inkml:trace contextRef="#ctx0" brushRef="#br0" timeOffset="115959.11">29369 6297 0,'0'0'15,"-36"-88"1,36 35 15,-17 53 0,-1 0-15,-35 88 0,18 89 15,88-125-15,-35-34-1,176-36 1,-159 1-16,159-160 31,-141 54-15,-53-18-1,-88-18 17,70 159-17,18-18 1,0 54-1,0 17 1,0-18 0,0 212-1,0-177 1,0 36 0,0-53-1,0-35 1,0-36-1</inkml:trace>
  <inkml:trace contextRef="#ctx0" brushRef="#br0" timeOffset="116286.69">29616 6227 0,'0'0'0,"0"-36"16,35 19 0,18-1-1,53 0 1,35 1-1,-106 17-15,-17 0 16,17 0-16,0 0 16,-35 53 46,0-18-46,0 18-16,0-18 15,0 0-15,0 1 16,0-19-16,0 36 16,0-70 15</inkml:trace>
  <inkml:trace contextRef="#ctx0" brushRef="#br0" timeOffset="116419.27">30110 5997 0,'-18'-35'16,"36"70"-16,-54-105 16,19 52-1,34 18 17</inkml:trace>
  <inkml:trace contextRef="#ctx0" brushRef="#br0" timeOffset="116749.46">30162 6068 0,'-17'35'32,"34"-70"-32,-34 105 15,17-34-15,70 87 31,-17-70-15,0-18 0,-35-35-1,0-53 1,-1 18 0,-34-124 15,-107 159 0,89 36-15,17-1-16</inkml:trace>
  <inkml:trace contextRef="#ctx0" brushRef="#br0" timeOffset="117363.4">30480 6085 0,'0'0'0,"0"-17"15,71-19 16,-54 36-15,1-17-16,-1 17 16,36 0-1,-17 17 1,-19 36 0,-17 0-1,-17 53 1,17-88-1,-71 123 1,53-141-16,18-18 31,18-70-15,53-18 0,-18 0-1,17 53 1,-17 36-1,-35 17-15,35 88 32,-36-17-17,-34 140 17,-1-175-17,18-1 1,0-53-1</inkml:trace>
  <inkml:trace contextRef="#ctx0" brushRef="#br0" timeOffset="117668.45">31097 5944 0,'36'-53'31,"-72"106"-31,142-141 16,-88 88-16,105 0 31,-70 18-15,-35 17 0,-53 53-1,35-70 1,-89 123-1,54-53 1,17-35 0,18-18-1,0-17 1,0 17-16,0 1 16,0-1-16</inkml:trace>
  <inkml:trace contextRef="#ctx0" brushRef="#br0" timeOffset="117844.56">31238 6667 0,'-35'36'31,"70"-72"-31,-87 89 16,69-53 15,-17-17-15,18 17-16</inkml:trace>
  <inkml:trace contextRef="#ctx0" brushRef="#br0" timeOffset="134014.65">22296 8237 0,'-18'0'16,"18"-17"-1,0-1-15,0 0 16,18 1 0,-1 17-1,1-18 1,17 18 0,0 0-1,1 18 1,-36 17-1,0-17-15,0 52 16,-36 1 0,1 17-1,17-53 1,1-35-16,17 18 16,0-36 15,53-52-16,0-18 1,0 35 0,-1-18-1,-16 18 1,-19 36 0,-17-1-1,0 0 1,-17 18 15,-1 18 0,-35 35-15,36 0 0,-1-18-1,18 18 1,18 0-1,17-18 1,35 36 0,-17-54-1,0-17 1,-17 0-16</inkml:trace>
  <inkml:trace contextRef="#ctx0" brushRef="#br0" timeOffset="134359.63">23089 8167 0,'0'0'0,"-53"0"32,18 0-1,70 0-15,54 0-1,105-18 1,-177 1 15</inkml:trace>
  <inkml:trace contextRef="#ctx0" brushRef="#br0" timeOffset="134545.63">23054 8308 0,'0'0'0,"-88"35"16,70-17-16,1-18 31,263-53 0,-140 53 1,-106-18-17</inkml:trace>
  <inkml:trace contextRef="#ctx0" brushRef="#br0" timeOffset="135280.95">23760 8008 0,'0'-18'31,"17"1"1,18 17-17,1 0 1,-19 35-1,-17-17-15,18 17 16,-18-17-16,-53 52 16,0-17-1,-17 35 17,123-88 14,88-17-30,-35 17 0,-18-18-1,-71 18 1,-17-18 93</inkml:trace>
  <inkml:trace contextRef="#ctx0" brushRef="#br0" timeOffset="136200.32">21202 8308 0,'0'0'0,"-71"0"15,54 0 1,17-35 0,0 17-1,0 0 1,17-17-1,19 0 1,34-36 0,1 18-1,-1 36 17,-52 52-17,-18-17-15</inkml:trace>
  <inkml:trace contextRef="#ctx0" brushRef="#br0" timeOffset="136510.72">21220 8220 0,'-18'17'31,"36"-34"-31,-18 34 31,35 19 1,-18-1-17,1 18 1,17 0 0,-35 35-1,-17 71 1,17-142-1,-18 1 1</inkml:trace>
  <inkml:trace contextRef="#ctx0" brushRef="#br0" timeOffset="136629.65">21184 8696 0,'0'0'0,"-53"18"16,212-89 46,0-35-31</inkml:trace>
  <inkml:trace contextRef="#ctx0" brushRef="#br0" timeOffset="137025.92">21643 8167 0,'0'0'0,"-53"-53"32,35 71 30,1-1-46,17 54-1,0-54 1,0 72 0,17-19-1,36 54 17,-53-107-17,0 107 1,-17-71-1,-1-53 1,-17-18 0,17-70-1</inkml:trace>
  <inkml:trace contextRef="#ctx0" brushRef="#br0" timeOffset="137189.57">21484 8431 0,'0'0'0,"18"0"15,52-35 17,-17 0-17,-17 35 1,34-35 0,-52 35-16,17-18 31</inkml:trace>
  <inkml:trace contextRef="#ctx0" brushRef="#br0" timeOffset="138075.43">24447 7885 0,'0'0'0,"0"-18"31,0 36 63</inkml:trace>
  <inkml:trace contextRef="#ctx0" brushRef="#br0" timeOffset="138314.07">24430 8237 0,'0'18'31,"0"-36"-31,35 36 16,-17-18-16,17 18 16,0-1-1,1 54 1,-36 35 0,-89 17-1,-34 36 1</inkml:trace>
  <inkml:trace contextRef="#ctx0" brushRef="#br0" timeOffset="139803.81">21766 9860 0,'-17'0'31,"17"-18"-16,17 36 48,1 17-47,35-17-1,0 0 1,17-18-1,-17-18 1,0-35 15,-53 0-15,-17 36 15,17 87 0,17 124 1,-70 88-1,18-211-15,17-53-1,-70-36 1,53-35-1,-18-88 1,106-88 15,17 158-15,-17 18-16,-17 35 16</inkml:trace>
  <inkml:trace contextRef="#ctx0" brushRef="#br0" timeOffset="140345.16">22137 9525 0,'-35'0'15,"70"-18"17,-18 1-17,54 17 1,-53 0 0,17 70-1,18 1 16,-53-36-15,35-35 0,0-18-1,18-52 1,0 17 0,-35 18-16,-1 17 31,-17 0-31</inkml:trace>
  <inkml:trace contextRef="#ctx0" brushRef="#br0" timeOffset="140733.74">22895 9860 0,'-70'18'16,"140"-36"-16,-193 36 15,105-1 1,53-17 15,71-35-15,-88 17-16,88 1 15,-53-1 1,52-17 0</inkml:trace>
  <inkml:trace contextRef="#ctx0" brushRef="#br0" timeOffset="140912.09">22931 9984 0,'-71'35'31,"142"-70"-31,-177 88 16,335-124 15,-70 18 1</inkml:trace>
  <inkml:trace contextRef="#ctx0" brushRef="#br0" timeOffset="141968.76">23865 9543 0,'18'0'63,"-18"35"-1,18 18-46,-18-36-16,0 1 15,70 0 1,-17-18 0,18-18-1,-54 18 1,19-53-1,-36 0 17,0 36-17,-18-1 1,18 53 46,-18 18-46,18 35 0,0-17-1,0 35 17,0-89-17,18-17 1</inkml:trace>
  <inkml:trace contextRef="#ctx0" brushRef="#br0" timeOffset="142278.22">24324 9543 0,'0'-18'31,"53"18"0,-18 0-15,124 71 0,0 34-1,-89-34 16,-87-124 32</inkml:trace>
  <inkml:trace contextRef="#ctx0" brushRef="#br0" timeOffset="142485.32">24730 9454 0,'0'0'0,"-18"0"16,0 18-1,1 0 1,-54 52 15,36-34-15,0-19-16,-71 160 15,71-72 17</inkml:trace>
  <inkml:trace contextRef="#ctx0" brushRef="#br0" timeOffset="142888.85">24888 9490 0,'0'0'0,"36"-36"16,-36 19-16,53-18 31,-18 52-15,-17 18-1,17 71 1,-35-88 0,-18 105-1,-52 1 1,70-89 0,0-17-16,141-36 31,-35-17-16,-71 17-15,71-17 32,-71 17-17,-35 1-15</inkml:trace>
  <inkml:trace contextRef="#ctx0" brushRef="#br0" timeOffset="143406.14">26053 9472 0,'0'0'16,"-18"0"15,124-18-16,0 18 1,-18-17-16,-18-1 16,-52 18-16,35-17 15</inkml:trace>
  <inkml:trace contextRef="#ctx0" brushRef="#br0" timeOffset="143543.82">26194 9596 0,'0'0'0,"-36"17"15,19 1 1,70-36 15,53 1-15,52-19 0,-52 19-16</inkml:trace>
  <inkml:trace contextRef="#ctx0" brushRef="#br0" timeOffset="144083.57">27040 9331 0,'-17'-18'31,"34"36"-31,-52-53 15,0 35 17,0 0-17,-18 35 17,35 18-17,18-35-15,0-1 16,88 54-1,36-1 1,-36 1 0,-53-36-1,-17 36 1,-71-18 0,-35-36-1,-53-70 1,246-141 15,19 18 0,-124 158-15,-88-35 0,52 53-1,-105 0 1</inkml:trace>
  <inkml:trace contextRef="#ctx0" brushRef="#br0" timeOffset="144826.06">22525 11236 0,'0'0'0,"-35"0"31,70 18 0,71-18-15,0-18 0,-54 18-1,54-18 16</inkml:trace>
  <inkml:trace contextRef="#ctx0" brushRef="#br0" timeOffset="145014.5">22560 11377 0,'0'0'0,"-70"35"16,52-35-1,36 0 1,70 0-1,53-35 1,-53 17 0,0-17-1,-70 18-15</inkml:trace>
  <inkml:trace contextRef="#ctx0" brushRef="#br0" timeOffset="145314.79">22684 11095 0,'-36'-35'31,"72"70"-31,-89-70 16,141 35 15,35 17-15,-87 1-16,-1 35 15,0 17 1,-70 54 0,-71 52-1,18-70 1,88-71 0,-18-17-16</inkml:trace>
  <inkml:trace contextRef="#ctx0" brushRef="#br0" timeOffset="145968.57">23548 11077 0,'0'-17'15,"0"52"32,0 0-31,35 0-1,36 1 1,-18-19 0,0-17-1,-1-35 1,-52 0 15,0 17-15,0 36 31,0 35-32,0 53 1,0 35 0,0 17-1,0-34 1,-35-18-1,0-53 1,0-53 0,-18-53-1,35 35-15,-52-105 16,52-36 0,53 71-1,53-36 1,18 36-1,-71 70-15</inkml:trace>
  <inkml:trace contextRef="#ctx0" brushRef="#br0" timeOffset="146263.85">24430 11042 0,'-35'0'15,"70"0"-15,-123 18 16,70-18-16,-17 0 31,88-18-15,0 0-1,70 1 1,-52-1 0,-36 18-16</inkml:trace>
  <inkml:trace contextRef="#ctx0" brushRef="#br0" timeOffset="146409.63">24465 11218 0,'0'0'16,"-18"18"-1,-52 17 1,246-88 15,-35 18 1</inkml:trace>
  <inkml:trace contextRef="#ctx0" brushRef="#br0" timeOffset="146884.35">25294 10989 0,'0'0'15,"-53"0"16,36 0 1,70 0-17,-36 0 1,160-18 0,-54 1 15,-105 17 0,-36-18 0</inkml:trace>
  <inkml:trace contextRef="#ctx0" brushRef="#br0" timeOffset="147431.41">25400 10866 0,'0'0'0,"0"-18"62,0 71-15,18 106-16,-18-71-15,0-71-1,17 54 1,1-89 31,-18 1-31</inkml:trace>
  <inkml:trace contextRef="#ctx0" brushRef="#br0" timeOffset="147665.6">25224 11430 0,'0'0'0,"-36"18"16,72-36 15,211-35-16,-159 35 1,-53 18 0,36 0-1,-71-17 1</inkml:trace>
  <inkml:trace contextRef="#ctx0" brushRef="#br0" timeOffset="148513.32">26106 10989 0,'0'0'0,"-53"-18"16,35-17 15,71 35 0,-18 0-15,36 35 0,-18 1-1,17 34 1,-52-52-1,35 70 1,-53-141 31,-18-35-31,0-36-1,1 19 1,17 16-1,0 54 1,17 0 0,72 17-1,-19 1-15,1-1 16,-18 18-16,17 0 16,124-35-1,212-1 1,-194 19-1,-177-1 1,-35 0 15,-18 18-15</inkml:trace>
  <inkml:trace contextRef="#ctx0" brushRef="#br0" timeOffset="149113.74">26829 10830 0,'-18'-17'16,"0"17"0,1 0-1,-36 35 17,35 0-1,106 0-16,-35-17 1,53 53 0,0 34 15,-141-52-15,-71 18-1,53-53 1,18-1-16,-1-17 15,36-53 1,36-17 0,122-212 15,-158 193-15,-17 54-1,-18 35-15,-54-18 16,19 1-1,17 17 1,53 53 0</inkml:trace>
  <inkml:trace contextRef="#ctx0" brushRef="#br0" timeOffset="151056.42">24800 12294 0,'0'0'16,"-70"18"0,17 0 15,176-18 0,124-53 0,-194 53-15</inkml:trace>
  <inkml:trace contextRef="#ctx0" brushRef="#br0" timeOffset="151212.49">24836 12453 0,'-53'18'16,"106"-36"-16,-124 36 15,177-54 17,70 19-17,-35-1 1</inkml:trace>
  <inkml:trace contextRef="#ctx0" brushRef="#br0" timeOffset="151755.98">25682 12294 0,'0'0'0,"-17"0"16,-19 0 0,19 0-1,52 0 1,124-35 15,-89 35-15,-34 0-1,-19-18 1</inkml:trace>
  <inkml:trace contextRef="#ctx0" brushRef="#br0" timeOffset="152049.94">25700 12171 0,'-18'0'16,"18"-18"0,35 89 46,-17-18-46,-18 35-1,0-18 1,-18-17 0,18-17-1,0-19 1</inkml:trace>
  <inkml:trace contextRef="#ctx0" brushRef="#br0" timeOffset="153321.38">26211 12312 0,'0'0'0,"-17"0"15,52 0 32,36 0-31,17 53-1,-35 0 1,-36-36-16,54 72 16,-53-107 15,-18-141 0,-18 124-15,0-141-1,18 140 17,0 19 93,-17-19-110,17-17 1,-36-88 15,19 106 0,34 35 16,54-35-15,123-1-17,35 19 16,-158 17-15,88 0 0,-124 0 15,-53-18 0</inkml:trace>
  <inkml:trace contextRef="#ctx0" brushRef="#br0" timeOffset="153908.59">26829 12047 0,'0'-17'16,"0"-1"0,-36 0 31,1 36-32,0 0 1,35-1-1,0 19-15,0-19 16,53 19 0,141 52 15,-106-35-15,-70 0-1,-54-18 1,-52 18-1,-18-18 1,89-53 0,17-17-1,106-124 1,-18 54 0,-53 34-1,-35-17 1,-18 88-16,-52-18 15,-18 18 1,17 0 0,71 18-1,18-1 1,52 1 0</inkml:trace>
  <inkml:trace contextRef="#ctx0" brushRef="#br0" timeOffset="154201.57">27570 12188 0,'17'0'15,"-34"0"-15,34 18 32,1 35-1,-18 18-15,0-54-16,-35 1 15,-18 70 1,17-53-16,-17 1 0</inkml:trace>
  <inkml:trace contextRef="#ctx0" brushRef="#br0" timeOffset="155497.59">28257 12065 0,'0'0'0,"-52"0"15,34 0 1,71-18 31,0 18-32,106-17 17,-124 17-17,-18 0 1,-17-18 31</inkml:trace>
  <inkml:trace contextRef="#ctx0" brushRef="#br0" timeOffset="156049.82">28663 12188 0,'0'0'0,"18"0"16,17 0 15,36 0-15,-18 18-1,17 17 1,-35-17 0,-17 0-1,0-18-15,-18 17 16,0-52 15,-36-71 0,1-105-15,17 105 0,1 17-1,17 54 1,35 35-16,-17-17 16,141-19-1,-124 36-15,53-17 16,141-1-1,-105 0 1,-36 18 0,-35-17-1</inkml:trace>
  <inkml:trace contextRef="#ctx0" brushRef="#br0" timeOffset="156656.26">29316 11959 0,'0'-53'31,"0"106"-31,0-123 16,-18 70-1,-35 17 16,36 1-15,17 17 0,35 0-1,35 18 1,-34-35 0,52 35-1,-35 17 1,-36 1 15,-87-18-15,17-106 15,53 18-15,71-195 15,-54 178-16,1 16 1,-18 1 0,-35 35-16,-107 35 31,107-17-15</inkml:trace>
  <inkml:trace contextRef="#ctx0" brushRef="#br0" timeOffset="163984.99">14870 8326 0,'-18'-18'63,"-106"18"-32,-34 18-15,34-1-1,-17 1 1,71-18-1,-54 17 1,106 1 0,-176 0-1,71-18 1,35 0 0,35 17-1,70-17 32</inkml:trace>
  <inkml:trace contextRef="#ctx0" brushRef="#br0" timeOffset="164558.56">13811 8220 0,'0'-18'47,"0"0"-32,-35 71 32,-18-17-31,35-19-16,-52 54 15,-36 17 1,71-53 15,17 1 0,89-19-15,34 36 15,-34-18-15,88 54 15,-36-36 0,-52-36-15,-89-17 47</inkml:trace>
  <inkml:trace contextRef="#ctx0" brushRef="#br0" timeOffset="167907.17">9684 11994 0,'0'0'0,"-53"0"32,18 0-17,70-17 48,18 17-48,53-35 1,-36 17 15,-52 18-15</inkml:trace>
  <inkml:trace contextRef="#ctx0" brushRef="#br0" timeOffset="168108.15">9613 12188 0,'-35'18'31,"70"-36"-31,-35 36 16,71-36-1,52-34 1,1-1-1,-54 35-15</inkml:trace>
  <inkml:trace contextRef="#ctx0" brushRef="#br0" timeOffset="168860.91">10266 11889 0,'-18'0'31,"53"-36"-15,107 1 15,-125 123 0,-17-35-15,-88 71 0,17-1 15,318-158 0,-35-36 0,-194 71-15,-36 0 31,0 0-16</inkml:trace>
  <inkml:trace contextRef="#ctx0" brushRef="#br0" timeOffset="169021.27">10971 11765 0,'-35'-18'15,"17"1"1,-52-36 0</inkml:trace>
  <inkml:trace contextRef="#ctx0" brushRef="#br0" timeOffset="169221.3">10883 12030 0,'0'0'0,"-17"70"15,17-52-15,0 0 16,88 17 0,-35 0-1,-18 18 1,-53 18-1,-105 87 1</inkml:trace>
  <inkml:trace contextRef="#ctx0" brushRef="#br0" timeOffset="179780.19">5521 12400 0,'35'-18'32,"53"-17"-17,1-18 1,-1 36-1,-35-1 1,-18 18 0,-17-18-1,-1 18 1</inkml:trace>
  <inkml:trace contextRef="#ctx0" brushRef="#br0" timeOffset="180091.9">5874 12347 0,'-36'0'31,"72"0"-31,-54 35 47,36 1-32,-18 34 1,0 19 0,-18 16-1,0-52 1,1-17-1</inkml:trace>
  <inkml:trace contextRef="#ctx0" brushRef="#br0" timeOffset="180279">5768 12700 0,'0'0'0,"-18"18"16,1-1-1,17 1 1,53-18 15,123-88-15,-35 17-1,-88 54-15</inkml:trace>
  <inkml:trace contextRef="#ctx0" brushRef="#br0" timeOffset="180601.94">6473 12224 0,'-52'-18'31,"104"36"-31,-104-1 62,52 107-30,17-54-17,1 1 1,17 0 0,0 34-1,-35-52 1,-53 0-1,-17-53 1</inkml:trace>
  <inkml:trace contextRef="#ctx0" brushRef="#br0" timeOffset="180794.75">6368 12506 0,'-18'18'31,"18"-1"-15,71-34 0,34-36-1,54 0 1,-124 53-16</inkml:trace>
  <inkml:trace contextRef="#ctx0" brushRef="#br0" timeOffset="181802.11">8520 12136 0,'0'0'0,"-36"-53"16,54 0 15,35 17-15,0 19 0,35 17-1,-70 0 1,35 53-1,-53-36 1,-18 160 0,-17-142-16,-1 18 15,-17 35 1,53-106 15,53-52-15,18-71-1,-1 35 1,-17 35 0,-17 19-1,-36 34 17,-18 36-1,18 17-16,-35-18 1,-18 142 0,70-53-1,72-35 1,-36-36 0,176-18-1</inkml:trace>
  <inkml:trace contextRef="#ctx0" brushRef="#br0" timeOffset="183130.26">12330 11800 0,'-18'0'31,"18"18"0,35 0-15,0 17 0,1-17-1,-1-18 1,36-36 0,-54 36-16,36-70 15,-35 52 1,-18 0-16,17-17 15,-17 53 32,18 141-15,17 140-1,-35-157-16,0-54 1,-17 123 0,-89-211 15,88-17-15,-52-195-1,52 18 1,230 0 15,35 124 0</inkml:trace>
  <inkml:trace contextRef="#ctx0" brushRef="#br0" timeOffset="183352.79">13282 11818 0,'0'0'0,"-35"-18"16,52 18 15,36 0-15,-17 0-16,17 0 15,52-35 1</inkml:trace>
  <inkml:trace contextRef="#ctx0" brushRef="#br0" timeOffset="183551.28">13300 11994 0,'0'0'0,"-88"36"16,52-19 15,89-17-15,71-35-1,-36 17 1,0 1-16</inkml:trace>
  <inkml:trace contextRef="#ctx0" brushRef="#br0" timeOffset="184000.14">14111 11606 0,'-18'-17'16,"71"17"15,-17 0-15,-19 0-16,36 0 16,-35 17-16,-1 1 15,1 0 1,-18-1-16,-35 36 15,-53 53 1,35-18 0,35-70-1,18 17 1,71-35 0,34 0-1,1-17 1,-70 17-1,-1 0 1</inkml:trace>
  <inkml:trace contextRef="#ctx0" brushRef="#br0" timeOffset="184169.12">14570 11765 0,'0'0'0,"-36"-18"31,72 1 1</inkml:trace>
  <inkml:trace contextRef="#ctx0" brushRef="#br0" timeOffset="184525.89">14799 11518 0,'0'0'0,"0"-17"16,35 17-16,-17-18 15,52 0 1,-34 18 0,-19 71 15,-34-1-15,-89 124 15,88-158-31,54 17 15,105-53 17,-106 0-17,71-18 1</inkml:trace>
  <inkml:trace contextRef="#ctx0" brushRef="#br0" timeOffset="184820.2">15505 11712 0,'0'0'0,"-53"0"16,35 0 15,53 0-15,124 0 0,-124 0-1,54-17 1</inkml:trace>
  <inkml:trace contextRef="#ctx0" brushRef="#br0" timeOffset="185390.19">16069 11465 0,'35'-35'16,"-70"70"-16,88-70 15,35 0 1,-35 35 0,-35 0-1,17 17 1,-17 19-1,-18-1 1,-36 18 0,-70 17-1,89-52-15,-1 0 16,1-1 0,34-34 15,71-19-16,-35 36 1,0 0 0,18 36-1,-54-19 1,-17 54 0,-17-18-1,-36 0 1,-35 17-1,70-52-15,0 0 16,-17-54 15,17 36-31,-17 0 16</inkml:trace>
  <inkml:trace contextRef="#ctx0" brushRef="#br0" timeOffset="186019.46">17074 11518 0,'0'0'0,"0"18"31,36-18 0,140-35 0,-17 17-15</inkml:trace>
  <inkml:trace contextRef="#ctx0" brushRef="#br0" timeOffset="186177.07">17180 11659 0,'0'0'0,"-123"53"16,211-53 15,88-35-15,-123 35-16,88-35 31</inkml:trace>
  <inkml:trace contextRef="#ctx0" brushRef="#br0" timeOffset="186649.36">18133 11359 0,'-18'-17'15,"18"52"79,0 36-78,-18 34-1,18 37 1,0-107-16,0 35 16,18 19-1,-18-54 1,0-17-16</inkml:trace>
  <inkml:trace contextRef="#ctx0" brushRef="#br0" timeOffset="209750.89">11377 8978 0,'0'18'94,"0"17"-79,0 18 1,18-18-1,-18 18 1,0-18 0,0-17-1,17-18 79,54 0-78,-18 0-1,35 0 1,53-18 0,-70 18-1,158-17 1,-53-18-1,-35 17 1,18 0 0,-71 18-1,-35 0 1,-17 0 0,-1-17-1,-17 17-15,34-18 16,-34 18-1,0-18 1,17 18 15,-17 0 94,17 0-109,0 0 0,53 0-1,36-17 16,-106 17-15,-1 0 15,1 0-15,-1 0 0,36 17-1,18 1 1,-36-18-1,-17 0-15,-18-18 125,0 1-109,-18 17-16</inkml:trace>
  <inkml:trace contextRef="#ctx0" brushRef="#br0" timeOffset="210105.9">13811 9013 0,'-17'0'31,"34"0"-31,-17 0 47,36-35-31,16 18 0,1-1-1,-35 18-15,17-18 16</inkml:trace>
  <inkml:trace contextRef="#ctx0" brushRef="#br0" timeOffset="210549.73">13952 8978 0,'0'0'0,"-17"0"16,17 71 78,17-36-79,-17 141 1,0-140-1,0-1 1,-17-53 15,-19 18-15,1 0 0,18 0-1,-1 18 1,36 17 15,52-35-15,1-35-1,34 0 1,-52-1 0,-35 19-16</inkml:trace>
  <inkml:trace contextRef="#ctx0" brushRef="#br0" timeOffset="211044.92">14252 9084 0,'0'0'0,"0"-18"31,18 18 1,-1 0-1,1 71-15,0-18-1,-18 17 1,0-52-1,0 0 1,17-54 0,19-17-1,-1 18 1,36-18 0,-54 53-1,1 18 1,17 0-1,-17 17 1,-18-18-16,35 19 16,18-19-1,-35-17 1,-1 0-16,-17-35 0</inkml:trace>
  <inkml:trace contextRef="#ctx0" brushRef="#br0" timeOffset="212150.85">14905 8837 0,'-18'-70'32,"36"140"-32,-53-176 15,35 124 17,17 52-17,-17-17-15,18 0 16,-18 18-1,0 52 1,0-52-16,0-36 16,0-17-1,-35-195 17,-54 89 14,19 176-30,52-70 0,18 17-1,124 18 17,70-106-17,-53-53 16,-176 18 1,-1 53-1,1 106 0,35-36-15,-18 88-1,107-87 17,-54-36-17,141-71 1,-123 18 0,-35-17 15,-36 52-16,18 53 48,0 106-32,0 18 0,0-88-15,-18-36 15,1-35-15,-1-71 0,18-193 15,71 123 0,-1 105 0,-52 36-15,17 18 0,-17 0-1,-53 52 1,17-52-1,-88 35 1,18-18 0</inkml:trace>
  <inkml:trace contextRef="#ctx0" brushRef="#br0" timeOffset="212544.32">15663 9031 0,'0'0'0,"-17"35"16,34-35 15,-17-17-16,124-107 1,-124 107 0,0-1-16,0-17 15,-18 35 1,-17 17 0,0 19-1,-1 17 1,36 17-1,36-17 1,34-35 0,18-1-1,-35-52 1,53-53 0</inkml:trace>
  <inkml:trace contextRef="#ctx0" brushRef="#br0" timeOffset="212872.77">16034 8872 0,'-36'-17'16,"36"34"15,18 54-15,-18-18 0,0-18-1,-18 0-15,18 1 16,53-125 31,18-16-16,-53 122 0,17 71-15,-18-52-1,19-1 1,17-35 0,-18 0-1</inkml:trace>
  <inkml:trace contextRef="#ctx0" brushRef="#br0" timeOffset="213543.64">16651 8608 0,'0'0'0,"-53"-88"16,18 70-16,35 0 16,0 89 31,18 229-16,-18-177-16,0-70 1,0-18 0,-18-35-1,18-17-15,-18-36 16,-35 0 0,0 0-1,1 35 1,16 36-1,19 0 1,17 17-16,17 0 16,19 0-1,-1-35-15,0 18 16,89-18 0,-54-35-1,36-36 1,-36 1-1,-34-1 1,-72 36 15,-52 70 1,53 18-17,35 0 1,53-18-1,17 1 1,1-36 0,0 0-1,-36-18 1,-17 0-16</inkml:trace>
  <inkml:trace contextRef="#ctx0" brushRef="#br0" timeOffset="214091.86">17039 8731 0,'-17'-17'0,"34"34"0,-52-17 31,35 18-15,-18 70-1,18-70 1,0 35 0,18-71 30,17-17-30,36-53 0,-18 70 15,-36 53-15,36 53 15,-53-70-16,53 17 1,-18-105 15,-17 17-15,0-18-16,35-123 31,-53 124-15,0-54-1,-18 212 32,18 18-31,0-71 0,0 142-1,0-142-15,0-17 16,0 35-1</inkml:trace>
  <inkml:trace contextRef="#ctx0" brushRef="#br0" timeOffset="214253.31">17321 8696 0,'0'0'0,"-17"-35"16,87 35 30,54-18-30,-71 18-16,35-18 16,71-52-1</inkml:trace>
  <inkml:trace contextRef="#ctx0" brushRef="#br0" timeOffset="-214139.46">8255 8625 0,'18'18'31,"-1"0"-15,1-18-16,-18 17 47,-18-52-32,18 0 1,-53-36 0,-123-35 15,105 71-15,36 35-16,-71-18 15,18 18 1,53-17 15,52 17 110</inkml:trace>
  <inkml:trace contextRef="#ctx0" brushRef="#br0" timeOffset="-213561.82">7920 8220 0,'0'-18'16,"-18"0"-1,-17 36 17,-53 70-17,-18 36 17,71-89-17,52-35 32,54 18-31,17-1-1,18 36 1,-53-35 0,35 17-1,-53-17-15</inkml:trace>
  <inkml:trace contextRef="#ctx0" brushRef="#br0" timeOffset="-212434.31">4075 8608 0,'0'0'16,"-18"-18"-1,53 53 32,0 18-31,36 106 15,-71-71-15,0-70-16,0 17 31,0-52-15,-71-177 15,19 52-16,16 37 1,19 69-16,17 19 16,17-1-1,19 18 1,105 35 0,-124-35-1,107 124 1,-107-107-1,-34 177 1,-71-70 0,35-89 15,88-70 0,36 0-15,34-18-1,1-35 1,-71 70 0,54-123-1,-72 123-15,-52-35 32,-53 71-1,53 70-16,87 0 17,37-70-17,-1-18 1,35-53 0,-87 35-1,69-88 1</inkml:trace>
  <inkml:trace contextRef="#ctx0" brushRef="#br0" timeOffset="-211732.89">5009 8467 0,'0'0'0,"-17"-18"16,-1 18-16,1-18 15,17 36 17,0 17-17,17-17-15,18 52 16,36 36-1,-18 0 1,0 0 0,-18-53-1,-35 0 1,-70-106 15,52 18-15,-88-212-1,71 123 1,0-17 0,35 71-1,52 34 1,1 19 0,-17 17-16,-1 35 15,-17 141 16,-89-70-15,0 0 15,89-124-15,0 18-16,35-35 16,17-18-1,107-53 1,-125 0-1,-52 89 1,0-36-16,0 35 16,-35 1-1,-18 34 17,-17 89-17,70-88-15,0 17 16,70 36-1,18-36 1,-17-35 0,35-18-1,-71 1 1</inkml:trace>
  <inkml:trace contextRef="#ctx0" brushRef="#br0" timeOffset="-211263.18">5609 8237 0,'-17'0'16,"34"0"-16,-52 18 15,35 0 1,35-1-1,0 36 1,-17 0 0,17 18-1,-35-54 1,0 1-16,36-106 47,-1 0-32,0 52 1,0 19 0,-17 17-1,17 35 1,-17 0-16,53 18 16,-36-35-1,35-18 1,-17-18-1,-35-17 1,17-89 0</inkml:trace>
  <inkml:trace contextRef="#ctx0" brushRef="#br0" timeOffset="-210640.27">6085 7743 0,'0'0'0,"-35"-35"15,0 35 1,35-17-1,0 52 1,17 0 0,36 36-16,-35-36 15,70 106 1,-52-35 0,-1 17-1,-18-87 1,-69-54 15,16 0-15,19-17-16,-72-18 15,19 36 1,-18 69 15,88-16-15,176 17 15,-141-53-15,106-71-1,-88 18 1,-17-17 0,-19-1-1,-17 18 1,-17 35-1,-19 1 1,19 17 0,-1 17-1,0 54 1,18 0 0,36 34-1,105-105 16,-88-35-15</inkml:trace>
  <inkml:trace contextRef="#ctx0" brushRef="#br0" timeOffset="-209894.29">6544 7832 0,'0'35'62,"35"71"-31,-35-89-15,36 54 0,-36-53-1,0-36 1,52-106 15,-16 72-15,-19 52-1,19 17 1,52 36 15,-18-18-15,-34-17-16,70-53 31,-89-124 0,-70-88 1,36 212-17,-54-53 1,53 105 15,18 36-15,0-18-16,89 195 31,-36-142-15,17 53 15</inkml:trace>
  <inkml:trace contextRef="#ctx0" brushRef="#br0" timeOffset="-209694.13">7003 7761 0,'-18'-18'16,"36"36"-16,-142-71 16,142 53 15,52-17-16,89-1 1,70-35 0,-87 35-1,-54 1 1</inkml:trace>
  <inkml:trace contextRef="#ctx0" brushRef="#br0" timeOffset="-206663.32">10619 13705 0,'-18'0'16,"18"-17"-1,18-1 32,70 0-15,-71 18-17,36 0 1,-35 36-1,-18-19 1,0 142 0,-18-141-16,-17 123 31,35-123-15,0-36-1,0-53 1,71-87-1,-54 122 1,71-70 0,-52 71 15,-36 18-15,-18-1 15,0 18-16,18 18 1,-52 87 0,34-52-1,18-35 1,35 70 0,36-17-1,-1-18 1,36-18-1</inkml:trace>
  <inkml:trace contextRef="#ctx0" brushRef="#br0" timeOffset="-206314.79">11536 13705 0,'0'0'16,"-88"0"-1,70 0 1,53 0 0,36-17-1,52 17 1,-52 0 0,-1 17-1,-52-17-15</inkml:trace>
  <inkml:trace contextRef="#ctx0" brushRef="#br0" timeOffset="-206130.63">11642 13847 0,'0'0'0,"-124"35"16,107-35 0,140 0 15,18-18-16,-53 1-15,-52-1 16</inkml:trace>
  <inkml:trace contextRef="#ctx0" brushRef="#br0" timeOffset="-205185.07">12718 13670 0,'0'0'0,"-18"18"31,-17-18-16,17 0-15,-17 0 16,17-18 15,71 18 1,141-18-17,0-17 1,124 18-1,-36-1 1,-176 0 0,0 18-1,-89 0 1,-17-17 0,-35-19-1,-18 1 1</inkml:trace>
  <inkml:trace contextRef="#ctx0" brushRef="#br0" timeOffset="-204705.59">12859 13247 0,'0'-53'31,"0"106"-31,0-141 16,70 52 15,36 54-15,-88 70 15,-18-70-15,-18 70-1,18-70 17,18-36-1,264-105 0,-247 105-15,1 18-1</inkml:trace>
  <inkml:trace contextRef="#ctx0" brushRef="#br0" timeOffset="-203872.97">13088 13952 0,'18'0'94,"17"0"-78,-17 0-1,105-53 1,-105 18 0,17 18-1,-35-1-15,0-17 31,0 52 79,0 19-95,0 16 1,0-34 0,0 88-1,18 17 17,-1-17-17,-17 35 16,-17-70 1,-36-71-17,-18-18 1,36-17 0,17 17-16,-35-70 15,71-124 16,-18 177-31,212-106 32,-142 123-32</inkml:trace>
  <inkml:trace contextRef="#ctx0" brushRef="#br0" timeOffset="-203218.28">13035 13776 0,'0'53'141,"18"0"-110,35 35 0,-18-53 16,0-70-31</inkml:trace>
  <inkml:trace contextRef="#ctx0" brushRef="#br0" timeOffset="-200210.59">15240 13300 0,'0'0'0,"-35"-18"32</inkml:trace>
  <inkml:trace contextRef="#ctx0" brushRef="#br0" timeOffset="-199358.57">15240 13300 0,'0'-18'31,"0"36"63</inkml:trace>
  <inkml:trace contextRef="#ctx0" brushRef="#br0" timeOffset="-199076.84">15222 13635 0,'18'17'32,"35"-17"-1,0 18-16,-18 17 1,0 89 0,-35-36-1,-105 71 1,-19-18 0</inkml:trace>
  <inkml:trace contextRef="#ctx0" brushRef="#br0" timeOffset="-194618.89">16192 13300 0,'0'0'0,"-17"0"15,17-18 1,35-17 15,-17 17 1,17 18-17,-17 18 1,17 35-1,-35-36-15,0 19 16,-18 105 0,-35-71-1,36-34-15,-71 87 32,105-194-1,36-17-16,-35 53 1,141-194 0,-54 123 15,-87 88-15,-18 1-1,0-1 1,0 0 15,-18 36 0,-17 17-15,0 18 0,17 0-1,18 0 1,0 18-1,35 17 1,54 0 0,-72-88-16,54 18 15</inkml:trace>
  <inkml:trace contextRef="#ctx0" brushRef="#br0" timeOffset="-194396.82">16863 13282 0,'0'0'0,"-36"0"16,19 0 0,105 0 15,0 0-16,-17 0 1</inkml:trace>
  <inkml:trace contextRef="#ctx0" brushRef="#br0" timeOffset="-194208.33">16845 13476 0,'0'0'0,"-70"18"16,52-18-1,36 0 1,17 0 0,194-53-1,-194 53-15,18-18 16</inkml:trace>
  <inkml:trace contextRef="#ctx0" brushRef="#br0" timeOffset="-193789.66">17639 13035 0,'0'0'0,"-35"-53"31,17 53 1,18 18-1,-35 35-15,35 0-1,0-18 1,-18 53-1,18-70 1,18 105 0,-1-70-1,-17-35-15,18 35 16,-18 35 0,-88 0 15,52-88-16</inkml:trace>
  <inkml:trace contextRef="#ctx0" brushRef="#br0" timeOffset="-193600.86">17410 13388 0,'0'0'0,"0"-18"31,17 1-16,18 17 1,124-53 0,-123 53-1,69-36 1</inkml:trace>
  <inkml:trace contextRef="#ctx0" brushRef="#br0" timeOffset="-193216.91">18186 12965 0,'-36'-18'32,"36"0"-17,-17 18 1,17 36 0,-71 52-1,-35 106 16,71-53-15,35 35 0,35-52-1,89-1 1,-71-105 0</inkml:trace>
  <inkml:trace contextRef="#ctx0" brushRef="#br0" timeOffset="-192640.84">18274 13229 0,'0'0'0,"-18"-17"16,1 17-1,17 17 1,17 54 0,36-54-1,-35-17-15,35 36 16,17-36 0,-52-36-1,17 1 1,-35 17-1,0 1 1,0-1 0,0 36 31,0 17-32,18 36 1,-18 52-1,-18 1 1,1-72 0,-19-34-16,1 0 15,-18-1 1,-17-70 0,52-17-1,88-106 16,1 140-15,35-17-16</inkml:trace>
  <inkml:trace contextRef="#ctx0" brushRef="#br0" timeOffset="-192352.82">18662 12929 0,'-35'-35'31,"70"70"-31,-70-88 16,158 89-1,-52 17 1,123 105-1,-212 195 17,-211-18-1</inkml:trace>
  <inkml:trace contextRef="#ctx0" brushRef="#br0" timeOffset="-183028.43">14023 14041 0,'0'0'0,"0"-18"31,0 36 32,-18-1-32,-17 18-15,0-17-1,-18 0 1,18-1-1,-18 1 1,-36-36 15,19-17-15,52 35 0,-17-35-1,17 17 1,1 1-1</inkml:trace>
  <inkml:trace contextRef="#ctx0" brushRef="#br0" timeOffset="-182248.4">13582 14076 0,'-18'0'31,"36"0"-31,-53 0 16,35 17 62,0 1-47,17 53 0,-17-18-15,36 17 0,-19-35 15,-17-52 31,0-36-30,0 35-1</inkml:trace>
  <inkml:trace contextRef="#ctx0" brushRef="#br0" timeOffset="-181732.78">13617 14058 0,'0'0'0,"-35"-35"16,17 35 15,36 0 0,35 0-15,-18 0 0,0-18-1,1 1 1,52-1 0,-70 0-1,87 18 1,-87 0-1,0 0 1,-36 0 15,0 0-15</inkml:trace>
  <inkml:trace contextRef="#ctx0" brushRef="#br0" timeOffset="-170246.67">21131 14287 0,'0'0'0,"-35"0"15,70 0 32,36 0-31,-36 0-16,0 0 15,54 0 1,-72-17 0</inkml:trace>
  <inkml:trace contextRef="#ctx0" brushRef="#br0" timeOffset="-170074.78">21167 14429 0,'0'0'0,"-36"35"15,19-35 1,-36 35 0,88-35-1,18-17 1,88-36 0,-35 17-1</inkml:trace>
  <inkml:trace contextRef="#ctx0" brushRef="#br0" timeOffset="-168434.78">21837 14146 0,'0'0'0,"18"-35"15,17 0 17,-18 35-17,1 0 1,0 17-1,-1-17-15,1 18 32,-18 0-17,-18 105 1,1-52 0,-1-54-1,-35 72 1,36-72 15,34-17-15,1 0-1,105-17 1,-52-1 0,70-17 15</inkml:trace>
  <inkml:trace contextRef="#ctx0" brushRef="#br0" timeOffset="-157374.9">19332 13141 0,'-17'-18'15,"69"18"110,37 0-109,-1 18 0,35-18-1,-87 0-15,87 0 16,18 18 0,-106-18-1,-17 0 1,17-18 15,1 0-15,-1 1-1,0 17 17,-35-18-1,0 36 141,0 17-157,0-17 1,18 52 0,-18-52-16,18-1 15,-1 72 1,1-36-1,-1 105 1,1-34 31,0-107-31,-18-34 62</inkml:trace>
  <inkml:trace contextRef="#ctx0" brushRef="#br0" timeOffset="-156908.89">20020 13547 0,'-18'-18'32,"18"0"-17,18 18 48,35 53-48,-18-17 1,-17-19 0,88 54-1,-71-54 1,-17 1-1,-1-18 1,1-35 0,0-1-16,35-34 15,-1-1 1,19 1 0,-36 52-1</inkml:trace>
  <inkml:trace contextRef="#ctx0" brushRef="#br0" timeOffset="-155840.14">20355 14340 0,'0'0'31,"-17"-17"-15,17 34 15,17 19-15,-17-19-16,18 1 15,52 35 1,-17-53-1,-17 0 1,17-18 0,-18-35-1,18-35 17,-53 141 61,17 35-77,1 18 0,0 18-1,-1-36 1,1 35-1,-71 124 17,0-159-17,-17-17 1,-1-71 0,71-35-16,-53-106 15,53-18 1,18-53-1,52 106 1,-34 89-16,-19-1 16,177-35-1,-106 18-15</inkml:trace>
  <inkml:trace contextRef="#ctx0" brushRef="#br0" timeOffset="-154864.83">22842 14005 0,'0'0'0,"0"-17"16,0-1-1,0 0 1,18 18 15,0 0-15,-1 36-1</inkml:trace>
  <inkml:trace contextRef="#ctx0" brushRef="#br0" timeOffset="-154623.7">22913 14323 0,'0'0'0,"0"17"16,0 1-1,88 35 1,-53-35 0,54 35-1,-54 70 1,-70-35-1,-36 36 1,0-36 0,54-88-16,-1 17 15</inkml:trace>
  <inkml:trace contextRef="#ctx0" brushRef="#br0" timeOffset="-153922.04">23918 14287 0,'0'0'0,"-70"-52"31,70 34 1,17 0-17,36-17 1,-17 17-1,-1 18 1,-17 18 0,-18 35-16,0-18 15,-18 124 1,-70 35 15,88-176-15,17-89 15,54-70-15,-1 35-1,19-17 1,-72 105 0,-17 0-1,-35 54 16,17-36-15,-52 141 0,70-106-1,0 0-15,159 124 32,-54-124-17,1-17 1</inkml:trace>
  <inkml:trace contextRef="#ctx0" brushRef="#br0" timeOffset="-153682.39">24694 14146 0,'0'0'0,"-17"0"16,123 18 15,-89-18-15,107-18-1</inkml:trace>
  <inkml:trace contextRef="#ctx0" brushRef="#br0" timeOffset="-153497.2">24747 14393 0,'0'0'0,"-105"89"16,87-89 0,0 17-1,106-87 1,-52 52-1,122-35 1,-140 53 0,0 0-16,-1 0 0</inkml:trace>
  <inkml:trace contextRef="#ctx0" brushRef="#br0" timeOffset="-153046.85">25594 14270 0,'0'0'0,"-71"0"16,19 0-16,-19 0 31,53 0-15,124 0 15,71-18-15,52-17-1,0 17 1,-88 18 0,0 0-1,-70-17 1,-53-1-16</inkml:trace>
  <inkml:trace contextRef="#ctx0" brushRef="#br0" timeOffset="-152545.49">25682 13723 0,'0'0'0,"0"-18"16,18-35-1,35 53 1,-36 0 0,1 18-1,17 35 1,-17-18 0,-18 36-1,-35 35 16,52-106-15,89 0 0,-35-18-1,158-35 1,-123 36 0,-53 17-1</inkml:trace>
  <inkml:trace contextRef="#ctx0" brushRef="#br0" timeOffset="-152111.15">25682 14658 0,'0'0'16,"18"0"-1,-1 0 1,107 0 0,-71 18 15,-53-1-16,-71 124 1,36-105-16,17 52 31,124-106 1,-88 18-17,194-106 1,-177 89-1,141-54 1,-158 53 0,-1 18-16</inkml:trace>
  <inkml:trace contextRef="#ctx0" brushRef="#br0" timeOffset="-151585.35">27376 14111 0,'0'0'0,"-18"0"16,-17 0-1,52 0 1,54 0 0,52-18-1,-52 1 1,-18-1 0</inkml:trace>
  <inkml:trace contextRef="#ctx0" brushRef="#br0" timeOffset="-151412.99">27464 14252 0,'-18'18'16,"36"-36"-16,-71 53 15,35-35 1,106-17 0,-17 17-1,-36-18 1,318-105-1</inkml:trace>
  <inkml:trace contextRef="#ctx0" brushRef="#br0" timeOffset="-151020.56">28205 13988 0,'0'0'0,"-18"-36"16,-17 19 0,35-1-1,0 36 48,-18 17-48,18 36 1,0 34 0,0-34-1,0 35 1,35 123 0,-17-158-1,-18-36-15,0 0 16,0-17-1,-18-1-15</inkml:trace>
  <inkml:trace contextRef="#ctx0" brushRef="#br0" timeOffset="-146217.48">20585 9648 0,'17'0'78,"-17"18"32,0 0-95,18-1 1,-18 19 31,17 17-32,-17 17 32,18-17-31,-18-35 0,18 105 15,-1-52 0,19 35 0,-19-89-15,19 107 15,-19-54-15,19 36 15,-19-88-15,18 88-1,-35-89 1,18 1-16,0 70 16,-18-35-1,17-35-15,-17 70 31,18 0-15,-18 0 0,18-17-1,-1-1 1,1-34 0,0 16-1,-18-34 1,0 0-16,35 70 15,-35-35 1,35 17 0,-17 19-1,-1-19 1,1 18 0,0-35-1,17 35 1,0-17-1,0-18 1,-35-35-16,18-18 16,17 88-1,1-35 1,-19-18 0,19 18-1,-1-18 1,0 18-1,-17-18 1,17 36 0,-17-53-1,17 34-15,-17 1 16,17 18 0,0 17-1,-17-53 1,-1 1-16,1 34 15,17-17 1,1-18 0,-19 18-1,1-35 1,-18 0 0,18-1 15,-18 1 31,0 0-46,0-1 0,17 36-1,-17-18 1,0 1-1,18-1 17,-18-17-17,17-1 1,-17 1 0,0-36 93,-17 18-109</inkml:trace>
  <inkml:trace contextRef="#ctx0" brushRef="#br0" timeOffset="-144577.03">21943 13511 0,'0'-17'78,"35"17"-31,-17 0-31,-1 0-1,19 0 1,34-18 0,-17 0-1,-35 1 1,123-18-1,-53 35 1,-53 0 0,-17 0-16,141-18 15,-36-17 1,-88 35-16,18-18 16,71 18-1,-71 0 1,35-18-1,-70 18-15,70 0 16,-53 0 0,-17 0-16,35 0 15,17-17 1,54-1 0,158-35 15,-176 53-16,-36 0 1,1 18 0,-18-18-1,35 17 1,-18-17 0,-17 0-16,0 0 15,71 18 1,-36-18-1,18 0 1,-18 0 0,18-18-1,-18 1 1,18 17 0,-89 0-16,36-18 15,36 18 1,-19-17-1,1 17-15,-1-18 16,89 0 0,-88 18-1,-36-17-15,71 17 16,-36-18 0,1 18-1,52-18 1,-17 1-1,0 17 1,35-18 0,-35 0-1,0 1 1,-36 17 0,1-18-1</inkml:trace>
  <inkml:trace contextRef="#ctx0" brushRef="#br0" timeOffset="-142715.62">26776 13070 0,'-18'0'16,"36"0"77,52-17-77,-17-1 0,53 0-1,-35 1 1,-1 17 0,-34 0-16,69-18 31,-52 18-16,71 0 1,-36 0 0,159 0-1,-53 0 1,-18 0 15,-123 0-15,18 0-1,52-53 1,-35 53 0,-17 0-1,0 0 1,17 0 0,-18-17-1,54 17 1,-54 0-16,107 0 31,-107 0-15,36 0-1,53 0 1,-36-18 0,-34 18-1,140 0 1,18-18 15,-141 1-15,52 17-1,-122 0-15,52 0 16,53 0 0,-71 0-1,248-18 16,-124 18-15,-71 0 0,19 0 15,-54 0-15,-71 0-1,72 0 1,-72 0-16,1 0 15,52 0 1,-34 0 0,-1 0-1,0 0 1,18 0 15,-18 0 0,-35-18 16,-17 18-47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3:20:14.53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8520 3069 0,'17'-17'31,"-17"-1"-15,0 0 15,-17 18 16,-19 18-31,1 17-1,-18 18 1,0 18 15,18 17-15,0 0-1,17-53 1,18 18 0,-18-35-1,18 35 16,0-18-15,0-17 15,18-54 1</inkml:trace>
  <inkml:trace contextRef="#ctx0" brushRef="#br0" timeOffset="770.58">8079 3369 0,'0'0'0,"0"-18"32,0 1 140,17 17-157,1 0 1,0 0-1,-1 0-15,-17 17 16,35 1 0,-17 17-1,0-17 1,-1 0 0,1 17-1,0-18 1,-18 1-1,17-18 1,19-18 31,16-17-31,-34 35-1,106-88 1,-107 70-16,71-35 15,18 1 1,-70 16 0,-19 36-1</inkml:trace>
  <inkml:trace contextRef="#ctx0" brushRef="#br0" timeOffset="2397.25">776 4710 0,'0'-36'16,"0"1"-1,18 0 17,52 35-17,-34-18 1,16 53-1,-16 1 1,17 34 0,-18 1-1,0-36 1,18-17 0,0-71-1,-18 17-15,106-87 16,-52 35-1,175-106 1,-123 106 0,-70 52-1,52-17 1,-87 36 0</inkml:trace>
  <inkml:trace contextRef="#ctx0" brushRef="#br0" timeOffset="18606.33">1005 8502 0,'0'0'0,"-17"0"16,-1-18-1,36 18 79,52 53-63,-52-35-15,35 17-1,-35-17 1,-1-18 15,18-36-15,71-69 0,-53 52-1,106-124 1,-53 107-1,-53 35 1,-53 17 0,17 18-1,1 0 1,0 0-16</inkml:trace>
  <inkml:trace contextRef="#ctx0" brushRef="#br0" timeOffset="23629.64">9207 6562 0,'0'0'0,"0"-18"47,-17 18 0,-1 18-32,1-1-15,-72 107 31,72-107-15,-1 54-16,0-18 16,18 17-1,0-52-15,0 53 16,0-1 0,0-35-1,0-17 16,0-36 16,-17 18-31,17-35-16</inkml:trace>
  <inkml:trace contextRef="#ctx0" brushRef="#br0" timeOffset="23994.1">8837 6897 0,'0'0'16,"-18"-18"0,36 18 62,17 18-63,18 17 1,-17 18 0,-19-35-1,36 52 1,-53-52-1,18-18 1,17-53 0,0 0-1,-17 35-15,17-17 16,18 17 0</inkml:trace>
  <inkml:trace contextRef="#ctx0" brushRef="#br0" timeOffset="24337.42">9384 6050 0,'18'-70'16,"105"-72"15,0 125 0,-87 34 0</inkml:trace>
  <inkml:trace contextRef="#ctx0" brushRef="#br0" timeOffset="24649.77">9507 6015 0,'0'0'0,"-17"0"16,17 17 30,88 125-14,-70-54-17,-1 0 1,18 0 0,-35-70-1,18-18 1</inkml:trace>
  <inkml:trace contextRef="#ctx0" brushRef="#br0" timeOffset="24811.27">9543 6509 0,'0'0'0,"-36"35"16,107-70 15,-1-18-15,-52 35-1,123-88 1,-88 71-16</inkml:trace>
  <inkml:trace contextRef="#ctx0" brushRef="#br0" timeOffset="25861.24">9825 6209 0,'-18'0'31,"36"0"0,-1 0-15,1 18-16,0 34 31,-1 37-15,-17-54-1,0-88 17,0-18-17,18-52 1,35 70 0,-35 35-1,-1 54 1,1-19-1,17 72 1,36-72 0,-36 1-1,0-18-15,-35-35 16,71-54 0,-71 36-1,0-52 1,-18 34-1,1 0 1,-1 36 0,0 18-1,89 105 32,-54-35-31,1 17-1,17 89 1,-35-124 0,0 1-1,-17-54 17,-54-53-17,18 54 1,-35 87 15,88 1-15,18-36-1,35-17 1,17-54 0,36-34-1,-35 17 1,-19-18-1,-34 36 1,-53 0 0,35 17-1,-18 18-15,1 0 16,-1 0 0,0 18-16,18 17 15,0 53 1,18-52-1,35-1 1,0-35 0,17 0-1,-17-35 1,0-18 0</inkml:trace>
  <inkml:trace contextRef="#ctx0" brushRef="#br0" timeOffset="26469.73">10795 6050 0,'0'0'0,"-53"-18"15,53 1 17,0 34-1,53 125 0,-35-107-15,70 177-1,-35-71 17,-53-159-1,-88-105-15,-18-142 15,70 177-16,72 0 17,-1 88-17,71-36 1,-89 36 0,19 71-1,-142 52 16,18-70 1,123-53-17,0-70-15</inkml:trace>
  <inkml:trace contextRef="#ctx0" brushRef="#br0" timeOffset="26799.24">11077 6032 0,'18'36'32,"35"-54"-17,-18-35 1,53-35 0,-70 17-1,-18 54 1,-53-1-1,18 36 1,-54 105 0,89-105-1,-17 105 1,34-105 0,72 0-1,-19-36 1,36-53-1,-88 71-15,-1-17 16</inkml:trace>
  <inkml:trace contextRef="#ctx0" brushRef="#br0" timeOffset="27223.82">11430 5838 0,'18'18'63,"-1"35"-48,1-18 1,-18 18 0,0-35-16,0-1 15,0 19 1,0-19-1,18-52 1,34-159 15,-16 159-15,17 52 15,-36 36-15,1 0-1,0-35 1,-18 17 0,17-17-1</inkml:trace>
  <inkml:trace contextRef="#ctx0" brushRef="#br0" timeOffset="30813.52">11871 5486 0,'-18'-18'31,"18"53"32,18 1-47,53 158 15,-54-141-16,-17-36-15,18 54 16,-18-54 0,-18-52 15,-35-18-15,0 36-1,18 34 1,17 36-1,1 0 1,52-35 0,0-1-1,54-17 1,-54-35 0,0 17-16,36-35 15,-18-35 1,-36 53-1,-17-18-15,0 18 16,-17 0 0,-54 105 15,36 1-15,35-18-1,17-36 1,19 1-16,-1-18 15,35 0 1,-17-53-16</inkml:trace>
  <inkml:trace contextRef="#ctx0" brushRef="#br0" timeOffset="31549.66">12312 5644 0,'-18'0'15,"36"18"48,0 0-48,-1 70 17,1-88-1,-18-18-15,0-17-1,35-53 1,-17 70-1,-1 1 1,-17 52 0,36 35-1,34 19 17,-34-89-17,-1-18 1,-18-35-1,19-106 1,-36 53 0,0 36-1,-53-54 1,18 124-16,-1-35 16,19 35-16,-19-18 31,36 36 0,18 35-15,53 53-1,-19 0 1,1-18 0,-35 0-1,-18-70-15,0 17 16,0-17-1,0-54 1</inkml:trace>
  <inkml:trace contextRef="#ctx0" brushRef="#br0" timeOffset="31711.36">12559 5450 0,'-18'-17'15,"89"-19"16,35-16-15,105-54 0,-123 53-1</inkml:trace>
  <inkml:trace contextRef="#ctx0" brushRef="#br0" timeOffset="32735.08">8520 1905 0,'-18'18'32,"71"-107"14,70-16-14,-105 105-17,0-18 1</inkml:trace>
  <inkml:trace contextRef="#ctx0" brushRef="#br0" timeOffset="32965.42">8537 1940 0,'0'0'0,"-17"18"16,34-18 31,18 18-32,-17-1 1,70 71-1,-70-70-15,35 123 32</inkml:trace>
  <inkml:trace contextRef="#ctx0" brushRef="#br0" timeOffset="33133.35">8625 2381 0,'0'0'0,"-17"36"15,17-19 17,53-34-17,-36-19 1,124-70 0,-70 36-1</inkml:trace>
  <inkml:trace contextRef="#ctx0" brushRef="#br0" timeOffset="34163.23">8819 2064 0,'0'0'0,"-35"0"31,35 17 0,18 1-15,35 17 0,-53 1-1,17 16 1,-17-16 0,18-19-1,-18-52 1,18-159 15,17 124-15,-35 52-16,18 18 15,-1 0 1,-17 18-16,35-1 16,18 54-1,-17-54 1,-1-17-1,-17-35 1,17-53 0,-70-194 15,-1 176-15,-17 53-1,18 53 1,17 0-1,36 35 17,35 18-17,-53-18-15,71 71 16,-36 0 0,0 0 15,-17-88-16,-54-18 17,-69-53-17,34 53 1,89 35 15,70-17 0,71-160 1,-124 107-17,71-106 1,-106 123 0,-18-35-1,1 53 1,-54 18-1,53 17 1,18-17-16,36 70 31,-1-70-15,18 0 0,0-18-1,-53-18-15,17 0 16,19-35-1</inkml:trace>
  <inkml:trace contextRef="#ctx0" brushRef="#br0" timeOffset="35176.51">9701 1499 0,'0'0'16,"-17"0"-1,34 36 220,36 34-220,-35-52 1,52 88 0,1 35-1,-53-106 1,-18-53 15,-53-35-15,35 36-16,0-18 15,-87-124 1,52 53 0,35 35-1,18 18 1,71 18-1,-1 18 1,-35 17 0,-17 17-16,0 1 15,-36 88 1,-17-53 0,0 17 15,87-105 0,19-36-15,0 18-1,-18-17 1,-36 17 0,1 18-1,-36 17-15,-35 18 31,18 18-15,35-1-16,-35 19 16,35 16-1,0-34-15,53 35 16,17-18 0,71-88 15,-53-17-16,-52-1-15</inkml:trace>
  <inkml:trace contextRef="#ctx0" brushRef="#br0" timeOffset="36122.31">10283 1199 0,'-52'0'16,"104"0"-16,-122 0 16,52 0 15,36 36-16,35 34 17,-36-34-17,-17-19 1,0 18 0,0-123 30,36 35-30,-19 36 0,36 17-1,-17 17 1,-19-17 0,18 18-16,18 0 31,-17-36-16,-19-35 1,-17-35 0,-35-18-1,0-17 1,-1 70 0,19 17-1,-1 36-15,18 18 31,53 53-15,-35-54-16,17 36 16,53 71-1,-70-71 1,0-1 0,-54-87 30,-34 0-30,-1 53 15,36 34-15,35 1 0,17-17-1,107-72 1,-106 19-1,123-160 1,-124 89 15,-70 70 1,36 18-17,17 36-15,-53 52 16,53-70-1,88 70 17,-53-88-17,-17 0 1,123-53 0,-123 35-16</inkml:trace>
  <inkml:trace contextRef="#ctx0" brushRef="#br0" timeOffset="36858.46">10971 900 0,'0'0'0,"-35"17"16,0 1 0,17 17-1,18 0 1,35-17-1,1 17 1,-36-17 0,17 0-1,-17-54 48,0-34-48,18-18 17,0 88-17,17 0 1,0 35 0,-35-18-16,35 19 15,-17-36 1,17 17-1,1-70 17,-19-17-17,-17 17 1,0-53 0,-106-70 15,36 158-16,70 1-15,-35 17 16,17 0 0,89 35 31,17 35-32,-71-34-15,72 87 31,-54-52-15,-35-1 15</inkml:trace>
  <inkml:trace contextRef="#ctx0" brushRef="#br0" timeOffset="37007.54">11201 706 0,'0'0'0,"-18"0"15,89-53 17,140-71-1,-52 36 0</inkml:trace>
  <inkml:trace contextRef="#ctx0" brushRef="#br0" timeOffset="52159.27">16263 14728 0,'0'0'0,"0"-17"31,0-1-15,18 53 31,-18 1-32,17-1 1,1-17 0,-18-1-1,53 1 1,-18-18 0,18-18-1,-35-35 1,17 18-1,-35 17 1,0 107 109,0-36-109,0-36-1,0 195 1,0-106 0,-18 0-1,-17-71 1,-35-18-1,34-52 1,1-53 0,35-18-1,35 36 1,1 34-16,-1 19 16,0-19-16,36 1 15,-36 17 1,18 18-1</inkml:trace>
  <inkml:trace contextRef="#ctx0" brushRef="#br0" timeOffset="52503.3">17145 14781 0,'0'0'0,"-53"0"15,18 0 1,17 0 15,71 0 0,0 0-15,0 0 0,0 0-1</inkml:trace>
  <inkml:trace contextRef="#ctx0" brushRef="#br0" timeOffset="52703.94">17145 14922 0,'-53'0'16,"106"0"-16,-159 18 15,71-18 1,70 0 15,18 0-15,88-35-1,-70 35 1,35-71 0</inkml:trace>
  <inkml:trace contextRef="#ctx0" brushRef="#br0" timeOffset="53533.59">17992 14658 0,'0'0'0,"-36"0"16,36-18 15,18 18-15,53 0 15,-1 36 0,-52-19-15,-18 18 0,-71 54-1,54-72 1,-125 89 0,125-106-16,17 18 15,70-18 1,1 0-1,141-18 1,-159 18 0,-18 0-1,0 0 1,-35-18 31</inkml:trace>
  <inkml:trace contextRef="#ctx0" brushRef="#br0" timeOffset="54080.29">18397 14728 0,'36'0'63,"69"-17"-32,-69 17-15,-19 17-1,-17 19 1,-35 34-1,-18 1 1,36-36 0,34-88 31,36-17-32,-35 52-15,-1 0 16,54-70-1,-36 71 1,-70 34 31,0 36-31,17-18-1,18 1 1,71 69 15,-19-87-15,54-18-1</inkml:trace>
  <inkml:trace contextRef="#ctx0" brushRef="#br0" timeOffset="54513.16">18785 14482 0,'0'0'0,"0"-36"16,0 19-1,18 17 1,-18 17-1,18 1 1,-18 0-16,17-18 16,1 35-1,-18-18 1,35 54 15,1-89 0,87-70 1,-35 71-17,-70 17 1,-18 17 15</inkml:trace>
  <inkml:trace contextRef="#ctx0" brushRef="#br0" timeOffset="55499.96">19367 14764 0,'-17'0'15,"-18"0"1,-1 0 15,54 0 16,17 0-31,-17 0-16,52-18 15,54 0 1,-18 1 0,-71 17-1,-17 0-15,17-18 16,-53 18 62,1-17-62</inkml:trace>
  <inkml:trace contextRef="#ctx0" brushRef="#br0" timeOffset="55875.91">19562 14623 0,'0'-18'31,"0"36"16,0-1-16,0 19-15,0-1-1,0 53 1,17-70-16,-17 35 15,0 35 1,18-71-16,-18 19 16,0-1-1,0-17 1,0-36 0,17-35-1</inkml:trace>
  <inkml:trace contextRef="#ctx0" brushRef="#br0" timeOffset="58898.03">20443 14534 0,'18'-17'16,"-18"-1"0,0 1-16,0 34 78,0 18-47,0 1-15,0-19-16,0 36 15,0 53 1,0-71-1,0-17-15,0 17 16,0-17 0,0-53 46,0 17-46</inkml:trace>
  <inkml:trace contextRef="#ctx0" brushRef="#br0" timeOffset="59350.66">20655 14517 0,'0'0'0,"18"-18"16,-1 18-16,36-17 31,0 17-15,-35 52-1,0 1 1,-54 0 0,-34 18-1,17-18 1,35-36-1,53 1 1,36-18 0,52-18-1,-70 1 1,18-1 15,-71 0 32,0 1-63</inkml:trace>
  <inkml:trace contextRef="#ctx0" brushRef="#br0" timeOffset="59871.32">21149 14605 0,'0'-18'16,"0"36"-16,18-36 15,-1 18 32,19 0-31,-1 0-1,0 36 1,-35 34 15,-88 36-15,70-88 0,1-1-1,70-87 16,-1-1-15,54-17 0,-53 17-1,-35 54 1,-18-1 0,-18 18 15,1 0-16,-36 71 1,35-18 0,18-36-16,0 36 15,53-18 1,70 18 0</inkml:trace>
  <inkml:trace contextRef="#ctx0" brushRef="#br0" timeOffset="60245.01">21872 14623 0,'0'0'0,"-70"0"16,52 0-1,141 0 17,-70-18-17,124 18 1,-142 0-1,-17 0 1,-1 0 0,-34-53-1,-19 53 1,1-18-16</inkml:trace>
  <inkml:trace contextRef="#ctx0" brushRef="#br0" timeOffset="60521.74">21978 14464 0,'0'0'0,"0"18"47,0-1-16,0 18-16,18 36 1,-18 0 0,0 17-1,0-53 1,0 0-16,0-17 16,17-36 15</inkml:trace>
  <inkml:trace contextRef="#ctx0" brushRef="#br0" timeOffset="60899.77">22560 14464 0,'0'0'0,"-18"-35"16,18 17 15,-17 89 32,17 17-48,0-18 1,-18 1 0,18-54-1,0 54 1,0-53 0</inkml:trace>
  <inkml:trace contextRef="#ctx0" brushRef="#br0" timeOffset="61468.82">22895 14482 0,'-35'-36'16,"70"72"-16,-70-89 15,17 53 48,1 17-47,-1 1-1,18 35 1,0-18-1,35 18 1,-35-35-16,36-1 16,52 54-1,-53-1 17,-35-52-17,-18 0-15,-105-1 31,105-34-15,18-36 0,18-18-1,70-17 1,-35 17 0,0-17-1,-53 71 1,0-1-16,-35 18 15,-71 18 1,18 70 15,70-71-31</inkml:trace>
  <inkml:trace contextRef="#ctx0" brushRef="#br0" timeOffset="66039.17">17462 15681 0,'0'0'0,"-52"0"31,34 0-15,36 0 15,34 0-15,-34 0-16,17 0 15,71 18 1,-70-18 0,52 0-1</inkml:trace>
  <inkml:trace contextRef="#ctx0" brushRef="#br0" timeOffset="66221.23">17480 15840 0,'-88'17'16,"176"-34"-16,-211 34 15,176-17 16,70 0-15,36-35 0,52 17-1,-193 18 1</inkml:trace>
  <inkml:trace contextRef="#ctx0" brushRef="#br0" timeOffset="69444.35">18450 15663 0,'-35'-35'15,"35"17"1,0 1 0,53-19-1,0 36 1,-18 0 0,-17 0-1,-1 18 1,-17 0-1,-17 52 1,-36 1 0,18-1-1,-36 1 1,53-36 0,89-35 30,17-17-30,53-19 0,-53 19-1,-17 17 1,-53 0 0,-36 0 46,18-36-46</inkml:trace>
  <inkml:trace contextRef="#ctx0" brushRef="#br0" timeOffset="70282.78">19315 15363 0,'0'0'0,"0"-17"16,-18-1 0,18 1-1,-18 17 1,1 35 15,-36 35-15,0-17-1,-35 212 17,88-159-17,53 35 1,-36-106-16,36 36 16,71-1-1,-19-35 1,-69-35-16,17 0 0</inkml:trace>
  <inkml:trace contextRef="#ctx0" brushRef="#br0" timeOffset="70916.41">19438 15663 0,'0'0'15,"-18"-35"1,18 17 15,106-17 0,-88 35-15,35 18 0,-36 123 15,-52-106-15,-53 89-1,70-107 1,1 1-1,52-53 1,36-36 0,34-35-1,-34 36 1,-71 34 0,18 19-1,-107 52 16,72-35-15,-71 71 0,70-18-1,18-36-15,53 36 16,-18-35-16,18 17 16,53 0-1,-71-35-15,0 0 16,-17-17-16</inkml:trace>
  <inkml:trace contextRef="#ctx0" brushRef="#br0" timeOffset="71271.32">19756 15434 0,'0'-18'15,"0"1"1,17 17 0,36 0-1,-18 17 1,-17 1 0,0 70-1,-18-53 1,17-17 15,1-36-15,35-17-1,0-18 1,17 18 0,-70 17-1</inkml:trace>
  <inkml:trace contextRef="#ctx0" brushRef="#br0" timeOffset="71782.91">20320 15716 0,'-53'36'16,"35"-36"-16,89-36 0,-177 89 15,89-53-15,-19 0 32,72 0 14,-1 0-30,71-17 0,17 17-1,-35-18 1,-52 18 0,-19 0-1,-17-18 1,-35 1-16</inkml:trace>
  <inkml:trace contextRef="#ctx0" brushRef="#br0" timeOffset="72056.52">20391 15575 0,'-18'0'31,"36"0"-31,-36 18 47,36 88-32,-18-89 1,0 107 15,-18-54-31,0-34 16,18 34-1,36-52 1</inkml:trace>
  <inkml:trace contextRef="#ctx0" brushRef="#br0" timeOffset="72511.39">21149 15522 0,'0'0'0,"0"-35"16,-18 0 15,-17 35-15,17 0-1,-17 53 1,-18-1-16,36-34 15,-54 141 1,53-124-16,18 18 16,36 53-1,-19-71 1,89-17 0,-35-71-1,-54 35 1,-17-35-1,-211-17 17,175 70-17,54 0 17,17 0-17,-17 0-15</inkml:trace>
  <inkml:trace contextRef="#ctx0" brushRef="#br0" timeOffset="73049.42">21255 15628 0,'0'0'15,"0"-53"1,35 53 15,18 0-15,-35 18-16,-1-1 15,19 19 1,-36 17 0,0 17-1,-124 71 16,89-105-15,17-36 0,71-71-1,106-141 17,-106 159-17,0-17 1,-89 70 15,-16 35-15,16 0-1,1 18 1,35 18 0,0-36-1,71 71 1,17-88-1,-71-18-15</inkml:trace>
  <inkml:trace contextRef="#ctx0" brushRef="#br0" timeOffset="73528.89">21978 15681 0,'-53'0'32,"106"0"-32,-124-18 15,142 18 32,-36 0-31,230-35-1,-195 35 17,-52 0-17,-88-18 1</inkml:trace>
  <inkml:trace contextRef="#ctx0" brushRef="#br0" timeOffset="73870.74">22172 15522 0,'0'0'0,"-35"0"31,35 35 48,0 18-64,0-35 1,0 123-1,0-70 1,-18-18 0,18 0-1,35-89 17</inkml:trace>
  <inkml:trace contextRef="#ctx0" brushRef="#br0" timeOffset="74421.67">22966 15540 0,'0'0'0,"17"0"16,-34-18 15,-89 71 0,71-35-15,-106-1 0,105-17-1,-52-53 1,88 36-1,35-54 1,36 18 0,-53 53-1,87-17 1,-34 52 15,-53 71 0,-54 17 1,-105-52-1,88-53-15,18-18 15,35-89-16</inkml:trace>
  <inkml:trace contextRef="#ctx0" brushRef="#br0" timeOffset="74778.77">22966 15152 0,'0'0'0,"0"-18"16,17 36 15,107 70 0,-106-70-15,123 158 0,-124-141-1,1 1-15,0 158 16,-107-18 0,54-123-1,-247 194 1,229-212-16</inkml:trace>
  <inkml:trace contextRef="#ctx0" brushRef="#br0" timeOffset="77071.59">17762 16969 0,'0'0'0,"-105"-18"31,87 18-15,106 0 46,-17-18-46,-36 18-16,0 0 15,71-17 1,-18-1 0</inkml:trace>
  <inkml:trace contextRef="#ctx0" brushRef="#br0" timeOffset="77283.11">17709 17074 0,'-52'36'31,"104"-72"-31,-52 54 31,142-53 1,16 17-17,-140 1 16</inkml:trace>
  <inkml:trace contextRef="#ctx0" brushRef="#br0" timeOffset="78205.22">18768 16863 0,'-36'-18'15,"36"0"1,0 1-1,36-18 1,-1 35 0,53-18-1,-70 18 1,17 53 0,-35-36-16,-70 142 31,34-106-16,19-18-15,17-17 32,35-18-17,0-18 1,18 18 0,141-35-1,-141 35 1,-35 0-1</inkml:trace>
  <inkml:trace contextRef="#ctx0" brushRef="#br0" timeOffset="81131.25">19897 16422 0,'0'0'0,"-18"0"16,18-35-1,-18 35 1,1 0 31,-36 52-31,0 19-1,-18 211 16,54-141-15,52 53 0,18-70-1,53-1 1,0-87 0,-1-54-1</inkml:trace>
  <inkml:trace contextRef="#ctx0" brushRef="#br0" timeOffset="81750.25">19985 16916 0,'-18'-18'15,"18"0"-15,0-17 32,18 35-17,-1 0-15,-17-18 16,36 18 0,-19 0-1,1 36 16,-18-1-15,-71 106 15,54-123-31,-1 17 32,89-88-1,-18-17-16,17-36 1,-34 18 15,-72 105 1,-17 1-17,36 17-15,-19 0 16,36 18-1,18 36 1,53-37 0,-36-16-16,0-19 15,36 1 1,-36-18-16</inkml:trace>
  <inkml:trace contextRef="#ctx0" brushRef="#br0" timeOffset="82118.8">20249 16528 0,'0'0'0,"36"-18"16,-36 53 31,17 18-32,1-53-15,0 71 32,-1-71-17,36 0 16,-18-53-15,71-18 0,-88 54-1,0 17-15,17 0 16,18 35 0</inkml:trace>
  <inkml:trace contextRef="#ctx0" brushRef="#br0" timeOffset="82406.87">20779 16863 0,'0'0'0,"-71"35"15,36-35 1,17 18-1,89-18 17,52 0-17,-35-18 1,36 0 0,-71 18-1,-18-53 1,-35 36-16</inkml:trace>
  <inkml:trace contextRef="#ctx0" brushRef="#br0" timeOffset="82674.66">20920 16792 0,'0'0'0,"-18"0"15,36 35 48,-18 1-48,0 34 1,0-17 0,0 35-1,-18-52 1,18-1-1,18-35 1</inkml:trace>
  <inkml:trace contextRef="#ctx0" brushRef="#br0" timeOffset="83097.32">21414 16651 0,'17'0'31,"-34"0"-31,34 18 32,1 52-17,-18 18 1,-35-17-1,35-53-15,-36 52 16,19-17 0,17-35-1,88-18 17,-18 0-17,1 0 1,-53 0-1,-1 0 32,-17-18-31</inkml:trace>
  <inkml:trace contextRef="#ctx0" brushRef="#br0" timeOffset="83333.91">21766 16916 0,'-17'0'16,"-1"0"-1</inkml:trace>
  <inkml:trace contextRef="#ctx0" brushRef="#br0" timeOffset="83864.48">21943 16633 0,'0'0'0,"35"-35"16,-17 18-1,35-19 1,-18 36-1,18 0 1,-18 18 0,-35 17 15,-53 18-15,18-18-1,-36 71 16,89-88 1,17-36-17,71 1 17,-88 34-17,-1 1 1,-17 35-1,-17 0 1,-54 53 15,18-71-15,0-18 0</inkml:trace>
  <inkml:trace contextRef="#ctx0" brushRef="#br0" timeOffset="86519.6">22490 16757 0,'-18'0'484,"18"-18"-406,0 1-47,18 34 110,-1 19-125,1-1-1,-1 0 1,-17-17-1,-52 105 1,16-105 0,-17 35 15,71-71-15,123-141 15,-70 89-16,-18-18 1,-18 52 0,-35 19-1,-18 17 17,-35 35-17,18 0 1,17 53-1,18-17 1,36 35 0,17-36-1,17-17 1,-52-53-16,-1 0 16,36 0-16</inkml:trace>
  <inkml:trace contextRef="#ctx0" brushRef="#br0" timeOffset="88663.93">23460 16775 0,'0'0'0,"-36"0"16,19 0 0,-1 0-1,1 0 1,17-18 15,52 18-15,19-35-1,35 17 1,-71 0-16,18 1 16,18 17-1,-54-18-15,-34 18 63,-1-18-48,0-17-15</inkml:trace>
  <inkml:trace contextRef="#ctx0" brushRef="#br0" timeOffset="89050.57">23636 16581 0,'0'-18'31,"0"0"0,0 54 32,18 16-48,-1 90 17,1-90-17,-18 54 17,0-123 14</inkml:trace>
  <inkml:trace contextRef="#ctx0" brushRef="#br0" timeOffset="90163.07">22384 16933 0,'-18'0'78,"18"-35"-47,-18 17-15,18 1 156,18-1-157,-18 36 48,0-1-32,0 1-15,-18 0 15,1-18-31</inkml:trace>
  <inkml:trace contextRef="#ctx0" brushRef="#br0" timeOffset="91966.2">24518 16404 0,'-35'0'31,"17"0"1,53 0-1,18 0-16,0 0 1,-35 0 0,-36 106-1,-70 0 17,53-71-1,88-35 0,-36-18-15,89 1-1,-71 34 1,-17-17-16,-18 18 16,0 53-1,-141 17 16,70-53-15,54-17 0,-54-1-16</inkml:trace>
  <inkml:trace contextRef="#ctx0" brushRef="#br0" timeOffset="92818.24">24677 16122 0,'-18'0'32,"53"0"-1,18 0-15,-35 18-1,17 34 1,-17-16-1,-18-1 1,18 0 15,-1-35-15,107-106 15,-19 54-15,-69 52-1,-19 0 1</inkml:trace>
  <inkml:trace contextRef="#ctx0" brushRef="#br0" timeOffset="93552.74">25188 15857 0,'-17'0'15,"17"53"48,35 0-48,88 124 17,-52-1-17,-53-105 1,17 211 0,-53 0-1,-52-141 1,-71 71-1,-212 105 1</inkml:trace>
  <inkml:trace contextRef="#ctx0" brushRef="#br0" timeOffset="94740.87">26070 16369 0,'0'0'0,"-70"18"31,52-18 0,53 0 0,18 0-15,35-18 0,54 18 15,-125 0-15</inkml:trace>
  <inkml:trace contextRef="#ctx0" brushRef="#br0" timeOffset="94925.05">26000 16492 0,'0'0'0,"-36"53"16,54-53 15,88-17-15,-88 17-16,52-18 15,89-17 1,-89 17 15</inkml:trace>
  <inkml:trace contextRef="#ctx0" brushRef="#br0" timeOffset="95438.69">26899 16140 0,'0'0'0,"0"-18"16,0 0-1,18 18 1,17 0 0,53 18-1,-70-18 1,0 53 0,-18-36-16,-106 107 31,53-71-16,35-18 1,1-17 0,52-1-1,53-52 1,0 35 0,-17-35-1,-36 35 1</inkml:trace>
  <inkml:trace contextRef="#ctx0" brushRef="#br0" timeOffset="96135.57">27817 15840 0,'0'0'0,"0"-18"15,-18 18 17,0 18-17,-35 52 17,0 1-17,36-36-15,-89 300 31,88-229-15,18-35-16,53 264 31,18-282-15,123 53 0,-141-89-16</inkml:trace>
  <inkml:trace contextRef="#ctx0" brushRef="#br0" timeOffset="97117.69">27746 16210 0,'-18'0'15,"36"0"17,0-18-17,52 1 1,-17 17 0,-35 0-1,17 53 1,-35 0-1,-53 88 17,-17-88-17,70-36 1,35-87 15,35-1-15,19-35-1,-19 18 1,-52 53 0,-54 35 15,1 0-15,-53 106-1,70-36 1,18-52-16,0 17 15,0 1-15,159 87 32,-88-105-17,-36-18 1,35 0-16</inkml:trace>
  <inkml:trace contextRef="#ctx0" brushRef="#br0" timeOffset="97367.2">28293 16281 0,'0'0'0,"-18"0"16,71 0 15,35 0-16,124-36 17,-194 36-17,-1 0 1,-17-17 0</inkml:trace>
  <inkml:trace contextRef="#ctx0" brushRef="#br0" timeOffset="97663.4">28434 16157 0,'0'0'0,"-18"0"16,18 18 46,0 17-46,0-17-16,18 123 31,-18-71-15,-18 1-1,18-36 1</inkml:trace>
  <inkml:trace contextRef="#ctx0" brushRef="#br0" timeOffset="98140.62">28822 16140 0,'0'0'0,"35"-36"16,36 19 15,-18 17-15,-36 17 0,1 19-1,-53-1 1,35-18-1,-106 54 1,71-53 0,70-18 15,18-18-15,0 18-1,0 35 16,-36 71 1,-52-35-17,-53-36 1,0 0 0,35-17-1,35-18-15</inkml:trace>
  <inkml:trace contextRef="#ctx0" brushRef="#br0" timeOffset="98548.31">28981 15928 0,'0'-53'31,"0"106"-31,17-106 16,1 53 0,70 53-1,-17 88 16,17 71 1,-53 35-1,-158 0 0,87-230-15,-158 124-1,177-123-15</inkml:trace>
  <inkml:trace contextRef="#ctx0" brushRef="#br0" timeOffset="99064.13">29228 15610 0,'0'0'0,"0"-17"15,0-1-15,17 18 47,1 18-31,35 70 15,-18-35 0,-17 0 1,-1-53-1,1-18-15,141-70-1,-124 88 1,71-35-1,-71 17 1,-35 53-16</inkml:trace>
  <inkml:trace contextRef="#ctx0" brushRef="#br0" timeOffset="104676.92">9278 11853 0,'-18'0'15,"1"0"17,-19-17-17,-52-1 17,53-17-17,-36-1 1,1 1-1,-1 18 1,18-1 0,-35 0-1,-18 1 1,89 17-16,-36 0 16,-35-18-1,52 18 1,-34-18-1,17 18 1,18 0 0,17 0-16,-123 18 31,70 0-15,36-1-1,0 1 1,-1 17-1,-16 0 1,34-35-16,-70 71 16,0-36-1,35-17 1,35 0 0,0-18 15,1 17 16</inkml:trace>
  <inkml:trace contextRef="#ctx0" brushRef="#br0" timeOffset="105203.83">7461 11712 0,'0'-17'31,"18"52"47,17 0-62,-17 18 0,17 35-1,-17-35 1,-1 0 0,19 18 15,-1-71-16,0 0 1,71-18 0,106-35 15,-159 53-15,-18 0-1,-35 18 32</inkml:trace>
  <inkml:trace contextRef="#ctx0" brushRef="#br0" timeOffset="108500.88">26300 17692 0,'0'0'0,"-36"0"15,19 0 1,34 0 15,36 0-15,-18 0-16,107-18 31,-37 1-15,-69 17-1</inkml:trace>
  <inkml:trace contextRef="#ctx0" brushRef="#br0" timeOffset="108691.57">26370 17851 0,'0'0'16,"-18"0"0,18-18-16,124-35 31,17 53-16,0-18 1,-106 18-16</inkml:trace>
  <inkml:trace contextRef="#ctx0" brushRef="#br0" timeOffset="109253.76">27358 17515 0,'0'0'0,"0"-35"15,0 17 17,53 18-1,0 18-16,-36 17 1,-52 36 0,35-53-16,-53 35 15,-53 35 1,71-35 0,53-36-1,35-17 1,88 0-1,0-17 1,-124 17 15</inkml:trace>
  <inkml:trace contextRef="#ctx0" brushRef="#br0" timeOffset="110362.62">28346 17374 0,'0'0'0,"0"-17"15,0-1 17,-18 18-17,0 0 16,1 35-15,-19-17 0,36 17-1,0 18 1,18-18 0,0-17-16,17 35 15,0 18 1,-35-1-1,0-17 1,-88 35 0,35-53-1,36-17 1,-54 0 0</inkml:trace>
  <inkml:trace contextRef="#ctx0" brushRef="#br0" timeOffset="110538.84">28134 17657 0,'0'0'0,"18"0"15,35 0 17,17-18-17,1 18 1,52-18-1</inkml:trace>
  <inkml:trace contextRef="#ctx0" brushRef="#br0" timeOffset="110877.7">28840 17410 0,'0'0'0,"0"-18"16,17 0 0,-17 1-1,-17 17 1,-36 17 0,17 36-1,-52 53 1,53-18-1,17 36 1,36-36 0,52-35-1,-52-36 1,88 36 0,-71-53-16</inkml:trace>
  <inkml:trace contextRef="#ctx0" brushRef="#br0" timeOffset="111440.71">28840 17621 0,'0'0'0,"0"-53"15,0 36-15,35-19 31,0 36-15,18 0 0,-18 18-1,-17 53 17,-36 17-1,-35-35-16,18-36 1,35 1-16,0-53 31,18 35-15,88-124 0,-18 54-1,-53 17 1,-17 53-1,-54 0 1,1 0 0,-35 35-1,52 53 17,53-35-17,1-18 1,69 18-1,-87-53 1,17 18-16</inkml:trace>
  <inkml:trace contextRef="#ctx0" brushRef="#br0" timeOffset="111724.93">29245 17357 0,'0'0'0,"0"-18"15,0 0 1,18 18 0,0 0-16,17 18 15,-18 0-15,89 105 31,-70-17-15,-36 17 0,-53-34-1,-36 16 1</inkml:trace>
  <inkml:trace contextRef="#ctx0" brushRef="#br0" timeOffset="113156.93">28169 17304 0,'-88'-18'32,"0"18"-1,53 0-16,17 0 1,18 18 93,0 17-77,0-17-1,0 17-15,0 0-16,0 0 15,0 89 1,0 17-1,0-17 1,0-19 0,0 19-1,-18-71 1,1 17 0,-1-52-16,18 0 15,-18-18 1,18 53-1,0-36 17,18-17-17,0 0 1,35 0 0,35 0-1,71 18 1,17-1-16</inkml:trace>
  <inkml:trace contextRef="#ctx0" brushRef="#br0" timeOffset="114207.34">29616 17092 0,'-71'18'31,"142"-36"-31,-177 36 16,159-18 15,106 0 1,-18 0-1,-124 0 0,-34 17 78,17 1-93,0 70 0,17-17-1,-17 35 1,18-36 0,0 107-1,17-54 1,-35-17-1,0-36 1,-18-17 0,1-17-1,-54-19 63,-105 36-62,123-35 0,-106-1-1</inkml:trace>
  <inkml:trace contextRef="#ctx0" brushRef="#br0" timeOffset="114766.91">30074 16739 0,'0'0'0,"0"-17"31,0 34 16,36 54-16,-36-54-31,17 1 16,-17 17 0,18 1-1,-18-19 1,53-17-1,-18 0 1,53-35 0,36 17-1,-71 1 1,-36 17 0,-34 88 15</inkml:trace>
  <inkml:trace contextRef="#ctx0" brushRef="#br0" timeOffset="116375.81">25453 17709 0,'0'0'0,"0"-35"16,0 53 46,18 70-30,17-53-17,18-17 1,17-18 0,-52-18-1,52-52 1,-34-1 15,-36 89 32,-18 88-32,18-18-16,0-53 1,-18 177 0,1-71-1,-18-35 1,17-53 0,-35-53-1,0-18 1,-17-35-1,34 0 1,19-88 0,122 18-1,1 34 1,18 19 0,-54 52-16</inkml:trace>
  <inkml:trace contextRef="#ctx0" brushRef="#br0" timeOffset="120290.45">23336 13212 0,'0'-18'16,"18"18"0,-18-18-16,18 18 46,34 53-30,-34-18 0,17 71-1,-17-35 1,53 70 15,-54-88-15,1-53-1,70-53 1,-53 18-16,36-36 16,176-123-1,-53 88 1,-106 71 0,-53 35-16,36-18 15,-71 1 1</inkml:trace>
  <inkml:trace contextRef="#ctx0" brushRef="#br0" timeOffset="152645.96">21996 10248 0,'0'-35'15,"0"17"1,0-17 0,35 17 15,18 18-15,0 0-1,-53 36 1,0-1-16,-88 124 31,-1-36-15,54-88-1,17-17 1,71-18 0,53-35-1,-18 17 1,36-35-1,-106 53-15,17-17 16,-18 17 0,-17-18 46</inkml:trace>
  <inkml:trace contextRef="#ctx0" brushRef="#br0" timeOffset="153012.84">22737 9966 0,'0'-18'15,"0"36"-15,-18-53 16,18 17 0,-18 53 31,-17 1-32,17-19-15,-70 177 16,70-88-1,18-18 1,89 142 0,158-36 15,-177-177-15</inkml:trace>
  <inkml:trace contextRef="#ctx0" brushRef="#br0" timeOffset="153662.43">23142 10231 0,'0'0'0,"-17"0"15,17-18 1,0 0-1,17 1 1,18-1 0,1 18-1,-19 0 1,-17 18 0,0 52-1,0-52-15,-17-1 16,-19 72-1,19-54 1,34-70 15,54-71-15,-36 53 0,1 0-1,-54 88 32,18 18-31,18-18-1,70-17 1,-18-18 0,19-18-1,-54 1-15</inkml:trace>
  <inkml:trace contextRef="#ctx0" brushRef="#br0" timeOffset="154000.91">23336 9878 0,'0'-36'31,"18"36"0,17 36 0,-17-19-15,-18 1-16,17 0 16,1-1-1,35-17 16,0-35-15,17-36 0,-17 36-1,-35 18-15,-18-1 16,35 18 0,1 0-1</inkml:trace>
  <inkml:trace contextRef="#ctx0" brushRef="#br0" timeOffset="154239.24">23830 10037 0,'-35'17'31,"70"-34"-31,0 17 31,71-36-15,-70 36-16,105-35 16,-88 17-1,-1 1 1,-69-19 0</inkml:trace>
  <inkml:trace contextRef="#ctx0" brushRef="#br0" timeOffset="154500.88">23989 9842 0,'0'0'0,"-18"18"16,36 53 46,70 52-30,-70 54-1,-18-142-15,17-18-16</inkml:trace>
  <inkml:trace contextRef="#ctx0" brushRef="#br0" timeOffset="155187.28">25012 9525 0,'0'-35'31,"0"70"-31,-88-88 31,52 106-15,19 35 0,-1 0-1,18 53 1,53-52-1,18-54 1,-18-35 0,52-35-1,-87 35-15,-36-89 32,-17 89-17,-18 0-15,0 0 16,-70 53 15,193-53-31</inkml:trace>
  <inkml:trace contextRef="#ctx0" brushRef="#br0" timeOffset="155734.45">25382 9613 0,'-17'-35'15,"17"17"1,17 1 0,72-1 15,-54 18-16,-35 18 1,0 70 0,0-71-16,-35 54 15,-1-18 1,19-18 0,-1-17-1,18-71 1,53-18-1,17-87 1,-17 69 0,0 19-1,-70 105 32,-19 36-31,19-18-1,70 70 17,-18-105-17,88-18 1,-70 0-16</inkml:trace>
  <inkml:trace contextRef="#ctx0" brushRef="#br0" timeOffset="156075.15">26106 9278 0,'-71'18'31,"142"-36"-31,-195 53 16,142-35 15,70-35-15,18-36 0,141-17 15,-159 71-16,-212 17 17</inkml:trace>
  <inkml:trace contextRef="#ctx0" brushRef="#br0" timeOffset="156374.85">26211 9102 0,'0'0'0,"-17"0"16,-1 0 15,36 0 16,-1 35-32,-17 0 1,36 89 0,-36-36-1,0-35 1,35 17 0,-17-70-16</inkml:trace>
  <inkml:trace contextRef="#ctx0" brushRef="#br0" timeOffset="156844.44">27093 8819 0,'0'-17'15,"0"34"-15,0-17 31,-35 53 1,-18-35-17,35 0-15,-34-1 16,-37-17 0,54-17-1,17-19 1,18 1-1,36-18 1,-19 36 0,89-1-1,-71 36 1,36 52 0,-53-17-1,-18 35 1,-36-17-1,-17 17 1,-17 18 0,35-89-1</inkml:trace>
  <inkml:trace contextRef="#ctx0" brushRef="#br0" timeOffset="157169.29">27076 8361 0,'0'-18'15,"0"36"-15,0-53 16,70 52 15,18 36-15,71 18-1,-35 52 1,-54-17 0,-35 123-1,-35-176 1,-282 476-1</inkml:trace>
  <inkml:trace contextRef="#ctx0" brushRef="#br0" timeOffset="158168.89">22437 11783 0,'0'0'0,"-53"17"15,35-17 1,36 0 0,70-35 15,71-53-15,-124 88-16,88-53 31,-87 53-16</inkml:trace>
  <inkml:trace contextRef="#ctx0" brushRef="#br0" timeOffset="158335.18">22595 11818 0,'0'0'0,"-35"53"16,17-35 15,107-36-16,-54-17-15,36-1 16,123-69 0,-124 87-1</inkml:trace>
  <inkml:trace contextRef="#ctx0" brushRef="#br0" timeOffset="158769.74">23548 11395 0,'0'0'0,"-18"-18"15,1 0 1,17 1 0,35 17-16,35-18 15,1 1 1,-53 17 0,-1 123 15,-70 0-16,0-34 1,53-72-16,0 19 16,89-36-1,52-89 1,-18 36 0,-35 1-1</inkml:trace>
  <inkml:trace contextRef="#ctx0" brushRef="#br0" timeOffset="159647.23">24959 10795 0,'0'0'0,"0"-18"15,-18 1 1,1 34 31,17 1-32,-53 141 1,53-36 0,0 1-1,70 34 1,71 19 0,36-89-1,-89-70 1</inkml:trace>
  <inkml:trace contextRef="#ctx0" brushRef="#br0" timeOffset="160637.18">25382 11060 0,'-17'-36'31,"17"1"-15,35 35-1,36-71 1,-19 54 15,-34 17-15,0 17-1,-1 142 1,-17-141-16,0 70 16,-17-17-1,-1-18 1,36-159 15,-1 0-15,19-35-1,-1 70 1,-35 54 0,-18 34 15,-17 54-16,17-54-15,18 19 16,36 69 0,-19-87-1,124 35 1,-105-53 0,52-53-16</inkml:trace>
  <inkml:trace contextRef="#ctx0" brushRef="#br0" timeOffset="160984.89">25541 10654 0,'35'-35'31,"36"17"0,-36 18-15,18 53 15,-35-35 0,52-54 0,-52 1-15,35-18 0,-53 35-1,18 18 1</inkml:trace>
  <inkml:trace contextRef="#ctx0" brushRef="#br0" timeOffset="161391.73">26194 10724 0,'0'0'0,"-36"36"15,-16-19 1,157-52 31,-16-18-32,140-53 17,-229 89-17,0-1-15</inkml:trace>
  <inkml:trace contextRef="#ctx0" brushRef="#br0" timeOffset="161665.51">26317 10566 0,'-17'0'31,"34"17"31,36 54-46,-35-36 0,17 106-1,-35-123-15,18 35 16,-18-36-16,0 1 15</inkml:trace>
  <inkml:trace contextRef="#ctx0" brushRef="#br0" timeOffset="162203.22">26793 10266 0,'0'-18'31,"0"36"-31,0-53 16,124-36 15,-54 71-16,-17-18 1,-35 18 0,-18 36-16,-123 122 31,34 1 0,142-194 0,18-18-15,-1 18 0,-17 17-1,-35 53 1,-18 71 0,-35-18-1,-18-52 1,-53 52-1,88-71 1,1-17-16</inkml:trace>
  <inkml:trace contextRef="#ctx0" brushRef="#br0" timeOffset="162677.66">27252 10125 0,'0'0'16,"18"-18"-1,105 18 17,-70 71-1,-88 70 0,-18-18 0,71-211 1,-18 53-17,88-195 1,-71 195-1,-17 0 1,-35 141 15,35-53-15,0-18-16,18 71 16,-1-89-1,107 19 1,-89-72-1,159-87 1</inkml:trace>
  <inkml:trace contextRef="#ctx0" brushRef="#br0" timeOffset="162898.2">27834 9966 0,'0'0'0,"71"-18"32,-36 1-17,124-72 1,-53 54 0,-89 18-16,36-19 15</inkml:trace>
  <inkml:trace contextRef="#ctx0" brushRef="#br0" timeOffset="163156.62">28046 9737 0,'35'35'63,"-17"-17"-48,52 70 1,-34 0 0,-36-35-1,0 35 1,-18-17-1</inkml:trace>
  <inkml:trace contextRef="#ctx0" brushRef="#br0" timeOffset="163720.78">28310 9331 0,'0'0'0,"71"-35"16,52 17 15,-34 18 0,-72 88 0,-52-70-15,-36 105 0,54-70 15,52-70 0,53-1-15,-52 18-1,52 18 1,-71-18 0,-17 17-1,-35 124 16,-18-70-15,-35-1 0,70-52-1</inkml:trace>
  <inkml:trace contextRef="#ctx0" brushRef="#br0" timeOffset="164266.99">28787 9402 0,'17'-18'31,"-34"36"-31,105-71 16,-53 35-1,36 18 1,-54 0-1,1 35 1,-18 36 0,-53-1-1,-18 54 17,71-142-1,18-17-16,0 17-15,17-52 16,-17 34-16,17-34 16,18-36-1,-35 88-15,-18-17 32,-71 123-1,71 53 0,35-70-15,18-36-1,53 18 1,-53-53 0,17-17-16</inkml:trace>
  <inkml:trace contextRef="#ctx0" brushRef="#br0" timeOffset="165050.9">29651 9102 0,'0'0'0,"-35"0"32,17 0-17,71-36 16,53 1-15,-18-18 0,35 0-1,-52 18 1,-36 0 0,-35 17 15,-35 0-16,17 18-15</inkml:trace>
  <inkml:trace contextRef="#ctx0" brushRef="#br0" timeOffset="165315.01">29898 8802 0,'0'0'0,"-35"0"31,70 53 32,-17 0-48,17 52 1,-18-34-1,-17-18 1,36-35-16</inkml:trace>
  <inkml:trace contextRef="#ctx0" brushRef="#br0" timeOffset="165788.42">30692 8378 0,'0'0'0,"0"-35"16,0 53 31,-18 35-16,18-36-16,-106 1 1,0 0 0,53-18-1,36-53 1,17 35-16,17-17 16,72-18-1,-36 35 1,17 18-1,-35 0-15,1 0 16,34 36 0,-52-19-16,-18 124 31,-124 124 0,107-212-15,-36-18-1</inkml:trace>
  <inkml:trace contextRef="#ctx0" brushRef="#br0" timeOffset="166160.6">30797 7779 0,'0'0'0,"0"-18"32,142 18-1,-19 53-16,18 0 1,-35 70 0,0 124-1,-89-123 1,-105 264 0,35-300-16,18 0 15,-229 212-15</inkml:trace>
  <inkml:trace contextRef="#ctx0" brushRef="#br0" timeOffset="169388.74">25700 9931 0,'0'-18'16,"-18"18"-1,53 35 79,-35-17-78,71 88 15,-53-53-15,-1-18-1,1 18 1,0-35-16,-1 17 16,-17 0-1,18-35 1,-18-18 31,53-34-32,-36 34 1,54-53 0,123-70 15,-123 106-16,34-36 1,-34 18 0,-36 18-16,18 0 15,71-36 17,17-17-1,35 18-16,-158 52 1,105-17 0,-70-1 15,-35 36-15,-1-17 15,1-1 0,0 18-15,-18 18 62,17 17-63,-17 0 1,18 18 0,0 18-1,-1 17 1,-17-70-16,0-1 16,18 19-1,-18-36 16,-18-36-15,18 19 0,-35-19-1,0 19 1,-53 34 15,70-17-15,0 0-1,36 0 17,0 0-17,52 0 17,-17 0-17,18 36 1,-54-36-1,1 0-15,-18 17 16,17-17 0,1-35-1,35-18 1,18-17 0,17-1-1</inkml:trace>
  <inkml:trace contextRef="#ctx0" brushRef="#br0" timeOffset="170390.45">25964 12030 0,'0'0'0,"-17"0"47,105-88 0,35-1-31,-52 36-1,0 18 1,-36 17 0,-18 18-16</inkml:trace>
  <inkml:trace contextRef="#ctx0" brushRef="#br0" timeOffset="170551.49">26088 12100 0,'0'0'0,"-35"36"15,105-54 32,-35-17-47,230-124 31,-141 106-15</inkml:trace>
  <inkml:trace contextRef="#ctx0" brushRef="#br0" timeOffset="171009.7">26935 11553 0,'0'0'0,"-18"-35"31,53 18-15,18-1 0,-18 0-1,1 18 1,-36 124 15,-18-36-15,0-35-16,-17 53 31,123-142-15,-52 19-1,140-89 1,-158 106 0,17-53-1</inkml:trace>
  <inkml:trace contextRef="#ctx0" brushRef="#br0" timeOffset="173298.23">27587 10936 0,'0'-18'15,"-35"18"17,0 18-17,-1 35 1,1-35 0,-53 87-1,70-69 1,36-54 46,17 18-46,18-18 0,0 18 15,-18 142 0,-35-54-15,-53 0-1,18-70 17,35-36-1,18 18-16,-1 0 1,54 35 0,-18 71-1,0 18 1,17 52 0,1-53-1,70 36 16,-88-159-31</inkml:trace>
  <inkml:trace contextRef="#ctx0" brushRef="#br0" timeOffset="174688.98">28099 11148 0,'-18'-36'16,"53"19"15,-17-1-16,35-17 1,-35 35 0,-1-18-16,36 18 15,-18 18 1,-17 0-16,-18 123 31,-35 17-15,17-140-16,0 70 31,18-123-15,0 0-16,18-89 15,0 36 1,-1 0-16,-17 53 16,36-107-1,-19 125 1,-34 52 31,-1 18-32,18 35 1,35 0 0,-17-17-1,105 35 1,1-106-1,35-106 1,-124 71-16,0-1 16</inkml:trace>
  <inkml:trace contextRef="#ctx0" brushRef="#br0" timeOffset="174987.11">28857 10601 0,'-35'-35'31,"70"70"-31,-88-70 16,36 52 15,-1 72-15,53 122 15,18-87-15,71 17-1,-71-88 1,105 0 0</inkml:trace>
  <inkml:trace contextRef="#ctx0" brushRef="#br0" timeOffset="175547.12">29051 10813 0,'-17'0'31,"34"0"-31,-52-18 16,88-17-1,-18-1 1,36 1 0,-36 18-1,-17 17-15,-1 0 16,-17 17 0,-53 195 15,0-89 0,53-140-15,36-19-1,-1-105 1,18 0 0,-53 88-1,0 36-15,-18-19 31,1 36-31,-1 0 16,-17 36 0,35 87 15,17-105-15,142 123-1,-71-141 1,-52-18-1,-19-17-15</inkml:trace>
  <inkml:trace contextRef="#ctx0" brushRef="#br0" timeOffset="175745.24">29563 10495 0,'0'0'0,"-36"18"16,195-71 31,-18-18-32,-123 54-15,53-36 32</inkml:trace>
  <inkml:trace contextRef="#ctx0" brushRef="#br0" timeOffset="176013.08">29669 10301 0,'0'0'0,"17"0"47,1 18-32,0 17 1,52 53 0,-35 0-1,1 36 1,-36-71 0,0-36-1</inkml:trace>
  <inkml:trace contextRef="#ctx0" brushRef="#br0" timeOffset="176580.09">30057 10072 0,'17'-18'32,"107"-52"-1,-124 52-31,17 18 31,36-18-15,-53 36-16,0 17 15,-17 18 1,-19 35 0,19-52-1,87-72 32,1 1-31,17 17 15,-35 54-15,-53-19-1,-18 160 16,-35-142-15,18 0 0,18-17-1</inkml:trace>
  <inkml:trace contextRef="#ctx0" brushRef="#br0" timeOffset="176891.16">30268 9807 0,'0'0'16,"-17"-70"0,17 52-1,88 0 1,88 107 15,-123-37-15,18 19-1,-71 599 32,-53-581-47</inkml:trace>
  <inkml:trace contextRef="#ctx0" brushRef="#br0" timeOffset="178198.5">30886 9684 0,'0'0'0,"-18"17"15,0-17 1,1 18 0,-1-18-1,106-35 48,-52-1-48,105-52 1,-88 71 0,-71 34 15,-17 1-16,-1-18 1</inkml:trace>
  <inkml:trace contextRef="#ctx0" brushRef="#br0" timeOffset="178491.02">30921 9525 0,'18'18'79,"17"35"-64,0 17 1,-17-17-1,35 70 1,-36-87 0,-17 70-1,0-89 17</inkml:trace>
  <inkml:trace contextRef="#ctx0" brushRef="#br0" timeOffset="180384.98">31415 9472 0,'-35'-70'31,"17"70"-15,18-18-1,18 0 16,17 18-15,-18 18 15,1 52-15,-18 19 0,-35 16-1,17-87 1,18 0-1,35-142 17,18 18-17,71-105 17,-124 193-17,-18 18 1,1 18-1,-36 70 1,35-17 0,18-19-1,53-16 1,35-19 0,-35-17-1,18-53-15</inkml:trace>
  <inkml:trace contextRef="#ctx0" brushRef="#br0" timeOffset="180656.69">31873 8837 0,'18'0'0,"-53"0"16,52 0-16,-52-18 31,35 54-31,-17-1 16,17 18-1,0 70 1,35-17 0,-18-71-16,19 36 15,70 88 1,-18-106-16</inkml:trace>
  <inkml:trace contextRef="#ctx0" brushRef="#br0" timeOffset="181172.95">31979 9066 0,'0'0'0,"0"-17"32,71-54-17,-1 71 17,-34 35-1,-72 124 0,36-141-15,0-36 15,18-70-15,35-106 15,-35 159-16,-36 52 17,0 89-17,18-88 1,-17 105 0,52-123-16,53 36 31,-17-72-16,-36 19 1</inkml:trace>
  <inkml:trace contextRef="#ctx0" brushRef="#br0" timeOffset="181375.4">32420 8819 0,'0'0'0,"-17"-17"15,-1 17-15,53-18 32,53-17-17,-52 35-15,34-35 16,-52 17 0,0 0-1</inkml:trace>
  <inkml:trace contextRef="#ctx0" brushRef="#br0" timeOffset="181615.21">32438 8625 0,'0'0'0,"-35"36"16,123 70 46,-88-71-46,17 18-16,1 35 15,-18-70 1,35 87 0</inkml:trace>
  <inkml:trace contextRef="#ctx0" brushRef="#br0" timeOffset="182115.35">32667 8484 0,'0'0'0,"0"-35"16,18 17-1,-18 1 1,53-1 0,0 0-1,-36 18 1,-17 89 15,-53-36-15,36-1-1,17-16 1,0-19-16,17-34 31,19 17-15,70-36 0,-54 36-1,-16 18 1,-36 17-1,-18 89 1,-52-36 0,52-53-16,0 18 15,18-35-15,-17-18 16</inkml:trace>
  <inkml:trace contextRef="#ctx0" brushRef="#br0" timeOffset="182458.04">32826 8237 0,'35'0'31,"-70"0"-31,123 0 16,-70 18-16,52 17 15,1 18 1,-36-18-16,0 36 16,-35 211 15,-35-211-16,0 52 1,17-87-16</inkml:trace>
  <inkml:trace contextRef="#ctx0" brushRef="#br0" timeOffset="183279.51">33002 7920 0,'0'0'0,"36"0"31,52-18 0,-53 18-15,-17 71 0,-18-36-1,-36 0-15,19 36 16,-1-1-1,53-34 1,1-19 0,-1-17-1,18-35 17,-53 141 14,53 106-14,-18-89-17,-35-88 1,-18 177 0,-52-141-1</inkml:trace>
  <inkml:trace contextRef="#ctx0" brushRef="#br0" timeOffset="184767.2">29369 11818 0,'-36'0'16,"72"-18"31,17-17-32,-18 17-15,106-70 32,-53 53-17,-70 35 1</inkml:trace>
  <inkml:trace contextRef="#ctx0" brushRef="#br0" timeOffset="184929.67">29475 11836 0,'-53'53'31,"106"-106"-31,-106 123 16,282-158 15,-158 53-16,34-18 1</inkml:trace>
  <inkml:trace contextRef="#ctx0" brushRef="#br0" timeOffset="185333.18">29968 11377 0,'0'0'0,"36"-35"31,-1 0 0,-17 35 0,-18 17-15,17 18 0,-17 18-1,0 88 1,18-88 15,52-53-15,-52-35-1,141-18 1,-18-35 15</inkml:trace>
  <inkml:trace contextRef="#ctx0" brushRef="#br0" timeOffset="185783.15">30692 10830 0,'0'0'0,"-53"0"15,17 18 1,1 0-1,0 70 1,17 18 0,54 17-1,105 124 17,35-124-17,-123-105 1,0-18-16</inkml:trace>
  <inkml:trace contextRef="#ctx0" brushRef="#br0" timeOffset="186329.28">30797 11077 0,'-17'-17'16,"70"-36"-1,-36 35 1,36 0 0,-35 1-16,0 17 31,-18 70-16,-18 1 1,0-1 0,-17 1-1,53-124 17,17-53-17,18-17 1,-35 52-1,-1 18 1,-52 124 31,35-54-31,0 125-1,18-107 1,52-18-1,-35-17 1,-17 0-16,70-70 16,-53 52-16</inkml:trace>
  <inkml:trace contextRef="#ctx0" brushRef="#br0" timeOffset="186527.47">31256 10742 0,'0'0'0,"-35"0"15,17 18 1,142-36 15,-1-17 1,-105 17-17,35-17-15</inkml:trace>
  <inkml:trace contextRef="#ctx0" brushRef="#br0" timeOffset="186741.63">31309 10601 0,'0'0'0,"-18"18"16,1-18-1,52 35 16,53 88 1,-70-52-1,17 35-15</inkml:trace>
  <inkml:trace contextRef="#ctx0" brushRef="#br0" timeOffset="187204.36">31556 10477 0,'0'0'0,"18"-35"15,-1 18 1,54-36-1,-18 53 1,-36 0 0,-17 17-1,-17 36 1,-19 0 0,19 0-1,17-35 1,17-18 15,36-18-15,0 0-1,0 18 1,-35 36-16,-1-19 16,-17 72-1,-17-72-15,-1 36 16,-35 18-1,18-54 17,35-34-32</inkml:trace>
  <inkml:trace contextRef="#ctx0" brushRef="#br0" timeOffset="187480.87">31750 10160 0,'18'0'31,"-36"0"-31,36-18 0,87 18 16,72 89 15,-71 105 0,-106-124-15,-89 142 0,19-89-1</inkml:trace>
  <inkml:trace contextRef="#ctx0" brushRef="#br0" timeOffset="187766.14">32403 9966 0,'0'0'0,"0"-35"16,-18 35-1,18 17 16,-18 54-15,18 52 0,-17 1-1,17 35 1,17-1 0,36-87-1,-17-53-15</inkml:trace>
  <inkml:trace contextRef="#ctx0" brushRef="#br0" timeOffset="188319.17">32473 10089 0,'0'0'0,"-17"-17"16,34 17 15,36 0-15,-18 0 0,1 17 15,-36 1-31,0 0 15,0 52 1,-71 1 0,53-54-1,36-87 17,35-1-17,35-52 1,-53 70-1,-17 18 17,-36 52-17,18 1 1,-17 35 0,52 17-1,-17-34 1,-1-36-16,107 17 31,-18-70-15</inkml:trace>
  <inkml:trace contextRef="#ctx0" brushRef="#br0" timeOffset="188508.37">32932 9790 0,'0'0'0,"-18"0"16,18 17 0,18 1-1,35-18 1,17 0 0,18-53-1</inkml:trace>
  <inkml:trace contextRef="#ctx0" brushRef="#br0" timeOffset="188784.42">32967 9719 0,'-18'0'31,"36"0"-31,-18 0 31,35 71 0,1 70 1,-19-35-17,-17-71 1,18-18-1</inkml:trace>
  <inkml:trace contextRef="#ctx0" brushRef="#br0" timeOffset="189252.24">33232 9507 0,'53'-53'31,"-106"106"-31,141-106 16,-53 53-1,-17 18 1,-1-18-16,-17 18 16,0 35-1,-17-36 1,-1 36-1,0-53 1,71 0 31,-17 0-31,17 35-1,-53-17 1,0 35-1,-18 0 1,0-35-16,1 17 16,-19 18-1,36-36 1,-17-17-16</inkml:trace>
  <inkml:trace contextRef="#ctx0" brushRef="#br0" timeOffset="189485.68">33337 9260 0,'0'-17'16,"0"-1"0,18 18-1,88 53 1,-88-53-16,70 88 15,-71-52 1,36 52-16,-17 35 16,-72 71-1,-52 0 1,-18-53-16</inkml:trace>
  <inkml:trace contextRef="#ctx0" brushRef="#br0" timeOffset="190515.67">30956 12382 0,'-17'0'31,"17"-17"16,17-1-31,71-17 0,-35 0-1,18-18-15</inkml:trace>
  <inkml:trace contextRef="#ctx0" brushRef="#br0" timeOffset="190720.62">30956 12418 0,'0'0'16,"-17"35"-1,140-88 16,-88 53-15,106-53 0,-123 36-16</inkml:trace>
  <inkml:trace contextRef="#ctx0" brushRef="#br0" timeOffset="191053.11">31362 11924 0,'18'-18'31,"-1"18"-31,-52 18 0,88-53 16,-18 35-1,0 0 1,-17 17 15,-18 19-15,0 16-1,-53 107 1,71-71 0,70-105 15,-17-36-16,-1-18 1</inkml:trace>
  <inkml:trace contextRef="#ctx0" brushRef="#br0" timeOffset="191361.25">31891 11483 0,'0'0'0,"-18"-18"31,-17 36-15,0 35-1,-36 70 1,71-87-1,-17 175 1,70-105 0,17-18-1,18 0 1,-70-88-16</inkml:trace>
  <inkml:trace contextRef="#ctx0" brushRef="#br0" timeOffset="191908.24">31944 11712 0,'0'0'0,"0"-17"15,0-1 1,71 18 15,-36 0-15,0 0-1,-35 18 1,0 52 0,-70 71 15,52-123-16,36-71 17,-18 35-17,141-264 17,-141 247-17,0 17 1,-18 53-1,0 1 1,18-19 0,-17 89-1,52-53 1,36-35 0,-18-18-1,-36-18-15</inkml:trace>
  <inkml:trace contextRef="#ctx0" brushRef="#br0" timeOffset="192095.3">32350 11412 0,'-36'0'31,"107"0"0,-18-17-15,17-19 0,-52 1-16</inkml:trace>
  <inkml:trace contextRef="#ctx0" brushRef="#br0" timeOffset="192345.41">32350 11324 0,'0'0'31,"-18"0"-15,53 35 15,-17 18-15,0-17-16,-1 17 15,-17 105 17,0-140-32</inkml:trace>
  <inkml:trace contextRef="#ctx0" brushRef="#br0" timeOffset="192805.91">32614 11095 0,'18'-35'31,"-36"70"-31,106-123 16,-35 88-1,-17 0 1,-19 17-1,-123 142 17,89-106-1,70-71 0,70 1 0,-70 17-15,-18 17 0,-35 19-1,-70 34 1,35-17 0,-1-18-1,19-17 1,-1-18 15</inkml:trace>
  <inkml:trace contextRef="#ctx0" brushRef="#br0" timeOffset="193177.71">32932 10883 0,'0'0'0,"17"-17"15,1 17 1,35 17-1,-35-17-15,105 106 32,-52 0-17,-36 17 1,-106 89 15,-34-124-15,69-70-16</inkml:trace>
  <inkml:trace contextRef="#ctx0" brushRef="#br0" timeOffset="193584.39">33020 10566 0,'0'0'0,"18"-18"16,-1 18 0,1 0-1,17 18 1,-17-1-1,-1 36 1,-17-17 0,0-1 15,18-35-15,106-106 15,-1 18 0,-88 70-15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3:23:42.0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1517 4992 0,'0'0'0,"-18"-18"16,18 1 30,0 34-30,0 1-16,18 35 16,-18-36-1,18 36 1,17-35 0,18 0-1,-18-18 1,-17-36-1,-1 19-15,36-36 32,-53 88 61,0 0-77,18 18-16,-18 212 31,0-124-15,-124 71 15,124-195-15,-141-70-1,106 0 1,0-17-16,35-142 31,35 159-15,71-53 0,-36 71-1</inkml:trace>
  <inkml:trace contextRef="#ctx0" brushRef="#br0" timeOffset="325.75">2258 5186 0,'0'0'0,"-36"17"16,19-17-16,34 0 47,19 0-32,-19-17-15,125-1 32,-72 18-32</inkml:trace>
  <inkml:trace contextRef="#ctx0" brushRef="#br0" timeOffset="488.78">2275 5327 0,'0'0'0,"-70"18"15,35-1 17,140-52-1,72 0-15</inkml:trace>
  <inkml:trace contextRef="#ctx0" brushRef="#br0" timeOffset="966.8">3210 4904 0,'-35'0'32,"70"0"-32,-70 35 62,35-17-46,18 105-1,-18 71 17,0 0-1,-36-106 0,19-88-15,-71-53-1</inkml:trace>
  <inkml:trace contextRef="#ctx0" brushRef="#br0" timeOffset="1169.27">2981 5203 0,'-18'0'16,"54"0"31,193-70-16,-194 70-15,89 18-1</inkml:trace>
  <inkml:trace contextRef="#ctx0" brushRef="#br0" timeOffset="1573.01">3845 4921 0,'18'0'16,"-36"0"31,-52 53-16,70-35-15,-18-1-16,-70 107 15,35-18 1,35 17 0,18 1-1,89-1 1,-19-70-1,1-35 1,-36-36 0</inkml:trace>
  <inkml:trace contextRef="#ctx0" brushRef="#br0" timeOffset="2154.51">3792 5256 0,'0'0'0,"0"-17"15,0-1 1,18 0 0,0 1-1,17-1 1,35 1 15,-34 17-15,-1 0-1,-35 17 1,0 54 0,-35-1-1,17-17 1,0-18-1,1-35 1,17-17 0,70-54-1,-17-17 1,35-35 0,-52 70-1,-19 35 1,-70 71 15,36-53-31,-71 106 31,88-53-15,88 0 0,106-18 15,-141-53-31</inkml:trace>
  <inkml:trace contextRef="#ctx0" brushRef="#br0" timeOffset="2435.98">4198 4904 0,'0'0'0,"0"-18"15,18 18 17,17 0-17,36 35 1,34 71 0,-34-18-1,-36 0 1,-35 54-1,-53-19 1,-35 1 0</inkml:trace>
  <inkml:trace contextRef="#ctx0" brushRef="#br0" timeOffset="3139.93">5292 5098 0,'0'0'0,"-53"0"16,35 0-1,36 0 17,35 17-17,17-17 1,-35 0 0,107 0-1,-107-17 1</inkml:trace>
  <inkml:trace contextRef="#ctx0" brushRef="#br0" timeOffset="3312.37">5327 5239 0,'0'0'0,"-124"53"16,107-53-16,-1 17 16,89-17-1,105-35 1,-35 17-1,-53-17 1,-52 35 0</inkml:trace>
  <inkml:trace contextRef="#ctx0" brushRef="#br0" timeOffset="3812.63">6227 5009 0,'-18'0'16,"36"0"-16,-54-17 15,36-1 17,71 18-17,-54 0-15,36 35 32,-53 1-17,-70 87 1,17-70-1,-18 35 1,36-35 0,35-35-1,53-18 1,106-18 0,-53-17-1,17 17 16,-105 1-31</inkml:trace>
  <inkml:trace contextRef="#ctx0" brushRef="#br0" timeOffset="4369.43">6526 5062 0,'0'0'32,"0"-17"-32,36-19 31,-19 36-31,19-17 16,-1 17-1,-18 0 1,19 106 15,-54 70-15,0-123 15,1-35-15,70-107 15,-18 54-16,36-141 1,-54 88 15,-70 88 1,-35 105-1,88-87-16,35 88 1,-35-71 0,124 71-1,-54-88 1,-52-18-16</inkml:trace>
  <inkml:trace contextRef="#ctx0" brushRef="#br0" timeOffset="4767.93">7302 5133 0,'0'0'0,"-35"0"16,-18 0 0,18 0-1,53 0 17,17 0-17,35 0 1,19 0-1,-1 0 1,-53 0 0,-17-18 46</inkml:trace>
  <inkml:trace contextRef="#ctx0" brushRef="#br0" timeOffset="5109.1">7832 4974 0,'0'0'0,"-18"-17"31,18-1 16,0 88 0,0 1-31,35 105 15,-35-105-15,0-53-1,0-1-15</inkml:trace>
  <inkml:trace contextRef="#ctx0" brushRef="#br0" timeOffset="7247.33">1923 6297 0,'0'-18'16,"-18"36"47,18 0-48,-18-1-15,-70 107 31,88-107-15,-17 89 0,17-70-1,17 16 1,18 37 15,-35-54-15,0 53-1,-35-35 1,18-35 0,-72 52-1,54-52 1,17-18 0,-17-71-16</inkml:trace>
  <inkml:trace contextRef="#ctx0" brushRef="#br0" timeOffset="7559.6">1605 6703 0,'-18'17'32,"36"-34"-32,0 34 31,35-34-16,70-19 1,-88 36 0,107-17 15,-160 34 0,0-17-15</inkml:trace>
  <inkml:trace contextRef="#ctx0" brushRef="#br0" timeOffset="10423.46">2734 6244 0,'-18'-17'32,"-17"17"-17,-35 17 17,17 18-17,17 36 1,-69 123 15,69-71-15,36-17-1,0-53 1,88 106 0,18-88-1,18-36 1,-71-18-16,52 1 15,-87-18-15</inkml:trace>
  <inkml:trace contextRef="#ctx0" brushRef="#br0" timeOffset="10882.82">2840 6667 0,'-53'0'15,"35"0"-15,89 0 0,-230 18 16,141-18 0,1 0-1,158-18 17,53-17-1,-176 35-16,-36 0 32,18-17 0</inkml:trace>
  <inkml:trace contextRef="#ctx0" brushRef="#br0" timeOffset="11263.4">3246 6491 0,'-36'71'125,"19"17"-110,-1-18 1,18 1 0,-18 0-1,18-54 1,0-52 15,18 0-31</inkml:trace>
  <inkml:trace contextRef="#ctx0" brushRef="#br0" timeOffset="11594.12">3316 6209 0,'0'-35'15,"18"35"17,17 0-17,18 17 1,88 71 0,-53 1-1,-35 34 1,-53 53-1,-53-34 1,18-125-16,-18 54 16,0-54-1,35-17 1</inkml:trace>
  <inkml:trace contextRef="#ctx0" brushRef="#br0" timeOffset="11892.25">4180 6509 0,'-70'0'31,"140"0"-31,-140-18 31,123 18-15,88-35 0,-123 17-16,52 18 15,-52 0 1</inkml:trace>
  <inkml:trace contextRef="#ctx0" brushRef="#br0" timeOffset="12037.66">4145 6650 0,'0'0'0,"-88"53"16,106-36 15,123-52-15,35 0-1</inkml:trace>
  <inkml:trace contextRef="#ctx0" brushRef="#br0" timeOffset="12498.82">4833 6332 0,'-18'-17'15,"36"34"-15,-36-87 16,18 35 0,18 17-1,35-17 1,18 17-1,34 0 1,-87 18 0,70 71 15,-141 70 0,-35 0 16,70-106-31,1-17-1,17 0 1,0 17 0,17-17-1</inkml:trace>
  <inkml:trace contextRef="#ctx0" brushRef="#br0" timeOffset="12671.16">5080 6862 0,'0'52'31,"0"-104"-31,0 122 16,-18-70-16,18-18 46,18 1-30</inkml:trace>
  <inkml:trace contextRef="#ctx0" brushRef="#br0" timeOffset="15296.33">1782 8449 0,'0'-35'31,"0"-1"-15,-18 19-1,0 34 48,18 1-48,0 35 1,18-18 0,0-17-1,87 17 1,-52-35-1,0-17 1,0-19 0,-35 1-1,-1 0 1,-17 17 0,-17 89 46,17 123-31,-18-53-15,-17-18 0,-18 1-1,0-54 1,0-70-1,0-17 1,18-1-16,-53-176 31,88 88-15,70 18 0,-34 53-16,158-36 15,-106 53 1,-35 1-16</inkml:trace>
  <inkml:trace contextRef="#ctx0" brushRef="#br0" timeOffset="15608.32">2646 8502 0,'-71'18'15,"36"-1"1,17-17 15,71 0-15,159-35 15,-106 17-15</inkml:trace>
  <inkml:trace contextRef="#ctx0" brushRef="#br0" timeOffset="15799.25">2611 8731 0,'0'0'0,"-18"0"16,-17 18 0,70-18-1,53-35 1,106-18-1,-159 35-15</inkml:trace>
  <inkml:trace contextRef="#ctx0" brushRef="#br0" timeOffset="17562.41">3687 8184 0,'0'0'0,"0"-35"31,0 18-15,17-1-1,36 0 1,-18 18-1,1 0 1,-1 53 0,-35-18-1,0 18-15,-18 0 16,-88 53 0,18-18 15,71-70-16,70-53 1,17 17 0,89-35-1,-53 35 17,-89 1-32,-17-1 78</inkml:trace>
  <inkml:trace contextRef="#ctx0" brushRef="#br0" timeOffset="20435.89">4004 4710 0,'18'-18'109,"17"-17"-93,-17 17 0,70-35-1,-53 35 1,0-17 0,-17 18 15,35-1-16,53 0 1,-71 1 0,-17 17-16,70-18 31,-35 0-15,53 1 15,-18-1-16,0 0 1,-35 18 0,35-17-1,-70 17 1,70-18 0,71 1 15,-106 17-16,-1 0 1,1 0 0,0 0-1,-35 0 1,70 0 0,-35 0-1,0 17 1,-35-17-16,17 0 15,71 18 17,-53-1-17,-36-17-15,36 0 16,0 18 0,-18-18-1,36 35 1,-53-17-1,52 17 17,-52-35-32,17 18 15,-17 0 1,17-18 0,0 17-1,1-17 1,-19 18-1,1-18 1,-1 0 0,19 17-1,-1-17 1,-35 18-16,35-18 16,-17 18-1,0-1 16,-54-34 110</inkml:trace>
  <inkml:trace contextRef="#ctx0" brushRef="#br0" timeOffset="21036.12">6597 4392 0,'-18'-18'31,"18"36"79,18 0-79,17 35 0,-17 17 0,-1-17-15,19 0 15,-36-35-15,-53-1 31,35-17-32,-88 71 1,71-54 0,-88 36-1,87-53 1</inkml:trace>
  <inkml:trace contextRef="#ctx0" brushRef="#br0" timeOffset="22748.83">4480 7955 0,'0'-18'31,"0"1"-15,-17 17 31,-19 35-31,1 18-1,-53 123 16,70-52-15,106 105 15,-52-194-31,158 142 32,-53-89-17,-124-70 1,1-1-1,-71-87 48</inkml:trace>
  <inkml:trace contextRef="#ctx0" brushRef="#br0" timeOffset="23280.34">4815 8361 0,'-53'17'16,"-17"-17"15,52 0-15,1 0 0,-1 0-1,106 0 16,36-35 1,-89 35-1</inkml:trace>
  <inkml:trace contextRef="#ctx0" brushRef="#br0" timeOffset="23744.86">5133 8167 0,'0'0'0,"0"-18"31,-18 18 47,18 88-47,0-52-15,0 69-1,36 19 17,-36-142 15</inkml:trace>
  <inkml:trace contextRef="#ctx0" brushRef="#br0" timeOffset="24118.57">5274 7920 0,'0'-35'31,"18"35"0,52 17-15,-17 18-1,88 71 1,-53 18 0,-88 52-1,-70-52 1,-36 52 0</inkml:trace>
  <inkml:trace contextRef="#ctx0" brushRef="#br0" timeOffset="26949.11">6297 8096 0,'-35'0'78,"0"0"-62,-18 0 0,17 18 15,142-18 0,-35 0-15,35-18-1,-71 18 1,-18 0 0,-34-17 30</inkml:trace>
  <inkml:trace contextRef="#ctx0" brushRef="#br0" timeOffset="27375.72">6862 7885 0,'-18'-36'16,"0"19"15,18 52 31,-17 106-30,17-123-17,0 158 1,17-123-1,1 18 1,-18-36 0,0-53 31,-18-17-32</inkml:trace>
  <inkml:trace contextRef="#ctx0" brushRef="#br0" timeOffset="27800.99">7602 8026 0,'-17'0'16,"34"0"-16,-52 0 15,53 0 17,52-18-17,-34 18-15,16-18 16,54 1-1,-70 17 1</inkml:trace>
  <inkml:trace contextRef="#ctx0" brushRef="#br0" timeOffset="27967.32">7602 8149 0,'0'0'0,"-35"18"16,17-1-16,1-17 31,158-35-15,-71 18-1,107-19-15</inkml:trace>
  <inkml:trace contextRef="#ctx0" brushRef="#br0" timeOffset="28603.53">8273 7937 0,'0'0'0,"-53"0"15,17 0 17,89 0-17,124 0 16,-124 0-15,-53-17 0</inkml:trace>
  <inkml:trace contextRef="#ctx0" brushRef="#br0" timeOffset="29032.76">8749 7779 0,'0'0'16,"35"-18"30,18 18-30,-18 0 0,1 35-1,-36 18 1,-71 35 0,36-35-1,-18 53 1,88-70 15,18-36-15,-18 0-1,54-36 1,-54 36-16,-18 0 16</inkml:trace>
  <inkml:trace contextRef="#ctx0" brushRef="#br0" timeOffset="29482.78">9419 7885 0,'-53'0'15,"106"0"-15,-159 0 31,89 0-15,34 0 31,54 0-31,-1-18-1,1 18 1,-36 0-1</inkml:trace>
  <inkml:trace contextRef="#ctx0" brushRef="#br0" timeOffset="29852.23">9860 7726 0,'0'0'0,"-18"-35"15,18 17 16,-17 53 16,17 106-15,0-70-17,17-36-15,1 142 31,0-142-15,-18-70 31</inkml:trace>
  <inkml:trace contextRef="#ctx0" brushRef="#br0" timeOffset="30140.45">10389 7761 0,'-17'0'15,"17"-18"1,70 18 15,1 0-15,-18 0 0,-18-17-1,-17 17-15,-1 0 16</inkml:trace>
  <inkml:trace contextRef="#ctx0" brushRef="#br0" timeOffset="30302.42">10372 7867 0,'-89'35'31,"178"-70"-31,-107 70 31,106-52-15,71 17-1,-71-18 1</inkml:trace>
  <inkml:trace contextRef="#ctx0" brushRef="#br0" timeOffset="30550.25">11024 7796 0,'-17'18'31,"-1"-18"-15,53-18-1,18 18 1,0-17-1,-35 17-15</inkml:trace>
  <inkml:trace contextRef="#ctx0" brushRef="#br0" timeOffset="31204.38">11448 7638 0,'0'-36'31,"53"1"-15,17 17 0,-35 18-1,1 0 1,-19 0-1,1 18 1,-18 0 0,-35 52-1,-18-34 1,0 16 0,106-87 30,0 18-30,-36-1-16,36 18 16,71 18-1,-124 105 17,-18-88-17,-70 89 1,35-71-1,-18-18 1,1-17 0,52-18-1,18-18 1,18-17 0,-1 35-1,19 0-15,-1-18 16,-17 18-1,-1 18 1,-34 35 0,-36-18-1</inkml:trace>
  <inkml:trace contextRef="#ctx0" brushRef="#br0" timeOffset="34068.64">1570 10001 0,'-18'0'16,"18"-17"-1,0 34 32,-35 124-16,17-105-15,1 34 0,-19 159-1,36-193 1,0 34-1,18-105 17</inkml:trace>
  <inkml:trace contextRef="#ctx0" brushRef="#br0" timeOffset="34373.01">1552 10037 0,'0'0'0,"0"-36"15,0 19 1,0-1 0,18 89 46,-1-1-46,1 71-1,0-17 1,-18-89-16,0 88 16,0-52-1,-71-142 17</inkml:trace>
  <inkml:trace contextRef="#ctx0" brushRef="#br0" timeOffset="34622.91">1341 10178 0,'0'0'0,"-36"0"32,107 0 14,35-36-30,158 1 0,-193 17 15,-54 18-31</inkml:trace>
  <inkml:trace contextRef="#ctx0" brushRef="#br0" timeOffset="34872.81">1235 10407 0,'-53'35'31,"106"-70"-31,-89 70 31,89-35-15,212-70 15,35-19 1,-265 72-32</inkml:trace>
  <inkml:trace contextRef="#ctx0" brushRef="#br0" timeOffset="35592.69">2822 10160 0,'-88'0'31,"176"0"-31,-211-35 16,123 17-1,35 0 17,-17 1-17,52-1 1,-35 18 0,-17 53-1,0 106 16,-71-71-15,0 18 0,35-71-1,71-105 32,0-1-31,18-70-1,-36 70 1,-17 36-16,-18-18 31,-18 88 1,0 1-17,1-19-15,-1 36 16,18 35-1,18-17 1,17-18 0,53 0-1,-17-36 1</inkml:trace>
  <inkml:trace contextRef="#ctx0" brushRef="#br0" timeOffset="36519.28">3651 10178 0,'0'0'0,"-35"17"31,-36-17-15,54 0-1,34 0 17,89-17-1,-53 17-15,71-18-1,-89 18-15</inkml:trace>
  <inkml:trace contextRef="#ctx0" brushRef="#br0" timeOffset="36716.54">3616 10336 0,'0'0'16,"-35"18"-1,17-18 1,89-18 15,17 1-15,-53 17-16,36-18 15</inkml:trace>
  <inkml:trace contextRef="#ctx0" brushRef="#br0" timeOffset="37810.51">4463 9966 0,'0'-18'31,"0"36"32,-36 53-48,19-19 1,-1 19 0,18-53-16,-18 70 31,18-71-15,0-34 234,18-1-219,-18 1-16,18 17 1,-1-18 15,1 18-15,0 0 0,17 0-1,0 0 1,-17 0-1,-1 18 1,1 17 0,-18 18-1,-18 0 1,18-36 0,-70 36 15,-36-53 0,71-17-31</inkml:trace>
  <inkml:trace contextRef="#ctx0" brushRef="#br0" timeOffset="38126.53">4410 10054 0,'0'0'0,"-18"0"15,0 0-15,18-17 32,18 17-17,17 0-15,54-18 16,16 0-1,-34 18 1,-36 0 0,-17 0-1</inkml:trace>
  <inkml:trace contextRef="#ctx0" brushRef="#br0" timeOffset="38762.73">4921 10248 0,'-35'-35'31,"70"70"-31,-70-35 63,53 18-48,-1-1 1,19 1 0,34-18-1,-17-53 1,-53 36 0,0-19-1,0 19 1,0 34 46,0 107-46,18 87 15,-1-122-15,-17-19-16,0 1 15,-35-36 1,-18 0 0,-106-88 15,124 0-15,17-17-16</inkml:trace>
  <inkml:trace contextRef="#ctx0" brushRef="#br0" timeOffset="39024.75">5362 10266 0,'0'0'0,"0"-18"15,18 18 17,17 0-17,142 0 1,-160 0 0,18 0-1</inkml:trace>
  <inkml:trace contextRef="#ctx0" brushRef="#br0" timeOffset="39534.12">5803 10019 0,'0'0'0,"53"-53"16,-18 35-1,18 18 1,18 0 0,-36 53 15,-53-35-16,-34 35 1,-19-18 0,71-17-1,53-18 32,0-18-31,-36 18-16,72 35 31,-72 1-15,1 17-16,-18-18 15,0 0 1,-71 18 0,36-35-1,-53 17 1,53-35-16</inkml:trace>
  <inkml:trace contextRef="#ctx0" brushRef="#br0" timeOffset="40364.79">6967 9878 0,'-35'0'15,"53"0"95</inkml:trace>
  <inkml:trace contextRef="#ctx0" brushRef="#br0" timeOffset="40641.96">6897 10213 0,'0'0'0,"0"18"16,17-18-16,19 17 15,52 18 1,-70-17-1,52 53 1,-70-36 0,0 18-1,-18-18-15,-70 36 16,71-36 0,-19-35-16</inkml:trace>
  <inkml:trace contextRef="#ctx0" brushRef="#br0" timeOffset="41828.33">8520 9931 0,'-36'0'32,"19"0"-17,-1 0 48,18 17-48,0 19 1,18 34 0,-1-17-1,-17-35 1,36 88 0,-19-1-1,-17-69 1,-88 105-1,-18-141 17</inkml:trace>
  <inkml:trace contextRef="#ctx0" brushRef="#br0" timeOffset="42007.51">8273 10195 0,'0'0'0,"0"-17"31,158-19 0,19 19-15,-142 17 0,0 0-16</inkml:trace>
  <inkml:trace contextRef="#ctx0" brushRef="#br0" timeOffset="42332.06">9084 9948 0,'0'0'0,"0"-17"16,0-1-16,-18 18 31,-35 71 32,-52 70-32,87-18-16,36 54 1,52-72 0,36-52-1</inkml:trace>
  <inkml:trace contextRef="#ctx0" brushRef="#br0" timeOffset="43483.44">9349 10054 0,'0'0'0,"-18"0"31,18-17 0,-35 34-15,35 1-1,-18-1-15,18 1 16,0 17 0,0-17-1,88 35 17,-17-35-17,-1-1 1,-70 1-16,18-18 15,-18 35 1,-18-35-16,-70 53 16,-35 18-1,123-107 17</inkml:trace>
  <inkml:trace contextRef="#ctx0" brushRef="#br0" timeOffset="43664.62">9419 10037 0,'0'0'0,"35"0"47,54-18-16,16-17-16</inkml:trace>
  <inkml:trace contextRef="#ctx0" brushRef="#br0" timeOffset="43973.86">9613 9913 0,'0'0'0,"-17"0"16,17-18 0,17 18-1,18 18 1,1 0 0,87 52-1,-52 18 1,-54-35-1,1 177 1,-53-177-16,-18 35 16,0-18-1,18-34-15</inkml:trace>
  <inkml:trace contextRef="#ctx0" brushRef="#br0" timeOffset="44656.46">10125 10142 0,'0'0'0,"-18"0"15,0 0 1,36 0 15,53 0-15,52-17 0,-35-1-1,-52 18-15,-19 0 0</inkml:trace>
  <inkml:trace contextRef="#ctx0" brushRef="#br0" timeOffset="44810.26">10195 10266 0,'-35'35'31,"70"-70"-31,-88 70 16,142-53 15,-19 1-16,36-1-15,-18-17 0</inkml:trace>
  <inkml:trace contextRef="#ctx0" brushRef="#br0" timeOffset="45131.37">10777 9895 0,'-17'-17'32,"34"34"-32,54-70 15,-1 53 1,107 36 15,-142 34-15,-17-34-1,-36 34 1,18-52-16,-141 123 31,123-123-15,-17 34 0,17 37-1</inkml:trace>
  <inkml:trace contextRef="#ctx0" brushRef="#br0" timeOffset="45268.07">10954 10654 0,'0'0'0,"-18"70"15,18-52 1,-18 0 0,54-36 15</inkml:trace>
  <inkml:trace contextRef="#ctx0" brushRef="#br0" timeOffset="47610.9">2822 11889 0,'-53'-18'32,"18"0"-17,17 1 1,18-1 31,18 0-32,35 18 1,0 0 0,-36 0-16,19 36 15,-19-1 1,-17 53-1,-53 18 1,1-35 0,16-36-1,36-53 17,53-70-17,53-71 1,-53 89-1,18-36-15,-36 35 32,-53 89-1,-52 17-15,34 36-1,19-1 1,-1 36-1,53-35 1,-35-54-16,71 54 16,17-36-1,-35-35-15</inkml:trace>
  <inkml:trace contextRef="#ctx0" brushRef="#br0" timeOffset="47860.57">3492 11871 0,'-52'-18'31,"34"1"-31,88 52 0,-122-70 31,104 35-15,107 0 0,-106 0-1,-18 0-15</inkml:trace>
  <inkml:trace contextRef="#ctx0" brushRef="#br0" timeOffset="47996.85">3475 11994 0,'-71'18'32,"142"-36"-32,-89 36 31,53-18-31,230-35 16</inkml:trace>
  <inkml:trace contextRef="#ctx0" brushRef="#br0" timeOffset="48496.84">4374 11659 0,'-17'-17'15,"34"34"-15,-69-52 16,34 17 0,0 18-1,1 18 16,-1 0-15,0-1-16,18 19 16,-17 16-1,17 37 17,17 17-17,19-36 1,-19 36-1,-17-36 1,-35-17 0,-18-17-1,18-19 1,-36-52-16</inkml:trace>
  <inkml:trace contextRef="#ctx0" brushRef="#br0" timeOffset="48659.05">4092 11977 0,'0'-18'16,"141"1"31,-105 17-32,-1-18-15,124-17 16,-124 35-1</inkml:trace>
  <inkml:trace contextRef="#ctx0" brushRef="#br0" timeOffset="49002.05">4815 11642 0,'0'-18'15,"0"36"-15,-53-1 47,-17 36-31,52-35-1,-70 176 1,88-159 0,35 159-1,18-123 1,0-36 0,0-17-16</inkml:trace>
  <inkml:trace contextRef="#ctx0" brushRef="#br0" timeOffset="49641.65">5009 11906 0,'-52'-35'15,"104"70"-15,-122-88 16,70 36-1,35 17 17,0 35-17,18-17 1,0-1 0,-17-17-1,16-35 1,-16-18-1,-36 18 1,0-1 15,-18 36-15,18 18 0,-35 35-1,35 0 1,0 0-1,0-18 1,17 71 0,1-53-1,-18 0 1,0-18 0,-53 0-1,-17-35 1,-19 0-1,72-17-15,-1-1 16,1-52 0,17 17-16,17 0 15,89-88 1,-53 105 0,17 19-16</inkml:trace>
  <inkml:trace contextRef="#ctx0" brushRef="#br0" timeOffset="49919.87">5345 11606 0,'-36'-35'15,"72"70"-15,-89-105 16,141 105 31,35 36-32,-105-36-15,53 53 16,-54 36 0,-17-19-1,-141 142 1,106-211-16</inkml:trace>
  <inkml:trace contextRef="#ctx0" brushRef="#br0" timeOffset="50468.53">3598 13458 0,'0'0'0,"-35"-17"15,17-1 1,1 18 0,52-17 15,0 17-16,89-18 1,35-17 0,-89-1 15</inkml:trace>
  <inkml:trace contextRef="#ctx0" brushRef="#br0" timeOffset="50624.64">3651 13494 0,'-17'17'16,"-1"-17"0,71 0-1,35-17 1,0-1 0,71 0-1</inkml:trace>
  <inkml:trace contextRef="#ctx0" brushRef="#br0" timeOffset="53040.44">4745 12982 0,'0'-35'16,"0"17"15,0 36 16,0 17-31,-18 89 15,18-54-16,18-34 1,-1 87 0,-17-105-16,0 105 31,-17-88-15,17-17-16,-88 53 15,17-107 16</inkml:trace>
  <inkml:trace contextRef="#ctx0" brushRef="#br0" timeOffset="53226.87">4568 13282 0,'0'0'0,"53"0"46,36-18-30,-54 1-16,212-18 31</inkml:trace>
  <inkml:trace contextRef="#ctx0" brushRef="#br0" timeOffset="53575.28">5362 13053 0,'0'0'0,"0"-36"16,-17 36 30,-19 18-30,1 17 0,0 1-1,-1 17-15,-16 35 16,34-71 0,18 19-16,-18 140 15,159 18 16,-88-176-15,-35-18 0,52 0-16</inkml:trace>
  <inkml:trace contextRef="#ctx0" brushRef="#br0" timeOffset="54050.76">5574 13212 0,'-53'-18'31,"53"0"-15,0 36 30,0 17-30,0-17 0,0-1-1,18 1 1,-1 0 0,19 17-1,-19 0 1,1 1-1,-18-19 1,0 18 0,-18-17-1,18 0-15,-35-18 16,0 17 0,-1-17-16,19 0 15,17-53 1,0 36-16</inkml:trace>
  <inkml:trace contextRef="#ctx0" brushRef="#br0" timeOffset="54332.74">5574 13194 0,'-18'-18'31,"36"36"-31,-18-36 32,70 1-17,-17-1 1,0 18 0,-35 0-1,-36 0 32</inkml:trace>
  <inkml:trace contextRef="#ctx0" brushRef="#br0" timeOffset="54622.44">5733 13000 0,'0'0'0,"-18"-18"15,53 18 17,-17 0-17,17 0-15,18 18 16,0 17-1,-18 0-15,1 1 16,-19 122 0,-52-34-1,-18 52 1,18-70 0,-1-53-16</inkml:trace>
  <inkml:trace contextRef="#ctx0" brushRef="#br0" timeOffset="55109.03">3775 14482 0,'-36'0'31,"72"0"-31,-19 0 31,36 0-15,-17-18-16,105 0 16,-53 1-1,-18-1 1</inkml:trace>
  <inkml:trace contextRef="#ctx0" brushRef="#br0" timeOffset="55279.28">3898 14676 0,'0'0'0,"-35"17"16,17-17-1,71 0 1,124-35 0,-89 17-1,-35 1-15,35-1 0</inkml:trace>
  <inkml:trace contextRef="#ctx0" brushRef="#br0" timeOffset="55864.53">4974 14252 0,'0'0'0,"-35"0"16,0 0 15,17 18 0,18-1-15,0 1-1,18 0 1,17 35 0,18-18-1,-18-17-15,18 35 32,-18-1-17,-35-34 1,-17 70-1,17-70-15,-71 52 16,53-52 0,-70 0-1,88-36 1,36-88 0</inkml:trace>
  <inkml:trace contextRef="#ctx0" brushRef="#br0" timeOffset="56128.64">5009 14287 0,'-17'0'15,"34"0"-15,-87-17 32,176-18-1,52-1-16,-34 19 1,-89 17 0,-17 0-16,-36 17 47</inkml:trace>
  <inkml:trace contextRef="#ctx0" brushRef="#br0" timeOffset="56373.42">5450 14587 0,'-17'0'31,"34"0"-31,-70-17 16,53-1 15</inkml:trace>
  <inkml:trace contextRef="#ctx0" brushRef="#br0" timeOffset="58029.27">6103 14287 0,'0'0'0,"0"-17"31,-18 17 32,-35 17-48,18 19 1,35-19-1,-17 19 17,52-19-17,18 1 1,-36-18 0,54 35 15,-18 18 0,-53-18-15,-106 71-1,88-88 1,-52 52 0,52-70-16,1-17 31,17-18-31</inkml:trace>
  <inkml:trace contextRef="#ctx0" brushRef="#br0" timeOffset="58262.85">6103 14287 0,'0'0'0,"-18"-17"16,1 17 15,52 0-16,53-18 1,0 18 0,1-35-1,-54 35 1,-53 35 15,1-17-31</inkml:trace>
  <inkml:trace contextRef="#ctx0" brushRef="#br0" timeOffset="58952.28">6985 14464 0,'-53'0'15,"106"0"-15,-159 0 16,71 0 15,35 18-15,18-18-1,105-36 17,-88 36-32,-17 0 15,70-17 1,-106-1 31</inkml:trace>
  <inkml:trace contextRef="#ctx0" brushRef="#br0" timeOffset="59716.64">7391 14217 0,'0'0'0,"17"-53"15,1 53 1,70-35-1,0 17 17,-52 18-17,-19 0 17,-17 18-17,-17 35 1,-1 0-1,0-36-15,-17 18 16,17 1 0,1-36-1,34-18 32,107-17-16,-1 35 1,-105 0-17,17 106 1,-52 0 0,17-89-16,-36 36 15,-69 53 1,34-53-1,36-53 1,17 0-16,-17-18 16,0 1-1,70-54 17,18 53-17,-18 1 1,-17 17-1,-18 106 17,-18-89-17,0 1-15,1-18 0</inkml:trace>
  <inkml:trace contextRef="#ctx0" brushRef="#br0" timeOffset="60404.59">4216 15840 0,'0'0'0,"-141"0"31,141 17-15,17-17-1,36 0 1,71-35 0,-19-18-1,1 18-15</inkml:trace>
  <inkml:trace contextRef="#ctx0" brushRef="#br0" timeOffset="60591.86">4269 15998 0,'0'0'0,"-36"36"16,19-36-1,52 0 1,71-18-1,-36 0 1,124-34 0,-141 34-16</inkml:trace>
  <inkml:trace contextRef="#ctx0" brushRef="#br0" timeOffset="61360.63">5397 15610 0,'0'0'0,"-35"0"15,18-17 17,158-36-1,-88 53-15,-18 17-1,-35 89 1,-159 88 15,0-88 0,177-141 1,35-18-17,0 18 1,-18 35-1,-17 0 1,35 70 0,-36-34-16,89 16 31,-88-52-15</inkml:trace>
  <inkml:trace contextRef="#ctx0" brushRef="#br0" timeOffset="61710.74">5891 15593 0,'0'0'0,"-105"0"16,105 17-16,-18 54 31,36-53-16,-1-18-15,107 35 32,-89-35-17,-17 18 1,17 17 0,-35 0-1,-35 0 1,-54 18-1,54-17 1,17-36-16,1 0 16</inkml:trace>
  <inkml:trace contextRef="#ctx0" brushRef="#br0" timeOffset="61950.34">5909 15593 0,'-53'0'16,"71"0"15,70 0-15,-18-18 0,54 0-1,-71 18 1,-18 0-1</inkml:trace>
  <inkml:trace contextRef="#ctx0" brushRef="#br0" timeOffset="62201.89">6438 15804 0,'-17'0'16,"-1"0"0,36 0 15,70-17-16,-53 17-15,0-18 16,53 1 0,-70 17-16,17 0 15</inkml:trace>
  <inkml:trace contextRef="#ctx0" brushRef="#br0" timeOffset="62919.85">7020 15575 0,'18'-18'31,"-36"36"-31,54-53 16,69 17 15,-52 18-15,0 0-1,-35 0 1,17 35 0,-35-17-1,0 0-15,-35 17 16,17 0-1,1-17-15,-1 0 16,0-1 0,54-34 46,16-1-46,37 18-1,-54 18 1,18 52 0,-53-52-1,0 35-15,-35 53 32,-36-54-17,-17-34 1,17-36-1,36 1 1,35-1 0,18 18-1,35-17 1,-36-1-16,1 18 16,17 0-1,-17 88 16,-54-70-31,19 17 16</inkml:trace>
  <inkml:trace contextRef="#ctx0" brushRef="#br0" timeOffset="63548.58">7902 15540 0,'0'0'0,"-17"17"31,-1-17-15,53 0 0,18 0-1,-18 0-15,36-17 16,-18-1-1,-35 18-15</inkml:trace>
  <inkml:trace contextRef="#ctx0" brushRef="#br0" timeOffset="63731.14">7885 15716 0,'0'0'0,"-18"18"15,88-18 16,-34-18-15,158 1 15,-124-1-31</inkml:trace>
  <inkml:trace contextRef="#ctx0" brushRef="#br0" timeOffset="64256.16">8749 15505 0,'0'0'0,"-35"-18"16,70 18 30,18 18-14,-36 87-1,-69-52-15,-1 53 15,35-88-16,89-18 17,-19-18-17,125-17 1,-107 0 15</inkml:trace>
  <inkml:trace contextRef="#ctx0" brushRef="#br0" timeOffset="64649.8">9119 15452 0,'18'0'31,"17"0"-15,53 35 15,-70-17-15,0 87-1,-18-87 1,-106 123-1,88-106 1,1 1 0,122-54-1,-34-17 1,123-36 0,-106 54-1</inkml:trace>
  <inkml:trace contextRef="#ctx0" brushRef="#br0" timeOffset="90871.86">17921 5433 0,'0'0'0,"0"-18"32,0 0-1,0 1-16,-18 17 1,-17 35 47,0-17-48,17-1-15,18 1 16,-17 17-1,-1 1 1,18-1 0,0-17-1,18 34 1,-1-34 0,-17 70-1,-53 89 16,-35-89 1,53-71-17,17-17 1,-35-52 0,36-1-16</inkml:trace>
  <inkml:trace contextRef="#ctx0" brushRef="#br0" timeOffset="91084.51">17568 5662 0,'-53'35'16,"71"-35"15,123-17-15,-35-19-1,-35 36 1,52 0 0,-105 18-1</inkml:trace>
  <inkml:trace contextRef="#ctx0" brushRef="#br0" timeOffset="91552.19">18309 5450 0,'-17'-17'31,"-1"17"0,0 17-15,1 1-16,-1 17 16,-70 36-1,35 17 1,18 0-1,35 0 1,35-17 0,35 17-1,-34-53 1,-1 18 15</inkml:trace>
  <inkml:trace contextRef="#ctx0" brushRef="#br0" timeOffset="91842.74">18327 5786 0,'0'0'0,"-35"0"16,17-18 0,88 18 15,1 0-15,52-35 15,-158 35 16,18 17-32</inkml:trace>
  <inkml:trace contextRef="#ctx0" brushRef="#br0" timeOffset="92452.49">18821 5609 0,'-18'-17'31,"18"-1"-31,71 0 31,-54 18-15,1 0-16,17 0 16,18 0-1,-35 18 1,-18 17 0,-36 0-1,1 1 1,-18-1-16,18 0 15,53-52 17,87-19-1,1 36 0,-88 18-15,-18 53-1,-18-54 1,-88 89 0,89-106-1,-71 35 1,88-70 15,17 17 0,19 18 1,-19 18-17</inkml:trace>
  <inkml:trace contextRef="#ctx0" brushRef="#br0" timeOffset="92846.9">19032 5380 0,'0'0'0,"0"-35"15,18 17 1,35 18-1,17 18 1,36 34 0,-70-34-16,16 35 15,-16 141 17,-89-35-17,-124 70 16,142-194-15,35-17 0</inkml:trace>
  <inkml:trace contextRef="#ctx0" brushRef="#br0" timeOffset="93076.49">19685 5697 0,'0'0'0,"-53"0"16,35 0-1,54 0 1,140-17 15,-105 17-15,-54-18-16,19 0 0</inkml:trace>
  <inkml:trace contextRef="#ctx0" brushRef="#br0" timeOffset="93251.39">19667 5803 0,'-53'35'31,"106"-70"-31,-53 88 16,106-53-1,18-18 1,-54 18-16,-35-17 0</inkml:trace>
  <inkml:trace contextRef="#ctx0" brushRef="#br0" timeOffset="96820.46">19032 3246 0,'-17'17'16,"-1"-17"-1,36 0 64,-1-17-64,1-19 16,0 19-15,-18-1 0,0 0-1,17 18 1,1-17 0,0-19-1,34-34 1,19-36 15,-18 35-15,-18 19-1,36-54 1,-54 88-16,1-17 16,0 0-1,-1-1 1,1-17-1,17 0 1,-17 18 0,17-53-1,-35 35 1,18 18 0,-1 17-1,-17 0 32,0 1-31,0-18 15,-17 35 0,-1 17-15,-70 36-1,53-35 1,-36 17 15,53-35-15,36-18 31,35-17-16,53-18 0,-71 36-15,-17 17 0,70 0 46,0 0-31,-70 35 1,-1-18-1,1 54-16,0-36 17</inkml:trace>
  <inkml:trace contextRef="#ctx0" brushRef="#br0" timeOffset="97292.45">19914 1517 0,'0'-18'16,"-17"18"30,17 18-30,-18 35 0,0 0-1,36 53 1,17-53 0,106 105 15,18-87-16,-106-71-15</inkml:trace>
  <inkml:trace contextRef="#ctx0" brushRef="#br0" timeOffset="97530.21">20179 1693 0,'-35'0'31,"70"0"-31,-17-35 32,34 0-17,1-36 1,-17 54-1</inkml:trace>
  <inkml:trace contextRef="#ctx0" brushRef="#br0" timeOffset="98186.74">20320 1341 0,'0'-36'31,"18"36"110,17-35-125,35 17 15,-70 54 16,-17 69-16,17-87-31,-18 0 16,18-1-1,18-52 1,123-18 15,-123 53-15,52 0-1,-70 35 1,18 54 15,-18-72-15,-53 36-1,53-35 1</inkml:trace>
  <inkml:trace contextRef="#ctx0" brushRef="#br0" timeOffset="98478.82">20461 1058 0,'0'-70'15,"35"52"1,159 0 15,-158 36-15,-1-18-16,36 53 15,-19 18 1,-34-1-16,0 212 16,-71-52-1</inkml:trace>
  <inkml:trace contextRef="#ctx0" brushRef="#br0" timeOffset="100981.77">20673 5609 0,'0'0'0,"0"-17"16,0-19-1,53 19 1,0 17-1,0-18 1,-18 0 0,-18 18-1,-17 36 1,-35-1 0,-18 35-1,18-34 1,35-19-1,18-17 17,17-17-17,35-19 1,-17 36 0,-17 0-1,-19 36 1,-52 17-1,-18 0 1,-17-1 0,-1 1-1,53-53-15,36-17 16</inkml:trace>
  <inkml:trace contextRef="#ctx0" brushRef="#br0" timeOffset="101307.43">21378 5415 0,'0'0'0,"-17"-35"31,-1 52 16,18 1-31,-106 106-1,89-107 1,-19 265 0,248-88 15,-124-141-16</inkml:trace>
  <inkml:trace contextRef="#ctx0" brushRef="#br0" timeOffset="101514.25">21502 5697 0,'0'0'0,"88"-17"47,-17 17-32,-36 0 1</inkml:trace>
  <inkml:trace contextRef="#ctx0" brushRef="#br0" timeOffset="102060.78">21837 5503 0,'0'0'0,"53"-17"47,-36-1-31,54 18 0,-36 0-1,-17 0 1,0 18-1,-18 17 1,-53 53 0,0-35-1,35-35 1,0-1-16,71-34 47,18-19-32,-18 36 1,-18 0 0,0 18-1,-17 35 1,-18 0 0,-123 53 15,70-89 0,35-17-15</inkml:trace>
  <inkml:trace contextRef="#ctx0" brushRef="#br0" timeOffset="102420.27">22172 5362 0,'0'-17'31,"0"34"-31,35-34 16,124 52 15,-106 18-16,-18-18 1,1 106 0,-36-35-1,-106 106 17,-18-54-1,107-158-31</inkml:trace>
  <inkml:trace contextRef="#ctx0" brushRef="#br0" timeOffset="102868.63">22807 5662 0,'0'0'0,"-106"0"16,71 0-16,17 0 31,71 0-15,106-18 15,-88 18-15,-19 0 15,-34 0-15,-18-17-1,-18-1 1</inkml:trace>
  <inkml:trace contextRef="#ctx0" brushRef="#br0" timeOffset="103271.7">23283 5486 0,'0'-18'15,"-17"0"1,17 36 15,0 0-15,0-1 15,0 36-15,106 71-1,-89-124 1,18 35-16,18 36 31,-53-1-15,-35-35-1,-18 1 1,0-19 0,-17-34-1,34-36 1</inkml:trace>
  <inkml:trace contextRef="#ctx0" brushRef="#br0" timeOffset="103472.44">23301 5450 0,'0'0'0,"-18"0"15,71 0 16,71 18-15,-18-18 0,-54 0-1,19 0 1</inkml:trace>
  <inkml:trace contextRef="#ctx0" brushRef="#br0" timeOffset="103829.1">24077 5644 0,'-70'18'31,"140"-36"-31,-88 36 31,89-18-15,123-18 15,-159 1-31</inkml:trace>
  <inkml:trace contextRef="#ctx0" brushRef="#br0" timeOffset="103982.86">23954 5786 0,'0'0'0,"-18"35"16,36-35 0,105 0-1,-52 0 1,105-18 0</inkml:trace>
  <inkml:trace contextRef="#ctx0" brushRef="#br0" timeOffset="104857.52">25206 5768 0,'-35'0'16,"-18"0"-1,35 0 1,0 0 0,54 0 15,123-18 0,17 18-15,-158 0-1,-1 0 1,-34-17 15,17-1 1</inkml:trace>
  <inkml:trace contextRef="#ctx0" brushRef="#br0" timeOffset="105883.26">26106 5521 0,'0'0'0,"0"18"47,0-1-31,-36 1-1,-34 0 1,-54-36 15,107 0-15,17-17-16,17-18 31,1 18-15,52-18-1,-34 53 1,52 0 0,-18 70-1,1 54 17,-71-54-17,0-34 1,-35 70-1,35-71 1,-88 35 0,17-52-1,18-18 1,35-18 0</inkml:trace>
  <inkml:trace contextRef="#ctx0" brushRef="#br0" timeOffset="106312.44">26617 5592 0,'-35'0'31,"70"0"-31,-88 0 16,71 0 15,123 0 0,-106 0-15,0 0 0,-17-18-16,-36 0 62</inkml:trace>
  <inkml:trace contextRef="#ctx0" brushRef="#br0" timeOffset="106858.22">27217 5380 0,'0'-18'15,"0"36"-15,-53-36 32,18 36-17,17-1 1,0 1-16,18 0 15,18 52 17,35-34-17,0-19 1,-36 1 0,36 35-1,-53-18 1,0-17-1,-53 88 17,-17-106-17,35-18 1,17 0 0</inkml:trace>
  <inkml:trace contextRef="#ctx0" brushRef="#br0" timeOffset="107051.79">27199 5397 0,'0'-17'31,"53"17"-15,0 0-1,123 0 1,-123 0-1,-35-18 1</inkml:trace>
  <inkml:trace contextRef="#ctx0" brushRef="#br0" timeOffset="108002.5">24642 6368 0,'0'0'0,"-36"17"15,-17-17 1,53 18-1,71-18 17,-1 0-17,124-35 17,-141 35-17</inkml:trace>
  <inkml:trace contextRef="#ctx0" brushRef="#br0" timeOffset="108184.98">24659 6491 0,'-106'53'31,"212"-106"-31,-229 106 16,246-53-1,159 0 16,-246 0-15,17 0-16</inkml:trace>
  <inkml:trace contextRef="#ctx0" brushRef="#br0" timeOffset="109131.96">25471 6544 0,'0'0'0,"-71"0"16,53 0 15,36 0 0,53 0-15,-36 0 0,106 0-1,-106 0-15,0 0 16,-17 0-1,-18-18 1,-18 1 0,1 17-1</inkml:trace>
  <inkml:trace contextRef="#ctx0" brushRef="#br0" timeOffset="109471.19">25982 6403 0,'0'-18'31,"0"89"63,0-18-79,0-36-15,0 36 16,-18 71-1,1-71 1,17-36 15,0-34-15</inkml:trace>
  <inkml:trace contextRef="#ctx0" brushRef="#br0" timeOffset="110000.44">26229 6438 0,'0'35'47,"0"1"-31,18-19-16,-1 19 15,36-1 1,0-17 0,18-1-1,-36-34 1,0-72 15,-35 72-15,0-1-1,0 0 1,-17 89 62,-19 52-47,19 36 1,17-71-1,0-70-15</inkml:trace>
  <inkml:trace contextRef="#ctx0" brushRef="#br0" timeOffset="111640.32">14358 4551 0,'0'0'0,"-35"0"15,52 0 48,1-18-32,35 36 0,-35 17-15,17 0-16,53 71 31,-88-88-15,18-18-16,35-18 15,0-52 1,35-19 0,106-105-1,-106 124 1,106-36 0,-106 71-1,-53 35 1</inkml:trace>
  <inkml:trace contextRef="#ctx0" brushRef="#br0" timeOffset="117623.16">18450 10107 0,'-17'0'47,"17"-18"-31,-18 18-1,0 0 1,-17 36 0,17-1-1,-34 71 16,52-71-15,17 18 0,1-18-1,-18-17-15,35 52 32,-17 36-17,-54-53 1,-16 18-1,-1-18 1,0-18 0,0-35-1,35-18 1,18-17-16,0 0 16,0 0-16</inkml:trace>
  <inkml:trace contextRef="#ctx0" brushRef="#br0" timeOffset="117809.84">18133 10477 0,'17'-17'47,"107"17"-16,52-35 0,-158 17-31</inkml:trace>
  <inkml:trace contextRef="#ctx0" brushRef="#br0" timeOffset="118108.44">18891 10319 0,'0'0'0,"18"-36"32,-18 19-17,-18 17 1,-52 70 15,17-17-15,0 18-1,-18 123 1,71-159-16,0-17 16,124 141-1,-36-89 1,-53-70 0</inkml:trace>
  <inkml:trace contextRef="#ctx0" brushRef="#br0" timeOffset="118461.64">18944 10548 0,'0'0'16,"-17"-35"-1,52 17 1,35 0-1,1 1 1,-53 17 0,-18 35-1,-53 36 1,35-54 0,-70 124-1,70-123-15,106 0 31,71-71 1,-106 35-17</inkml:trace>
  <inkml:trace contextRef="#ctx0" brushRef="#br0" timeOffset="118965.98">19279 10460 0,'0'0'0,"18"-35"16,70-18 15,-35 35-16,0 18 1,-18 0 0,-17 18-1,-18 17 1,-53 35 0,0-17-1,35-17 1,1-36-1,87 0 17,-17-18-17,35 18 1,-52 0 0,-36 35-1,0 1 1,-53 17-1,18-18 1,-36 18 0,53-36-1,18-52 1</inkml:trace>
  <inkml:trace contextRef="#ctx0" brushRef="#br0" timeOffset="119270.59">19632 10142 0,'0'0'0,"0"-17"16,71 17 15,17 53-15,18 17-1,-71-17 1,18 106 0,-53-53-1,-141 123 17,0-70-17,123-159 1</inkml:trace>
  <inkml:trace contextRef="#ctx0" brushRef="#br0" timeOffset="119567.49">20426 10477 0,'0'0'0,"-35"18"15,-1-18 1,124 0 15,18 0-15,53 0-1,-141-18-15</inkml:trace>
  <inkml:trace contextRef="#ctx0" brushRef="#br0" timeOffset="119703.66">20391 10654 0,'-18'18'31,"36"-36"-31,17 36 15,71-36 1,-1 18 0,-16 0-1</inkml:trace>
  <inkml:trace contextRef="#ctx0" brushRef="#br0" timeOffset="120554.36">21202 10301 0,'18'-53'32,"-18"36"-17,88-1 16,-18 18-15,-34 18 0,-36 34-1,0-34-15,0 0 16,-230 211 15,213-211-15,34 17-1,213-53 17,-160 1-1</inkml:trace>
  <inkml:trace contextRef="#ctx0" brushRef="#br0" timeOffset="120740.52">21696 10495 0,'-35'-35'31,"35"17"-15,0 36 15,17-18-15</inkml:trace>
  <inkml:trace contextRef="#ctx0" brushRef="#br0" timeOffset="121154.48">21837 10283 0,'53'0'46,"-18"0"-30,0-17 0,-17 17-1,17 0 1,-35 17 0,-53 125 15,-17-72-16,52-17 1,18-35 0,106-1 15,-71-17-15,36-17-16,-1-1 15,-52 18-15,0-35 16</inkml:trace>
  <inkml:trace contextRef="#ctx0" brushRef="#br0" timeOffset="121951.85">22260 10248 0,'0'0'16,"0"-53"0,0 18-1,71 0 1,-18 35 0,-18-18-1,18 18 1,-35 0-1,-1 0-15,-17 35 16,0 1 0,-17 17-1,-36 17 1,-18 1 15,71-54 0,18-34-31,-1-1 16,72-35 0,-19 35-1,-17 1 1,-18 17 0,-17 35-1,-18 36 1,0-18-1,-35-1 1,-71 54 15,71-88-15,17-18-16,0 0 16,18-18-1,0 1 1,36-36-1,16 35 1,-34 18 0,0 35 15,-18 18 0,0-17-31,-36-36 31,19 0-15,17-18-16</inkml:trace>
  <inkml:trace contextRef="#ctx0" brushRef="#br0" timeOffset="122390.49">23125 10319 0,'0'0'0,"-71"0"31,53 0-15,54 0 15,52 0-16,-53 0-15,53 17 32,-52-17-17,-36-17 32</inkml:trace>
  <inkml:trace contextRef="#ctx0" brushRef="#br0" timeOffset="123010.61">23583 10125 0,'0'-18'16,"53"-17"15,0 17-15,53 1 15,-89 17-16,19 17 1,-36 18 0,-18 1-1,-35 17 1,-17 17 0,52-52-1,18-1 1,18-52 15,105 18 0,-88 17-15,36 17 0,-53 36 15,-36 0-16,0-35 1,-17 52 0,-36 1 15,1-71-15,52 0-16,-17-18 15</inkml:trace>
  <inkml:trace contextRef="#ctx0" brushRef="#br0" timeOffset="123597.22">24201 10107 0,'0'53'47,"17"-35"-31,18 17 0,54 18-1,-54-53 1,-17 0-1,34-53 1,-34 0 0,0 18-1,-1-1 1,-34 36 46,-1 18-46,18 0-16,0-1 16,-18 36-1,1 18 1,-1-36 0,1 53-1,-1 0 1,18-70-1,18 53 17</inkml:trace>
  <inkml:trace contextRef="#ctx0" brushRef="#br0" timeOffset="124328.63">20249 11395 0,'0'0'0,"-35"17"31,18-17-15,52 0 31,71 0-32,70-17 17,-158 17-17</inkml:trace>
  <inkml:trace contextRef="#ctx0" brushRef="#br0" timeOffset="124532.09">20232 11571 0,'-35'0'31,"70"0"-31,-70 18 16,193-18-1,-34 0 1,34 0 0,-87-18-1,-36 0-15</inkml:trace>
  <inkml:trace contextRef="#ctx0" brushRef="#br0" timeOffset="125872.37">22172 11201 0,'0'-18'31,"-18"36"32,-52 52-48,-1 124 17,54-141-17,17-35-15,158 52 32,-105-70-17,18-53 16,-142 1 1,-34 16-17,69 36 1,19 0-16</inkml:trace>
  <inkml:trace contextRef="#ctx0" brushRef="#br0" timeOffset="127324.37">21484 11359 0,'-17'0'15,"-1"53"63,18 0-46,53-35-17,17-18 1,-17-18-1,0-52 17,-53 34-17,0 19 17,0 34 30,0 36-46,0 0-1,0 0 1,0-18-16,0 36 16,0 35-1,0-71 1,0 0-1,0-52 1</inkml:trace>
  <inkml:trace contextRef="#ctx0" brushRef="#br0" timeOffset="128653.73">22895 11465 0,'-88'0'16,"53"0"15,70 0 16,106 0-16,-35 0-15,-35 0 15,-54 0-15,-17 18 15</inkml:trace>
  <inkml:trace contextRef="#ctx0" brushRef="#br0" timeOffset="129436.42">23742 11289 0,'0'0'16,"18"0"31,70-18-16,-35 1-15,17 17-1,-34 0 1,-1 35-1,-35 0 1,-35 36 0,-36-18-1,0-36 1,71 1 0,18-18 15,123 0 0,-88 0-15,0 88 15,-106-53-15,-53 54-1,18-54 1,35 0-1,35-35 1,54-18 0</inkml:trace>
  <inkml:trace contextRef="#ctx0" brushRef="#br0" timeOffset="130016.45">24430 11430 0,'17'0'16,"-34"0"-16,34-18 16,-17 54 15,18-1-16,35 18 17,53-53-17,-71-18 17,18-70-17,-35 70 1,-18 1 15,0 34 0,0 36 16,0 0-31,0-35-16,-18 88 15,18-89 1,-18 107 0,18-54 15,0-87 0,0-1-15</inkml:trace>
  <inkml:trace contextRef="#ctx0" brushRef="#br0" timeOffset="130975.99">25576 11395 0,'0'0'0,"-53"0"15,18 0 1,53-18 31,123 18-32,-123 0 1,87 0 0,-87 0-1,0 0-15</inkml:trace>
  <inkml:trace contextRef="#ctx0" brushRef="#br0" timeOffset="131139.41">25594 11483 0,'0'0'0,"-53"0"16,71 0 15,123 0-15,-35 0 0,17 0-1,-105 0-15</inkml:trace>
  <inkml:trace contextRef="#ctx0" brushRef="#br0" timeOffset="131968.15">26652 11289 0,'-17'-18'32,"17"89"77,0 17-93,-18 35 15,18-87-16,-18-1 1,1-17 0,17-36-1</inkml:trace>
  <inkml:trace contextRef="#ctx0" brushRef="#br0" timeOffset="132368.59">26935 11342 0,'35'-18'32,"-70"36"-32,193-36 15,-105 36 1,-35-18-16,0 17 15,-18 1 1,-106 123 0,-53 18 15,177-106 0,281-71 0,-157 18-15,34-35 15</inkml:trace>
  <inkml:trace contextRef="#ctx0" brushRef="#br0" timeOffset="140851.82">14287 9013 0,'36'-35'31,"-19"35"0,1 0 1,17 35 15,1 18-32,-19-17-15,36 34 31,-35-35-15,-1 36 0,19-53-1,105-124 17,35-18-17,-123 89 1,247-141-1,-229 158 1,-1 0 0,-88 36 15</inkml:trace>
  <inkml:trace contextRef="#ctx0" brushRef="#br0" timeOffset="147032.47">19191 15011 0,'-35'17'172,"17"-17"-156,18 18-1,-17 0 17,17-1-17,0 19 1,0-19-16,0 36 16,17 18-1,-17 34 1,18-16-1,-18-19 1,0-35 0,-18-17-1,-88 17 17,71-35-17,-35-35-15</inkml:trace>
  <inkml:trace contextRef="#ctx0" brushRef="#br0" timeOffset="147217.53">18944 15328 0,'18'0'31,"-1"0"0,72-17-15,87-36 0,-53 53-1,-87 17-15</inkml:trace>
  <inkml:trace contextRef="#ctx0" brushRef="#br0" timeOffset="147560.88">19667 15064 0,'0'0'0,"0"-18"31,18 0-15,-53 54 46,-36 34-46,36 36 0,35-18-1,0 53 1,35-53-1,36 36 1,-36-89 0</inkml:trace>
  <inkml:trace contextRef="#ctx0" brushRef="#br0" timeOffset="147957.72">19738 15275 0,'0'0'16,"0"-17"-1,18-1 1,52 0 0,-52 18-16,70 0 15,-70 36 16,-18-1-15,-18-17-16,-53 52 16,-17 71 15,106-123-15,141-53 15,-71 17 0,-71 18 0</inkml:trace>
  <inkml:trace contextRef="#ctx0" brushRef="#br0" timeOffset="148355.15">20108 15046 0,'18'-18'16,"35"36"31,-18-18-32,0 71 1,-17-19 0,35 125-1,-53-36 1,0-88-1,0-18-15,-71 89 16,-17-1 0</inkml:trace>
  <inkml:trace contextRef="#ctx0" brushRef="#br0" timeOffset="148634.75">20814 15240 0,'-35'0'15,"17"0"16,89 0-15,-54 0-16,124 0 31,-123 0-15</inkml:trace>
  <inkml:trace contextRef="#ctx0" brushRef="#br0" timeOffset="148812.22">20832 15328 0,'-89'71'16,"178"-142"-16,-213 159 15,106-70 1,36-18 0,53 0-1,34-18 1,1 18-1,-35-17 1,-54 17 0</inkml:trace>
  <inkml:trace contextRef="#ctx0" brushRef="#br0" timeOffset="149419.2">21713 15293 0,'-70'18'32,"140"-36"-32,-193 36 15,88-18 1,-1 0 0,54 0 30,70 0-30,53-18 0,36 0-1,-124 1-15,211-1 16,-105 18 0,-18 0-1,-106-18 1,-17 1-1,0-19-15</inkml:trace>
  <inkml:trace contextRef="#ctx0" brushRef="#br0" timeOffset="150037.47">21907 14711 0,'0'-18'16,"0"53"15,0-17-15,71 88 15,-53-88-15,-1-18-1,19 0 1,-19-18-1,89-53 1,-88 36 0,-18 17-1,0 1 1,-18 52 62,0 18-62,18-35-1,0 123 1,0-124 0,0 89-1,18-70 1,17-19-1</inkml:trace>
  <inkml:trace contextRef="#ctx0" brushRef="#br0" timeOffset="150808.46">21837 15557 0,'35'0'62,"18"18"-46,18 0 15,-71 17-15,-71 89 15,-17-1-15,53 0-1,211-140 17,-88-1-17,89-17 1,-89 53 15</inkml:trace>
  <inkml:trace contextRef="#ctx0" brushRef="#br0" timeOffset="151579.34">23848 15363 0,'0'0'0,"-88"0"31,70 0-15,53-17-1,53 17 1,-52 0-16,105 0 15,-106 0 1,18-35 0,-53 17-1</inkml:trace>
  <inkml:trace contextRef="#ctx0" brushRef="#br0" timeOffset="151782.69">23795 15487 0,'0'0'0,"-18"18"16,71-18-1,53 0 1,35-18 0,-35 0-1,-53 1-15</inkml:trace>
  <inkml:trace contextRef="#ctx0" brushRef="#br0" timeOffset="152619.65">24818 15222 0,'0'0'0,"0"-17"16,0-19 15,18 54 1,-18 0-17,0 17 16,0 0-15,-36 71 15,19-71-15,-54 71 0,53-71 30,195-70-30,-142 35 0,247-88-1,-229 88 1,18-18-16</inkml:trace>
  <inkml:trace contextRef="#ctx0" brushRef="#br0" timeOffset="155166.92">14323 14093 0,'0'0'0,"0"-17"16,0-1-1,17 36 79,19 52-63,-36-52-15,53 70-1,35-53 32,53-123-31,-71 18 0,266-212-1,-301 229 1,18 17-16,35-17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3:26:30.69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1305 4833 0,'0'0'0,"0"-35"31,0 52 47,-17 1-62,17 17 15,-18 18-15,0-35-16,18 0 15,0 34 1,-17-16 0,17-19-16,0 54 31,0-18-16,17-18 1,-17 36 0,0-36-1,-17 35 1,-1-52-16,-88 70 31,53-105-31</inkml:trace>
  <inkml:trace contextRef="#ctx0" brushRef="#br0" timeOffset="253.46">970 5098 0,'0'0'0,"0"17"16,53-17 15,-35 0-15,105-17-1,-52 17 1,105 17 15,-176 1 0</inkml:trace>
  <inkml:trace contextRef="#ctx0" brushRef="#br0" timeOffset="725.91">1993 4868 0,'0'0'0,"-35"-17"31,17 17-15,-17 0 0,17 17-1,-17 1-15,0 35 16,0-18 0,-71 142 15,106-36-16,0-53 1,106 88 15,-36-123-15,-17-35 0,-35-18-16</inkml:trace>
  <inkml:trace contextRef="#ctx0" brushRef="#br0" timeOffset="1763.8">1887 5151 0,'18'-36'63,"0"19"-47,-1-1-16,1 0 15,17 18 1,0 18 15,-17 0-15,0 17-1,-1 53 1,-17-17 0,-17-1-1,-19-35 16,36-52-15,0-36 0,36-53-1,17 53 1,-18 18 0,-17 0-1,-36 70 48,0 18-48,36 35 1,105-17 15,-105-71-15</inkml:trace>
  <inkml:trace contextRef="#ctx0" brushRef="#br0" timeOffset="2552.29">1517 4780 0,'0'-18'31,"0"1"32,-18 17-48,1-18 1,-19 18 15,1 0-15,17 0 0,-17 0-1,18 18 1,17-1-1,-18 72 1,18-72-16</inkml:trace>
  <inkml:trace contextRef="#ctx0" brushRef="#br0" timeOffset="3468.07">2399 4868 0,'0'0'0,"-18"-17"31,18-1-15,18 18 31,0 18-31,34 35-1,1 0 1,-35-18-1,88 265 17,-106-195-17,-53 1 1,-18-17 0,-34-37-16</inkml:trace>
  <inkml:trace contextRef="#ctx0" brushRef="#br0" timeOffset="3781.64">3052 5133 0,'-36'0'31,"72"0"-31,-72-18 32,54 18-17,35 0 1,35 0-1,-17 0 1</inkml:trace>
  <inkml:trace contextRef="#ctx0" brushRef="#br0" timeOffset="4093.44">3016 5292 0,'-35'17'31,"70"-34"-31,-17 34 32,105-52-17,-52 35 1,-36 0 0,-17 0-16,-18-18 140</inkml:trace>
  <inkml:trace contextRef="#ctx0" brushRef="#br0" timeOffset="6046.81">4075 4886 0,'0'-18'16,"-18"18"-1,-17 18 63,-18 17-62,53-17-16,0 0 16,-18-1-1,18 1 1,35 17-1,18-17 1,0-1 0,-18 1-1,-17 17 1,-18 1 0,-18-1-1,-87 18 16,52-89 1,53 19-32</inkml:trace>
  <inkml:trace contextRef="#ctx0" brushRef="#br0" timeOffset="6311.49">4004 4851 0,'0'-18'31,"53"0"0,194-35 1,-212 53-32,53 0 31,-123 36 16,17-36-47</inkml:trace>
  <inkml:trace contextRef="#ctx0" brushRef="#br0" timeOffset="6931.43">4374 5098 0,'0'0'0,"-17"0"32,34-36-17,1 19 1,53-19-1,17 36 17,-88 18-17,17 0 1,-17 70 0,-52 53 15,16-123-16,19-1 1,52-34 15,53-107-15,-70 107-16,17-19 16,0-17-1,-17 18 1,-36 35 15,1 0-15,-54 35 15,36 18-15,35-35-16,-18 88 31,36-53-16,35-36 1,17 19 0,-17-19-16,0-17 15</inkml:trace>
  <inkml:trace contextRef="#ctx0" brushRef="#br0" timeOffset="7204.74">4921 5151 0,'-35'0'16,"70"0"-16,-35 0 31,36 0-15,52 0-1,-53-18 1</inkml:trace>
  <inkml:trace contextRef="#ctx0" brushRef="#br0" timeOffset="7739.18">5450 5009 0,'0'0'0,"0"-35"16,-17 53 46,-1 17-46,0-17 0,18 52 15,71-34 0,0-19-15,-36 1-1,-17 17 1,-18-17 0,0 17-1,-36 0 1,-17 1 0,18-36-1,35-18 1</inkml:trace>
  <inkml:trace contextRef="#ctx0" brushRef="#br0" timeOffset="7961.48">5503 4957 0,'-17'-18'31,"70"0"0,141 18-15,-141 0 15</inkml:trace>
  <inkml:trace contextRef="#ctx0" brushRef="#br0" timeOffset="8195.79">6227 4939 0,'-18'0'16,"36"0"-16,-54-18 16,36-17-1</inkml:trace>
  <inkml:trace contextRef="#ctx0" brushRef="#br0" timeOffset="8502.78">5927 5133 0,'0'0'0,"35"35"16,-35-17-16,35-18 15,18 35 1,-18-17 0,18 35-1,-53-18 1,-35 71 0,-18-53-1,-17 0 1,52-53-1</inkml:trace>
  <inkml:trace contextRef="#ctx0" brushRef="#br0" timeOffset="9732.96">6897 5080 0,'0'-35'31,"17"-1"-15,1 19-1,-18-1 1,-53 1 15,0 17-15,-17 17 0,34 36-1,1 0 1,35-18-1,88 1 17,-17-54-17,-18 0 1,0-35 0,-36 36-1,-17-1 1,0 53 46,-17 89-30,17-89-32,-18 141 31,0-87-16,-17-1 1,0-70 0,-18-18-1,-53-53 1,71 0 0,17-18-1,53 1-15</inkml:trace>
  <inkml:trace contextRef="#ctx0" brushRef="#br0" timeOffset="10175.04">7444 4886 0,'0'0'0,"0"-35"15,-18 17 16,0 18 1,1 18-17,-1 35 1,-88 105 15,89-122-31,-1 140 16,18-141-1,88 124 1,-70-141 0,88-1-1</inkml:trace>
  <inkml:trace contextRef="#ctx0" brushRef="#br0" timeOffset="10776.07">7444 5151 0,'0'-18'15,"35"-53"16,53 36 1,-70 35-17,17 18 1,-17 70 15,-71 35-15,-35-17 15,70-88-15,71-106 15,106-89 0,-107 124-15,-16-17-1,-177 140 17,123-52-17,-17 70 1,88-17 15,70-18-15,-105-53-1,105-18 1</inkml:trace>
  <inkml:trace contextRef="#ctx0" brushRef="#br0" timeOffset="11046.18">7796 4868 0,'18'0'31,"0"0"-15,70 71 0,-18 17-1,-52-70 1,-53 140-1,-1-87 1,-140 123 0,141-159-1</inkml:trace>
  <inkml:trace contextRef="#ctx0" brushRef="#br0" timeOffset="12249.1">8467 5027 0,'0'0'0,"-18"0"63,53 0-32,89 0 0,-1 0 1,-87-18-17,-19 18-15</inkml:trace>
  <inkml:trace contextRef="#ctx0" brushRef="#br0" timeOffset="12423.3">8555 5133 0,'0'0'0,"-88"35"16,70-35 0,36 0 15,52 0-16,107-35 1,-107 35 0,-17 0-16</inkml:trace>
  <inkml:trace contextRef="#ctx0" brushRef="#br0" timeOffset="12914.39">9454 5027 0,'0'0'0,"-123"0"16,-1 0 15,107 0-16,193 0 17,-17-18-17,-71 18 1,53-17 0,-105 17-16,87-18 15,-88 18 1</inkml:trace>
  <inkml:trace contextRef="#ctx0" brushRef="#br0" timeOffset="13227.17">9666 4568 0,'0'0'15,"-35"-35"1,17 18 0,18-1-1,0 36 32,0-1-31,-17 18-16,17-17 15,-18 53 1,0 52 0,1-17-1</inkml:trace>
  <inkml:trace contextRef="#ctx0" brushRef="#br0" timeOffset="13810.98">9366 5327 0,'18'-35'16,"0"17"-1,17 18-15,0-18 16,89 18 0,-72 18-1,-34 35 1,-18 0-1,-141 141 17,53-124-1,88-105-15,35 0-1,36-53 1,34-18-1,-34 35 1,-53 54-16,17-19 16,-17 19-16,-18-1 15,-53 36 17,-36 88-1,72-1-16,52-16 1,18-19 0,35-35-1,-17-17-15,35-18 0</inkml:trace>
  <inkml:trace contextRef="#ctx0" brushRef="#br0" timeOffset="17109.2">1676 6456 0,'-71'0'31,"53"0"-15,1 0-1,-1 0 1,18 17 46,-35 19-46,17 17 0,1 0-1,17-36-15,0 18 16,17 36 15,1 17-15,-18 36-1,-18-18 1,1-54 0,-19-16-1,1-19 1,-18-17 0,36-35-16,-19 17 15,19-34-15</inkml:trace>
  <inkml:trace contextRef="#ctx0" brushRef="#br0" timeOffset="17360.06">1305 6756 0,'-17'0'16,"34"0"15,54-18-15,105 0-1,-52 18 1,-18 0 0,-71 0-1,-18 0 17,-69 0-32</inkml:trace>
  <inkml:trace contextRef="#ctx0" brushRef="#br0" timeOffset="17799.63">1940 6791 0,'-17'0'31,"-19"-18"1,19 18-17,-1 18 1,0 35 0,18 88-1,0-123 1,53 35-1,53-124 17,-88 71-17,17-123 1,-35 87 0,-123-34-1,17 52 16,123 71 1,36 0-17</inkml:trace>
  <inkml:trace contextRef="#ctx0" brushRef="#br0" timeOffset="18473.43">2452 6791 0,'0'0'0,"0"-18"15,0 1-15,0-1 16,-53-35 0,35 53-1,-35 0 1,0 35-1,36-17 1,-1 35 0,18-35-1,35-1 1,1 1 0,-1-18-1,18-88 16,-53 70-15,0 0 0,-18 18-1,18 18 32,0 17-31,0-17-16,0 17 15,0 106 1,0-88 0,0-17-16,0 87 15,0-88 1,-70 106 0,17-88-1,-18-17 1,18-54-1,18-70 1,35 17 0,0-17-16,18 0 15,70 0 1,71-1 0,-106 72-1</inkml:trace>
  <inkml:trace contextRef="#ctx0" brushRef="#br0" timeOffset="19419.45">2910 6456 0,'0'-18'47,"-17"18"-31,-1 35-1,-52 1 1,-36 87 15,70 1-15,36-89-16,0 36 16,0-36-16,142 229 31,-90-228-16,-34-19-15,53-17 16,-54 0-16</inkml:trace>
  <inkml:trace contextRef="#ctx0" brushRef="#br0" timeOffset="19983">2946 6791 0,'0'-18'16,"0"1"-1,17-1 1,1 0 0,17 1-1,18-1 1,-18 53 15,-17 18-15,-18-35-1,-35 53 1,-36 70 15,54-141-15,34-71 15,36 1-15,18-1-1,-18 18 1,-18 18 0,-53 35 15,1 35-16,-1 0-15,-17 36 32,35-18-17,53 0 1,0-36 0,-36 1-16,71-18 15,-52 0-15</inkml:trace>
  <inkml:trace contextRef="#ctx0" brushRef="#br0" timeOffset="20298.24">3334 6526 0,'-36'-17'31,"72"34"-31,-36-34 31,35 34-15,18 1 0,35 70-1,-53-17 1,-17 17-1,-89 177 17,-34-142-17</inkml:trace>
  <inkml:trace contextRef="#ctx0" brushRef="#br0" timeOffset="21587.52">5186 6579 0,'0'0'0,"-35"0"16,-54 18 0,160-18 46,35 0-46,-36 0-1,1-18 1,-36 18-16</inkml:trace>
  <inkml:trace contextRef="#ctx0" brushRef="#br0" timeOffset="21745.33">5045 6738 0,'0'0'0,"-88"35"15,70-35 1,71 0 0,-18 0-16,18 0 15,176-17 1</inkml:trace>
  <inkml:trace contextRef="#ctx0" brushRef="#br0" timeOffset="22570.94">6227 6385 0,'0'0'0,"17"0"16,-17-17 15,-17 17-15,-72 35 15,36 0-15,-17 36 15,52 17-15,18-70-1,35 70 1,1-53 0,34 71-1,-52-53 1,-18-18-1,-35 0 1,-89 18 0,89-53-1,0 0-15</inkml:trace>
  <inkml:trace contextRef="#ctx0" brushRef="#br0" timeOffset="22739.97">5980 6720 0,'-18'0'31,"53"-17"-15,18 17 0,141-53-1,-106 35 1</inkml:trace>
  <inkml:trace contextRef="#ctx0" brushRef="#br0" timeOffset="24047.29">6879 6332 0,'-35'0'31,"17"0"-15,1 0-1,-1 0 1,-35 18 0,0 35-1,-53 123 17,71-17-17,53 0 1,17-89-1,18 1 1,123-1-16</inkml:trace>
  <inkml:trace contextRef="#ctx0" brushRef="#br0" timeOffset="24549.48">7250 6579 0,'0'0'0,"-36"-53"31,-34-17 1,17 123-17,18 53 16,35-71-15,105-35 15,-52-35-15,-17-1 15,-19 1-15,-17 53 31,18 17-32,-18 0 1,0 71 0,-18-53-1,-35 0 1,-17 0-1,-1-53 1,1-18 0,70-88-1</inkml:trace>
  <inkml:trace contextRef="#ctx0" brushRef="#br0" timeOffset="24874.43">7761 6385 0,'0'0'16,"18"-17"0,-18-1-1,-18 18 1,-52 53 15,17 17-15,-71 177 15,107-123-15,34-18-1,54-36 1,-1-52-16,-17 0 0</inkml:trace>
  <inkml:trace contextRef="#ctx0" brushRef="#br0" timeOffset="25438.04">7779 6615 0,'0'-36'31,"17"36"-31,19-17 32,17-1-17,-36 18 1,36 35-1,-35-17 1,-18 70 0,-71-17-1,1-1 1,52-52 0,0 0-1,54-54 1,52-34-1,-18-1 1,1 1 0,-53 17 15,-36 53-15,-17 35-1,17 35 1,18-17-1,106 53 17,-71-106-32,18 0 15,53-17-15</inkml:trace>
  <inkml:trace contextRef="#ctx0" brushRef="#br0" timeOffset="25733.54">8184 6350 0,'-17'-18'31,"34"36"-31,19-36 31,105 89-15,0 52-1,-159 89 17,-158-18-1,123-176-15</inkml:trace>
  <inkml:trace contextRef="#ctx0" brushRef="#br0" timeOffset="26501.19">8714 6279 0,'17'0'62,"36"71"-46,0 0 0,35 70-1,-70-106-15,17 53 16,-70 177 0,-53-142-1,-106 1 1,141-89-16</inkml:trace>
  <inkml:trace contextRef="#ctx0" brushRef="#br0" timeOffset="38818.99">9737 6526 0,'-18'18'16,"0"-18"0,1 0-16,52 0 46,36-18-30,-1 18 0,18-17-1,-52-1-15</inkml:trace>
  <inkml:trace contextRef="#ctx0" brushRef="#br0" timeOffset="38970.83">9719 6650 0,'-88'35'32,"176"-70"-32,-53 70 31,106-70-15,71 0-1</inkml:trace>
  <inkml:trace contextRef="#ctx0" brushRef="#br0" timeOffset="39436.9">10477 6491 0,'0'-53'15,"18"0"1,53 18 0,-18 17-1,35 18 1,-18 0 0,-17 18-1,-35 17 1,-18 18-1,-53 0 1,0 0 0,35-35-16,-34 52 15,16-35 1,19 1-16,-1-19 16,0 36-1,18-35 1,36 35 15,-1-18 0,-17-17-31</inkml:trace>
  <inkml:trace contextRef="#ctx0" brushRef="#br0" timeOffset="39590.71">10530 7144 0,'0'0'0,"-17"0"16,17 17 0,0-34 31</inkml:trace>
  <inkml:trace contextRef="#ctx0" brushRef="#br0" timeOffset="73579.42">7602 7514 0,'0'-17'15,"0"-1"17,0 36 46,0 17-63,0 35 1,0 1 0,0-18-16,0 53 15,-17-18 1,17-18-1,-18-17 1,18-35 15,0-36-15,-35-52 0</inkml:trace>
  <inkml:trace contextRef="#ctx0" brushRef="#br0" timeOffset="74109.2">7602 7514 0,'0'0'0,"0"-17"15,0-1-15,0 0 31,-70 54 16,-1 16-31,-35 19 15,89-53-15,70-54 15,-18 1-15,18-18-16,-18 36 15,0-19 1,1 19-16,-1-1 31,-35 36 0,71-1-15,-1 19 0,1-1-1,-1 0 1,-17 0 0</inkml:trace>
  <inkml:trace contextRef="#ctx0" brushRef="#br0" timeOffset="74680.39">7444 8661 0,'0'0'0,"-18"0"16,36 70 78,-1 36-79,-17-35 1,0 17-1,-17-53 1,17-53 0</inkml:trace>
  <inkml:trace contextRef="#ctx0" brushRef="#br0" timeOffset="74831">7373 8520 0,'-18'0'16,"36"0"-16,-36-18 31,18 0-31,18 18 32</inkml:trace>
  <inkml:trace contextRef="#ctx0" brushRef="#br0" timeOffset="75749.42">7602 8696 0,'0'0'15,"36"18"32,-1 17-31,0 18-1,-17 0 1,-18 0 0,0-36-1,17-17 1,19-53-1,-1-17 1,18 17 0,-35 35-1,-1 54 17,18 16-17,-35-34-15,36 17 16,-1 1-1,0-36 1,18-18 0,18-53-1,-71 19 1,0 16 0,-18 19-1,18 70 32,0 17-31,35 124 15,-35-123-15,0 17-16,0-18 31,0-87-16,0-36 1,0-141 0,-17 35-1,-1 36 1,18 34 0,18 72-1,17 17 1,53 0-1,-52 17-15,52 89 32,-106-70-17,-17-1-15,-194 106 32,158-123-17,71-36 1,35-17-16</inkml:trace>
  <inkml:trace contextRef="#ctx0" brushRef="#br0" timeOffset="76417.52">8467 8643 0,'35'0'63,"53"88"-32,-70-70-15,17 0-1,18-1 1,-18-52-1,-17 35-15,17-35 32,-35 17-17,18 36 32,52 35-31,89-71 15,-71-123 0,-70 53-15,0-71 0,-18 124-1,-71-18 16,71 106-15,18 88 15,-18-106-15,53 247 0,-36-194-1,-17-70 1,0 17-1,0-52-15,0-1 16</inkml:trace>
  <inkml:trace contextRef="#ctx0" brushRef="#br0" timeOffset="76554.74">8978 8537 0,'0'0'16,"-53"0"-1,265-17 16,-53-19-15,17 1 15</inkml:trace>
  <inkml:trace contextRef="#ctx0" brushRef="#br0" timeOffset="81965.5">5962 7232 0,'-18'18'32,"-35"-18"15,36 17-32,-36 1 16,70-18 1,89-35-17,35-1 17,-17 19-1,-106 17-16,-36 0 32,-70 0-15,-36 35-1,71-35 0,89 0 47,69-35-62,-69 17-1,87 18 17,-105 0-17,-124 18 17,-35-1-1,123-17 0,36 0-15,88-17-1,-53-1 1</inkml:trace>
  <inkml:trace contextRef="#ctx0" brushRef="#br0" timeOffset="85297.41">1058 7426 0,'0'-18'16,"-17"1"-1,-1 87 79,18-34-78,-18 34-16,18-17 15,0 141 17,18-106-17,0-53 1,17-17 15,0-18-15,53-53 15,71-53-15,-35 18-1,-36 35 1,-18 18-1,-34 35 1,-1-18-16,0 18 16,18-17-1,18 17 1,17 17 0,-18 1-1,1 17 16,-53-17-15,35 70 15,-1 36 1,-16-54-17,-36-35 1,17-35 31,-17-17-32,0-19-15,18-16 16,17 16 0,1 1-1,-1-18-15,71-17 16,-36 34-1,-17 19 1,35-1 0,1 0-1,-19 18 1,89 36 15,70-1-15,-176-17-16,35-18 15,89 0 1,-89 0 0,-18-36-1,-17-17 1,0 0 0,-17-17-1,-19-1 1,1 54 15,-1 17 0</inkml:trace>
  <inkml:trace contextRef="#ctx0" brushRef="#br0" timeOffset="86416.83">1252 8608 0,'0'0'0,"-17"-18"31,-1 0-15,18 1-16,-18-1 31,18 1-15,-17 17-16,-1 0 31,-35 35-15,-17 88 15,34 36-16,107-88 32,35-71-31,-89 0-16,54-36 16,141-105-1,-177 106 1,-53-36-1,-70 71 17,35 89-1,71 16 0,88-87 0,-53-36-15,-1-34 0,-52 34-1,-17-70 1,-54 70 0,-35 36 15,89 17-16,123 0 17</inkml:trace>
  <inkml:trace contextRef="#ctx0" brushRef="#br0" timeOffset="87550.68">1729 8731 0,'-18'-35'32,"18"17"-17,18-17 1,35 0 0,-36 35-1,18 0 1,1 70-1,-36-52 1,0 70 0,0-53-1,-18 36 1,36-124 15,-1-17-15,19-19-1,34-17 17,-52 106-17,-18 36 17,17 17-17,-17-18-15,0 0 16,18-17-1,0-18 17,-1-53-17,19 18 1,-19 17 0,1 18 15,-18 35-16,35 1 1,0-1 0,1-17-1,34-18 1,-17-18 0,-17-35-1,-19 35-15,-17 1 16,0-19-1,0 19 1,-17 17 0,17 53 15,-18 35-15,18 53-1,0 106 1,0-194 31,0-177-16,0 36-15,0-35-16,0-18 15,0 88 1,18-18-1,-1 53-15,18-17 16,1 18 0,105 34 15,-124 54-15,-87-1-1,-124 54 16,176-89-15,106-105 15</inkml:trace>
  <inkml:trace contextRef="#ctx0" brushRef="#br0" timeOffset="88178.77">2716 8625 0,'0'0'0,"-35"36"15,0 34 17,52-52-17,19 0 1,34-18 0,-34-18-1,-19-35 1,-17 18-1,-17 17 1,-36 18 0,-18 0-1,53 35 17,71-35-17,36 0 1,-1-53-1,35 18 1,-87 17 15,-107 54 1,53-36-17,18 17 1,0 1-1,53 0 1,0 17 0,-18-17-1,-17-1 1,-53 71 15,0-52-15,17-36-16,0 17 15,1-17 1,17-17 0,0-1-16</inkml:trace>
  <inkml:trace contextRef="#ctx0" brushRef="#br0" timeOffset="88408.77">3316 8625 0,'0'0'0,"0"36"79,18-1-64,-1 0 1,-17 36-1,0-54 1,0 19 0</inkml:trace>
  <inkml:trace contextRef="#ctx0" brushRef="#br0" timeOffset="88565.97">3369 8414 0,'-18'-18'15,"36"36"-15,-71-36 16,35 18-16,1 0 31</inkml:trace>
  <inkml:trace contextRef="#ctx0" brushRef="#br0" timeOffset="88843.44">3528 8343 0,'0'35'62,"0"1"-46,0 158 15,17-88-15,19-36-1,34 54 1,-52-107 0,17-34-1</inkml:trace>
  <inkml:trace contextRef="#ctx0" brushRef="#br0" timeOffset="89030.17">3634 8625 0,'-106'36'31,"212"-72"-31,-230 89 16,195-70 15,70-54-16,-106 53-15</inkml:trace>
  <inkml:trace contextRef="#ctx0" brushRef="#br0" timeOffset="89307.91">3933 8572 0,'-70'89'31,"140"-178"-31,-158 195 0,88-70 16,0-54-1,124-88 1,-89 71 0,0-89-1,-193 213 17,87 69-1,212-87 0,88-142 0</inkml:trace>
  <inkml:trace contextRef="#ctx0" brushRef="#br0" timeOffset="125186.61">1376 10283 0,'0'0'0,"-18"0"16,18-17 0,0-1 15,-17 18 16,17 18-32,-18-18-15,0 17 16,-17 19 0,35-1-1,0-17 1,0 52-1,18 18 1,17 1 0,-17-19-1,-1 124 17,-17-123-17,-35-1 1,17-17-1,-17-35 1,0-18 0,-1-18-1,1-35-15</inkml:trace>
  <inkml:trace contextRef="#ctx0" brushRef="#br0" timeOffset="125391.76">1058 10760 0,'0'0'0,"-17"17"16,158-52 31,-71 17-32,1 1-15,-1-1 16,19 18-1</inkml:trace>
  <inkml:trace contextRef="#ctx0" brushRef="#br0" timeOffset="126835.86">1729 10654 0,'-18'-18'31,"0"18"-15,1-17-1,-1 70 32,0 17-31,18-35-1,36 18 1,-19-53-16,19 0 16,17-17-1,-18-36 1,-35-18-1,-88-17 1,-18 106 31,141 35-31</inkml:trace>
  <inkml:trace contextRef="#ctx0" brushRef="#br0" timeOffset="127330.44">2222 10548 0,'0'0'0,"-70"-18"16,-36 1 15,88 105 0,107-17 1,-36-71-17,-1 0 1,-34-18 0,-18 0-1,-18-17 1,1 17 15,34 36 0,72 123 1,-89-123-17,17 140 1,-34-34-1,-72 17 1,72-123 0,-71-1-16,52-52 15,1-53 1,17 0 0</inkml:trace>
  <inkml:trace contextRef="#ctx0" brushRef="#br0" timeOffset="127647.5">2822 10319 0,'-35'-18'15,"17"18"32,1 18-31,-54 88-1,36 35 1,17-18 0,36-17-1,-1-53-15,213 106 31,-89-159-15</inkml:trace>
  <inkml:trace contextRef="#ctx0" brushRef="#br0" timeOffset="128192.49">2893 10566 0,'0'0'0,"-36"-18"16,36 0-16,0-17 31,53 17-15,0 1 0,-17 17-1,-19 0 1,1 17-1,-18 36 1,0 0 0,-18 0-1,-17-17 1,35-19-16,35-87 47,36-19-32,-18 19 1,-36 17 0,1 35-1,-18 36 17,-18 35-17,1 53 1,17-71-1,17-17-15,107 35 32,-54-53-32</inkml:trace>
  <inkml:trace contextRef="#ctx0" brushRef="#br0" timeOffset="128455.66">3351 10248 0,'0'0'0,"-53"-17"16,36-1-1,34 18 1,107 53 0,70 35 15,-106 124 0,-176-18-15,17-124-1,1 18 1</inkml:trace>
  <inkml:trace contextRef="#ctx0" brushRef="#br0" timeOffset="128687.18">4286 10460 0,'-35'35'31,"70"-70"-31,-35 70 31,88-35-15,-35 0 0,0 0-16</inkml:trace>
  <inkml:trace contextRef="#ctx0" brushRef="#br0" timeOffset="128821.41">4322 10619 0,'-106'53'31,"212"-106"-31,-248 123 16,266-87 15,193-19-15</inkml:trace>
  <inkml:trace contextRef="#ctx0" brushRef="#br0" timeOffset="129437.43">5592 10142 0,'0'0'0,"-36"-35"15,19 0 1,17 52 46,-36 36-46,1 88 0,88 1 15,-35-107-15,35 177-1,-71-71 16,18-124-15,-159 19 0,53-125 15</inkml:trace>
  <inkml:trace contextRef="#ctx0" brushRef="#br0" timeOffset="129636.64">5345 10548 0,'0'0'0,"17"0"16,1-18 0,35 18-1,158-35 17,-140 17-17,-36 18 1,-17 0-16</inkml:trace>
  <inkml:trace contextRef="#ctx0" brushRef="#br0" timeOffset="130007.82">6297 10125 0,'0'0'15,"-35"-18"1,17 0 0,1 18-1,-1 0 1,0 53-1,1-35-15,-36 70 16,-18 53 0,36 0-1,35-17 1,70 52 0,-17-105-1,106 52 1,-53-87-1</inkml:trace>
  <inkml:trace contextRef="#ctx0" brushRef="#br0" timeOffset="131187.76">6579 10425 0,'0'-18'16,"0"-17"-1,-17 35 1,-1-36 0,0 19-1,-17 17 1,-53 141 15,88-106-15,35 0 15,36-52-15,-18-36-1,-18 0 1,-35 35 15,0 36 32,0 35-48,18-36-15,-1 36 16,1 106 15,-18-141-31,0 35 16,-18-36-16,-17 19 15,-71 17 1,53-53 0,-17-18-1,52-17-15</inkml:trace>
  <inkml:trace contextRef="#ctx0" brushRef="#br0" timeOffset="133179.71">7126 10089 0,'0'-17'16,"-35"17"62,0 17-62,-1 19-1,-105 175 17,106 72-1,194-125 0,-18-87-15,0-53-1</inkml:trace>
  <inkml:trace contextRef="#ctx0" brushRef="#br0" timeOffset="133775.09">7197 10530 0,'-18'-53'32,"18"36"-17,18-36 1,-1 18-1,1 17 1,0 0-16,34 18 31,1 53-15,-35 35 15,-18-35-15,-88 53-1,53-88 17,35-36-17,88-141 1,-71 124 0,107-88-1,-106 105 1,-1 0-1,-52 54 17,35-19-17,-18 1-15,-17 53 16,17-19 0,124 37 15,0-72-16,17-17 1</inkml:trace>
  <inkml:trace contextRef="#ctx0" brushRef="#br0" timeOffset="134063.84">7708 10213 0,'-35'-53'16,"17"53"-1,18-18 1,36 36 0,-19-18-1,107 88 1,-89-53-1,35 107 1,-105-37 0,-71 1-1,18-53 1</inkml:trace>
  <inkml:trace contextRef="#ctx0" brushRef="#br0" timeOffset="135015.06">8043 9966 0,'0'18'15,"18"-18"16,70 0-15,36 70 15,-71 1-15,-18 52 0,-35 106-1,-71-34 1,1-72-1,-89 124-15</inkml:trace>
  <inkml:trace contextRef="#ctx0" brushRef="#br0" timeOffset="137391.35">4374 11818 0,'0'0'0,"-88"35"31,53-35-16,17 0 1,36 0 15,70-17-15,89-19 15,-142 19-15,0-1-16</inkml:trace>
  <inkml:trace contextRef="#ctx0" brushRef="#br0" timeOffset="137530.73">4233 12047 0,'-53'36'31,"106"-72"-31,-88 72 16,106-54-1,52 0 1,18-35 0</inkml:trace>
  <inkml:trace contextRef="#ctx0" brushRef="#br0" timeOffset="141999.21">4692 4727 0,'0'18'16,"0"-36"15,0-17-15,53-106 15,-53 106-15,17-177-1,19 35 1,-1 19 0,53-54-1,-17 53 1,-1-17 0,-17 52-1,-17 1 1,-36 105-16,17-17 15,1-35 1,-18 52 0,17-35-1,-17 35 17,0 54-1,-35-1-31</inkml:trace>
  <inkml:trace contextRef="#ctx0" brushRef="#br0" timeOffset="142873.6">4639 4586 0,'-18'0'32,"36"0"-32,-36 18 31,1-18-16,17-18 17,-18 18-17,18-18-15,-18 18 32,1 0-17,52 18 79,0 17-78,36 71-1,-18-53 32,-18-18-16,-35-70-31,53-141 16,18 35 15,-1 88-15</inkml:trace>
  <inkml:trace contextRef="#ctx0" brushRef="#br0" timeOffset="143943.34">5574 1640 0,'0'0'0,"-71"53"31,18 18-15,36-53-16,-1 34 16,18 54-1,18-35 1,17 17 0,-17-53-1,17-35 1,-17-17-1,-1-54 1,1 18-16,0 0 16,-18-88-1,-18 71 17,0 70-17,36 35 32,70 35-16,-35-17-15,53 53 0,-36 0-1,-52-35 1,-18-1-16,0 1 15,-18-36 1,-17 0-16,-124-35 31,159-53-15,0 18-16</inkml:trace>
  <inkml:trace contextRef="#ctx0" brushRef="#br0" timeOffset="144266.03">5786 1305 0,'-53'-17'31,"106"34"-31,-124-52 16,71 53-1,-18 70 1,18-18 0,53 54-1,-17-36 1,52 18 0,0-36-1,53-17 1,-106-53-16,71-17 15,-53-19 1</inkml:trace>
  <inkml:trace contextRef="#ctx0" brushRef="#br0" timeOffset="144824.88">5962 1482 0,'-18'0'16,"36"0"-16,-53 0 16,35-36-1,17 1 1,19-18 0,-19 36-1,1 17-15,-1 17 47,1 36-31,0 35-1,-18-35 1,0-18 0,0-35 15,0-70-16,0-54 1,-18 19 0,0 16-1,-17 72 17,18 17-17,17 17 1,17 19-1,54 17 1,-18-36 0,17 1-1,71-124 1</inkml:trace>
  <inkml:trace contextRef="#ctx0" brushRef="#br0" timeOffset="145108.79">6068 1005 0,'-18'0'32,"36"0"-32,-54-17 31,195-54-16,-123 71 1,140 124 0,-141-54-1,-17-34 1,88 316 15,-18-17-31</inkml:trace>
  <inkml:trace contextRef="#ctx0" brushRef="#br0" timeOffset="156249.14">5556 11765 0,'-17'-35'15,"17"17"1,0 1-1,-18 17 1,0 0 47,1 35-48,-19 0 1,36 0-1,0-17 1,0 0 0,36 17-1,-19-17 1,36 17 0,0 53 15,-35 36 0,-71-54-15,-18 1-1,54-54 1,-1-17-16,-35-53 31,35 18-15,18 0-16</inkml:trace>
  <inkml:trace contextRef="#ctx0" brushRef="#br0" timeOffset="156486.57">5450 11765 0,'-17'-18'15,"70"1"32,53-1-31,-18 18-1,-18 18 17,-87-1-17,-19 1 1</inkml:trace>
  <inkml:trace contextRef="#ctx0" brushRef="#br0" timeOffset="157133.14">6227 11589 0,'-18'0'63,"0"35"-48,-17 18 1,-18 17-1,-18 54 1,36-1 0,35-17-1,18 0 1,35-18 0,17-35-1,36 0 1,-71-53-1</inkml:trace>
  <inkml:trace contextRef="#ctx0" brushRef="#br0" timeOffset="157829.82">6562 11889 0,'0'0'15,"-18"-36"1,-35 1 15,0 70 1,36-35-32,-19 89 31,36-72-31,0 18 15,18-35 1,52 18 0,1-53-1,-36 0 1,-17 17 0,-18 0-1,0 1 1,-18 17 15,36 53 0,0 52-15,-18-34 0,0-1-1,0-52-15,-18 35 16,-53 0-1,-52-71 17,88-35-17,35 18-15</inkml:trace>
  <inkml:trace contextRef="#ctx0" brushRef="#br0" timeOffset="158173.1">6932 11765 0,'0'0'0,"0"-35"16,-35 70 46,-36 53-46,36-35 0,17 0-1,18 88 16,106 0-15,-53-123 0,18-18-1</inkml:trace>
  <inkml:trace contextRef="#ctx0" brushRef="#br0" timeOffset="158735.15">6967 11994 0,'0'0'0,"-35"-35"31,88 0-15,18 17 15,-36 18-16,-18 0 1,-17 18 0,18 0-16,-18 52 31,-53 18-15,0-52 15,106-107 0,-18 0-15,1 19-1,34-19 1,-70 53 0,-17 36 30,-1 53-30,53 34 15,1-105-15,140-53 31</inkml:trace>
  <inkml:trace contextRef="#ctx0" brushRef="#br0" timeOffset="159018.69">7302 11659 0,'-17'-17'15,"87"34"32,-34 19-31,-1-19-16,0 18 15,-35-17 1,18 0-16,35 123 16,-53-35-1,-53-36 1,0-17-1,35-35-15</inkml:trace>
  <inkml:trace contextRef="#ctx0" brushRef="#br0" timeOffset="159948.39">7532 11571 0,'-18'0'15,"18"-18"17,18 18-17,105 106 17,-17 53-1,-88 53-16,-18-177 1,-88 141 0,52-140-1,-17 34-15</inkml:trace>
  <inkml:trace contextRef="#ctx0" brushRef="#br0" timeOffset="160753.24">8414 11871 0,'0'0'0,"-71"0"32,18 0-17,18 0 17,53 0-1,87 0-16,-34 0 1,88 0 0,-89 0-1,-52 0 1,-36-18 46</inkml:trace>
  <inkml:trace contextRef="#ctx0" brushRef="#br0" timeOffset="161251.14">9225 11659 0,'-18'-17'15,"1"34"63,-1 1-62,1 17 0,17 0-1,17 1 1,36-1 0,18 0-1,-36 1 1,-17-19-1,-18 1 1,0 0-16,0-1 16,-106 89-1,35-71 1,18-17 0,36-18-1,-1-35-15</inkml:trace>
  <inkml:trace contextRef="#ctx0" brushRef="#br0" timeOffset="161413.68">9172 11624 0,'-17'0'16,"34"0"-16,-34-18 15,158-17 16,0 17-15,70 1 0</inkml:trace>
  <inkml:trace contextRef="#ctx0" brushRef="#br0" timeOffset="162322.47">4657 13264 0,'-53'0'16,"35"0"0,71 0 15,53-17-16,-89 17-15,89 0 16,35-18 0,-88 18-1</inkml:trace>
  <inkml:trace contextRef="#ctx0" brushRef="#br0" timeOffset="162477.14">4710 13458 0,'-53'18'16,"106"-36"-16,-124 36 16,124-18-1,123-18 1,-123-17-16,71 18 16,105-19-1</inkml:trace>
  <inkml:trace contextRef="#ctx0" brushRef="#br0" timeOffset="167241.81">5909 12965 0,'0'-18'31,"-18"18"16,-17 35-31,0 0-1,17 36 17,89-36-17,87 1 17,-122 17-1,-124 141 0,35-142-15,53-34 15,0-159-15,53-35 15</inkml:trace>
  <inkml:trace contextRef="#ctx0" brushRef="#br0" timeOffset="167397.22">5944 13000 0,'0'0'0,"0"-53"15,0 35 1,18-17 0,35 17-1,53 1 1,-18 17-1,-18 0 1</inkml:trace>
  <inkml:trace contextRef="#ctx0" brushRef="#br0" timeOffset="168078.83">6932 12665 0,'0'-36'32,"-18"36"-17,18 71 48,-17-53-48,17 158 17,0-158-17,17 105 1,1-52-1,-18-54 17,0-34-17,-18-1 1</inkml:trace>
  <inkml:trace contextRef="#ctx0" brushRef="#br0" timeOffset="168427.45">6615 13247 0,'-36'0'32,"72"0"-32,-160 0 15,106 0 16,124 17 1,35-17-17,1-17 1,298-18 0,-387 17 15,-70 0 0,-1 18-15,-17-17-1</inkml:trace>
  <inkml:trace contextRef="#ctx0" brushRef="#br0" timeOffset="169016.02">6844 13476 0,'0'0'0,"-35"0"15,17 0 1,36 0 15,-1 0-15,36 0-1,0 35 1,-53-17-16,18 17 16,-36 159 15,0-176-31,-17 17 31,18-17-15,34-89-1,54-17 1,-1-18 0,1 18-1,-54 53 1,1-36-1,-36 71 17,18 18-17,-70 105 1,70-52 0,0-18-1,35 0 1,177-18 15</inkml:trace>
  <inkml:trace contextRef="#ctx0" brushRef="#br0" timeOffset="169504.43">8096 13141 0,'-53'18'32,"106"-36"-32,-159 53 15,-17-17 17,211-18-1,124-18 0,-142 1 0,-87 17 1,-19 0-1</inkml:trace>
  <inkml:trace contextRef="#ctx0" brushRef="#br0" timeOffset="169920.32">8731 13000 0,'0'0'0,"0"-18"16,-17 18 15,-1 0-15,-17 53 0,35-35-1,0 35 1,17-36-1,107 19 17,-107-36-17,19 35 1,-72 88 15,-34-52-15,35-36-1,17-35 1,18-17 0,0-36-16</inkml:trace>
  <inkml:trace contextRef="#ctx0" brushRef="#br0" timeOffset="170149.11">8767 13017 0,'-18'-35'16,"36"35"0,-1 0-1,212-53 1,-123 53 0,-18-17-1,-70 17-15,-36 17 31</inkml:trace>
  <inkml:trace contextRef="#ctx0" brushRef="#br0" timeOffset="171016.29">5027 14940 0,'0'0'0,"-176"0"15,140 0 1,54 0 15,106 0-15,17-35 0,123 0 15,-246 35-31</inkml:trace>
  <inkml:trace contextRef="#ctx0" brushRef="#br0" timeOffset="171149.37">5115 15081 0,'-106'36'32,"212"-72"-32,-247 89 15,265-53 16,158-53-15</inkml:trace>
  <inkml:trace contextRef="#ctx0" brushRef="#br0" timeOffset="171758.5">6279 14975 0,'0'0'0,"-105"0"15,87 0 17,89 0-1,70-17-16,282-1 17,-211 18-17,35 0 1,-124 0 0,-17-35-1,-71 0 1,-35 17-16</inkml:trace>
  <inkml:trace contextRef="#ctx0" brushRef="#br0" timeOffset="172533.17">6809 14340 0,'0'0'15,"-18"36"48,0 17-32,54 0 0,52-1 0,-71-52-15,19 71 0,-19-53-1,-17-1 1,-53 54 0,53-54-16,-105 54 31,69-71-16,36-53 17</inkml:trace>
  <inkml:trace contextRef="#ctx0" brushRef="#br0" timeOffset="172710.3">6791 14411 0,'0'0'0,"-18"-18"16,1 18-16,70 0 31,52-17-15,-69 17-16,281-18 31,-282 18-15</inkml:trace>
  <inkml:trace contextRef="#ctx0" brushRef="#br0" timeOffset="173971.59">6738 15311 0,'0'0'0,"-18"0"15,18-18 1,0 0 0,36 18-1,-19 0 1,54 0-1,-71 18-15,35 17 16,-17 18 0,-36 18-1,-17-18 1,-18 17 0,35-52-1,18-54 16,71-52-15,-1 0 0,-17-18-1,-35 71 1,-18 17 0,-35 54-1,-1-1 1,19 35-1,34 36 1,19-88 0,87 17-1,1-35 1</inkml:trace>
  <inkml:trace contextRef="#ctx0" brushRef="#br0" timeOffset="174301.27">8061 14958 0,'-35'0'15,"17"-18"1,-17 18 0,52 0 15,72 0-15,-1 0-1,0 0 1,-70 0-16,-1 0 15,-17-35 17,0 17-32</inkml:trace>
  <inkml:trace contextRef="#ctx0" brushRef="#br0" timeOffset="174748.11">8749 14587 0,'-18'-17'31,"1"17"-16,-19 17 1,36 19-16,-17-1 16,-1 0-1,18 0 1,53-17 0,0 0-1,-18 17 1,-17-35-16,17 35 15,-17 71 17,-18-88-32,-88 105 31,-18-105-15,70-36-1</inkml:trace>
  <inkml:trace contextRef="#ctx0" brushRef="#br0" timeOffset="174874.81">8731 14676 0,'0'0'0,"36"-53"32,-19 53-17,1-18-15,158-53 16,-141 54-1</inkml:trace>
  <inkml:trace contextRef="#ctx0" brushRef="#br0" timeOffset="177488.15">9701 14305 0,'0'0'0,"-17"-18"16,-1 1-1,0 52 17,-17 36-17,35-54-15,-53 54 16,36 52-1,-1-34 1,18-72-16,0 89 16,18-53-1,176 35 17,-89-123-32</inkml:trace>
  <inkml:trace contextRef="#ctx0" brushRef="#br0" timeOffset="178044.87">10019 14358 0,'0'0'15,"-18"-71"1,18 54 15,0 70 0,-53 17-15,18-34 0,-36 87-1,36-52 1,18-36 15,52-70 0,0 17-31,18-53 16,0-34 0,18-37 15,-71 160 0,17 17-15,18 71-1,-17 0 1,17 0 0,-35 0-1,0-71 1,0-17-1,-17-36 1,17-35-16</inkml:trace>
  <inkml:trace contextRef="#ctx0" brushRef="#br0" timeOffset="178765.02">9966 14623 0,'0'0'0,"-35"0"16,-18 0-1,35 0 1,177-36 15,-124 36-15,159-70-1,-35 17 17,-159 88 14,18 53-14,-18-35-17,0-35 1,0-36 15,17-17-15,36-18-1,-35 35 1,-1 36 15,19 17-15,-19-17 0,19 0-1,-19-18 1,1 0-1,0-53 1,-1 0 0,1 18-16,-18 17 15,0-53 1,0 54 0,0-1-1,35 36 16,18 17-15,-35-17 0,35 35-1,-36-1 1,-52 19 0,35-53-16,-18 17 15,-17-17 1,17-18-1</inkml:trace>
  <inkml:trace contextRef="#ctx0" brushRef="#br0" timeOffset="178925.15">10971 14517 0,'0'0'0,"18"-18"16,-18 1-1,18-1 1,-1 0 15</inkml:trace>
  <inkml:trace contextRef="#ctx0" brushRef="#br0" timeOffset="179207.06">11130 14058 0,'0'0'0,"-18"-17"16,18-1-1,71 36 16,-53-18-31,52 70 16,1 54 0,-54 52-1,-140 36 1,-53-1 0</inkml:trace>
  <inkml:trace contextRef="#ctx0" brushRef="#br0" timeOffset="185889.39">1658 15593 0,'0'0'0,"-88"-18"31,53 18-15,17 0 0,-53 71 15,36-36-16,-18 71 1,53-53 0,0-36-1,18-17 1,17 0-16,0-17 16,36-36-1,-18 18 1,-18-1-1,-17 19 1,-18-1 15,0 89 32,0-19-48,0 1-15,0 0 16,17 71 0,-17-18-1,-35-54 1,-18 1 0,-176-35 15,176-71-16,35 0-15</inkml:trace>
  <inkml:trace contextRef="#ctx0" brushRef="#br0" timeOffset="186299.43">1976 15787 0,'-36'0'15,"72"0"-15,-72 53 16,36 17-1,88 18 17,-17-70-17,-18-71 1,-18-17 0,-35-1-1,-17 1 1,-89 17-1,35 53 1,-17 70 0,70 1-1</inkml:trace>
  <inkml:trace contextRef="#ctx0" brushRef="#br0" timeOffset="186677.37">2540 15487 0,'0'0'16,"0"-18"-16,0 1 16,-53 34 15,35-17-16,-17 71 1,18-71 0,52 123-1,-35-105 1,53 123 0,-36 0 15,-17-123-16,-70 88 1,-18-89 15</inkml:trace>
  <inkml:trace contextRef="#ctx0" brushRef="#br0" timeOffset="186886.33">2364 15804 0,'0'0'0,"17"-17"31,1 17-15,105-53 0,-52 18-1,-36 17 1,0 0-16</inkml:trace>
  <inkml:trace contextRef="#ctx0" brushRef="#br0" timeOffset="187383.35">3034 15434 0,'0'0'0,"0"18"78,-18-18-62,-123 300-1,141-265 1,-35 124 0,105-1-1,-52-140-15,17 0 16,36-18-16</inkml:trace>
  <inkml:trace contextRef="#ctx0" brushRef="#br0" timeOffset="188004.63">3034 15769 0,'-18'0'16,"36"0"-16,-36-35 15,89 17 17,-54 1-17,1 17 16,17 105 1,-52-34-17,-1 0 1,0-36 0,1-18-1,17-34 16,0-18-15,0-18-16,17-71 16,19 71-1,-36 36-15,17 17 16,1-36 0,-18 107 30,-18-1-30,54 36 15,17-88-15,-1-18 0,-16 0-1,17-53-15</inkml:trace>
  <inkml:trace contextRef="#ctx0" brushRef="#br0" timeOffset="188252.69">3334 15487 0,'0'0'0,"0"-18"46,141 106-30,-106-52 0,53 228 15,-88-158-15,-88 71-1,-18-19 1</inkml:trace>
  <inkml:trace contextRef="#ctx0" brushRef="#br0" timeOffset="188858.38">3951 15910 0,'0'0'0,"-35"0"15,17 0 1,36-17 0,35 17-16,141-36 31,-106 19-15,-70 17-16,17 0 15</inkml:trace>
  <inkml:trace contextRef="#ctx0" brushRef="#br0" timeOffset="189018.87">3951 16104 0,'0'0'0,"0"18"16,-18-18 0,124-18-1,18 1 1,52-36-1,-88 17 1</inkml:trace>
  <inkml:trace contextRef="#ctx0" brushRef="#br0" timeOffset="191955.16">5292 15928 0,'-18'0'15,"18"-18"1,-18 1 0,18-1-1,-17 18 1,-36-18-1,-35 89 17,70-53-17,-17 17 1,17 18 0,36 35-1,70-70 1,-70-54-1,105-52 1,-88 53 0,-17-36-1,-18 36 1,-18 35 0,18 53 77,0 17-77,0-52 0,-17 141-1,17-53 1,-36-18-1,19-53 1,-54 36 0,36-71-1,-53-53 1,52 18 0</inkml:trace>
  <inkml:trace contextRef="#ctx0" brushRef="#br0" timeOffset="192861.46">5856 15681 0,'-18'-18'32,"1"18"-1,-107 124 0,1 123 0,105-89-15,89 54 15,158-106 1,-105-106-1</inkml:trace>
  <inkml:trace contextRef="#ctx0" brushRef="#br0" timeOffset="193264.94">6209 15804 0,'0'0'0,"-35"-35"15,-18 18 17,35 34-17,-35 54 17,53-54-17,-18 54 1,18-18-1,71 53 1,-36-36 0,-17 1-1,-18-18 1,-18 35 0,-35-53-1,53-17-15,-105-1 31,87-69-15</inkml:trace>
  <inkml:trace contextRef="#ctx0" brushRef="#br0" timeOffset="193436.21">5927 16122 0,'17'0'31,"54"0"-16,52 0 1,-34-18 0,16-17-1,-87 17-15</inkml:trace>
  <inkml:trace contextRef="#ctx0" brushRef="#br0" timeOffset="193779.69">6526 15910 0,'0'-35'32,"-35"53"46,-53 193-47,88-175-31,18 105 31,211 88 0,-176-211-31</inkml:trace>
  <inkml:trace contextRef="#ctx0" brushRef="#br0" timeOffset="194359.83">6756 16051 0,'0'0'16,"35"-17"31,71-1-32,-71 53 17,-17 1-17,-54 87 1,19-105 0,-107 141-1,124-142 16,106-176 1,-71 124-17,71-141 1,-106 158 0,18 0 15,-53 89-16,-1 35 17,72 0-1,87-89-15,-105-17-1,52-17 1</inkml:trace>
  <inkml:trace contextRef="#ctx0" brushRef="#br0" timeOffset="194663.97">7108 15840 0,'0'0'0,"-17"-36"15,34 36 17,54 36-17,-18-1 1,35 36 0,-88-36-16,35 141 31,-52-70-16,-19-35-15,36-36 16,-88 71 0</inkml:trace>
  <inkml:trace contextRef="#ctx0" brushRef="#br0" timeOffset="195054.64">7338 15716 0,'0'0'0,"0"-17"15,35 17 1,0 0 0,1 35-1,34 35 1,-17 19 0,-18-1-1,-17-35-15,-18 17 16,0 71-1,-18-35 1,18-70-16,-70 69 16,-71 54-1</inkml:trace>
  <inkml:trace contextRef="#ctx0" brushRef="#br0" timeOffset="195737.46">4233 17251 0,'0'0'0,"0"17"16,0 1-1,71 0 1,-36-18 0,124-18-1,-71-35 1,-70 53 0,-18-17-16</inkml:trace>
  <inkml:trace contextRef="#ctx0" brushRef="#br0" timeOffset="195873.69">4145 17515 0,'0'0'0,"0"18"15,18-18 1,105 0 0,-52-18-16,52 1 15,1-1 1,34-17-16</inkml:trace>
  <inkml:trace contextRef="#ctx0" brushRef="#br0" timeOffset="198907.62">8784 4004 0,'-17'0'46,"-1"18"-14,-17-18-17,-18 17 1,0 36 0,-88 18-1,17 17 1,36-35-1,-88 88 17,140-106-17,1 1 1,35-19-16,-35 1 16,-18 17-1,18-17 1,17-1-1,0 1 1,-17 17 0,0 1-1,17-19 1,0 1 0,1-18-1,17 17 32,0-52 62,0 0-93,0 17-16</inkml:trace>
  <inkml:trace contextRef="#ctx0" brushRef="#br0" timeOffset="199297.4">7638 4480 0,'0'0'0,"-18"0"31,36 0 16,-18 18-31,0 0-16,0 17 15,0 0 1,17 53-1,-17-70-15,18 17 16,0 0 0,-1-17 15,1-18-15,35-18-1,70-52 1,-35 35-1,-35 17 1,18-17-16</inkml:trace>
  <inkml:trace contextRef="#ctx0" brushRef="#br0" timeOffset="200146.89">9119 3369 0,'0'0'0,"-17"0"16,-19 18 15,1-1 0,35 1-15,0 0 0,-18-18-1,18 17-15,0 18 16,53 1-1,36 17 17,-54-18-17,0 71 1,-35-53 0,0-18-1,-18-17 1</inkml:trace>
  <inkml:trace contextRef="#ctx0" brushRef="#br0" timeOffset="200287.94">9102 3598 0,'0'0'0,"-36"0"32,107-35 14,88-106-30,-71 70 0</inkml:trace>
  <inkml:trace contextRef="#ctx0" brushRef="#br0" timeOffset="200590.69">9525 3052 0,'-35'0'16,"70"0"-16,-106 0 15,36 17-15,0 18 32,35-17-17,0 17 1,0-17-1,176 299 1,-52-246 15,-54-89-15</inkml:trace>
  <inkml:trace contextRef="#ctx0" brushRef="#br0" timeOffset="201139.13">9648 3263 0,'0'0'0,"-35"-17"16,53-19 15,35 1 0,-36 35-15,1 0-16,0 35 31,-36 89 0,-17-36 0,17-88-15,36-71 0,52-140 15,-17 87 16,-53 160-16,0 69 16,124-69-16,-54-72-15,54-122 15</inkml:trace>
  <inkml:trace contextRef="#ctx0" brushRef="#br0" timeOffset="201381.34">9842 2734 0,'0'0'0,"-17"-18"15,70 18 17,194 53-1,-89 159 0,-210 141 0</inkml:trace>
  <inkml:trace contextRef="#ctx0" brushRef="#br0" timeOffset="207453.39">5997 17339 0,'0'0'0,"-35"0"31,-18 0-15,18 0 0,-36 0-1,89 0 32,105 0-31,36-18-1,17 1 1,142 17 0,-142 0-1,-70 0 1,-71 0-1,-17 0 1,0-18 0,-1 0-1</inkml:trace>
  <inkml:trace contextRef="#ctx0" brushRef="#br0" timeOffset="207854.07">6544 16775 0,'0'0'0,"-18"-36"16,18 54 62,0 35-63,0 0 1,0 17 0,0 1-1,0-1 1,0-34 0,-35 70-1</inkml:trace>
  <inkml:trace contextRef="#ctx0" brushRef="#br0" timeOffset="208458.36">6085 17709 0,'0'0'0,"0"-35"32,-17 18-1,17 69 16,-18 1-32,18-17 1,0 34 0,35 1-1,-17-1 1,0 1-1,-1-18 1,-17-36 0,-53-17-1,36 0-15,-54 0 16,36-17-16</inkml:trace>
  <inkml:trace contextRef="#ctx0" brushRef="#br0" timeOffset="208639.91">5874 17939 0,'0'-18'31,"0"36"-31,0-54 16,35 19-16,88-36 16,-87 53-1,105-35 1,-71 35-1,1-18-15</inkml:trace>
  <inkml:trace contextRef="#ctx0" brushRef="#br0" timeOffset="208989.36">6562 17533 0,'0'0'0,"0"-35"16,-18 35 31,-17 17-32,-18 125 16,35 34 1,53-70-17,-35-71 1,89 53 0,-54-70-1,35-1 1</inkml:trace>
  <inkml:trace contextRef="#ctx0" brushRef="#br0" timeOffset="209538.5">6667 17762 0,'0'0'0,"-17"-35"15,105 17 48,-53 54-47,-35-1-1,0 53 1,-53-17-1,36-36 1,17 0 0,0-52-1,53-107 17,-36 54-17,36-36 1,-35 88-1,-18 36 17,-18-18-17,-17 141 1,53-88 0,-1-53-1,19 17 1,87-17-1,-105-17 1,-1-1-16,-17-17 16</inkml:trace>
  <inkml:trace contextRef="#ctx0" brushRef="#br0" timeOffset="209782.98">6950 17515 0,'0'0'0,"-18"-17"31,89 70 0,17 35-15,-35 0 0,-36 0-1,-52-17 1,17 17-1,-105 71 17</inkml:trace>
  <inkml:trace contextRef="#ctx0" brushRef="#br0" timeOffset="210229.97">7549 17163 0,'0'0'0,"-17"0"31,123-18 0,-89 18-15,71 0 0,-52 0-1</inkml:trace>
  <inkml:trace contextRef="#ctx0" brushRef="#br0" timeOffset="210421.42">7567 17374 0,'0'0'0,"-88"36"15,53-36 1,88 0 0,123-53 15,-123 53-16,141-53-15,-177 53 16,-17-18 0</inkml:trace>
  <inkml:trace contextRef="#ctx0" brushRef="#br0" timeOffset="211379.06">8608 17145 0,'0'0'0,"-18"0"15,-70 0 1,70 0-1,1 0 1,-1 0 0,89 0 15,70 0-15,53-18-1,335-35 16,-247 36-15,0-1 0,-141 1-1,53-36 1,-141 35 0,-17-17-1,-19 35-15</inkml:trace>
  <inkml:trace contextRef="#ctx0" brushRef="#br0" timeOffset="211719.66">9366 16351 0,'0'0'0,"-35"-17"16,0-19 15,35 89 0,0 0-15,0 0-16,0 53 15,0 123 1,0-194 0,0 124-1</inkml:trace>
  <inkml:trace contextRef="#ctx0" brushRef="#br0" timeOffset="-214180.81">8908 17286 0,'-18'-18'16,"0"18"-1,1 18 63,-19 35-62,1 35 15,35-35-15,53-35-1,18 35 1,-18-36 0,-18 19-1,0-1 1,-35 18 0,-35-18-16,-36 18 15,1 18 1,34-54-1,54-52 1,35-53 0,-53 52-16</inkml:trace>
  <inkml:trace contextRef="#ctx0" brushRef="#br0" timeOffset="-213992.9">8943 17392 0,'0'0'15,"-53"-53"1,53 18 15,123-1 0,-87 19-31,105 17 32,-88 0-17,-36 0-15</inkml:trace>
  <inkml:trace contextRef="#ctx0" brushRef="#br0" timeOffset="-213423.11">9225 17462 0,'0'18'32,"35"-18"30,-17 35-46,0 71-1,-18-70 1,-36 52 0,36-71-1,-17 1 1,34-89 15,72-70-15,-54 88-1,35-35 1,-52 71 15,-36 34 1,1 18-17,-1 1 1,18 52-1,71 53 17,-18-106-17,-36-17-15,89 0 16</inkml:trace>
  <inkml:trace contextRef="#ctx0" brushRef="#br0" timeOffset="-213196.77">9754 17604 0,'0'0'0,"-35"17"16,17-17-1,124-35 16,-53 35-15,0 0 0,0-18-1</inkml:trace>
  <inkml:trace contextRef="#ctx0" brushRef="#br0" timeOffset="-212807.29">10125 17392 0,'0'0'0,"-18"-18"15,0 1 1,18 34 31,0 1-32,0 0-15,0-1 16,18 36 0,0-18-1,-1 1 1,36 34 15,-35-34-15,-18-1-1,-35 18 1,17-36-16,-17 1 16,-53 35 15</inkml:trace>
  <inkml:trace contextRef="#ctx0" brushRef="#br0" timeOffset="-212622.84">10142 17427 0,'36'0'47,"140"-88"-32,-141 88 1,18-18-16</inkml:trace>
  <inkml:trace contextRef="#ctx0" brushRef="#br0" timeOffset="-210770.76">11712 16369 0,'0'0'0,"0"-35"32,-17 35 15,-54 70-32,53-52 1,-123 211-1,106-176 1,-18 212 0,124-54-1,-1-140 1,54-1 0,-36-52-1</inkml:trace>
  <inkml:trace contextRef="#ctx0" brushRef="#br0" timeOffset="-210184.86">11818 16686 0,'0'0'0,"0"-17"16,-18-1 0,-17 53 31,-18 71-32,-17-18 1,34-35-1,36-35-15,-17-18 16,17 18 0,17-54-1,89-140 17,18 0-1,-124 158-31,17 0 15,-17 1-15,0 34 47,0 19-31,0-1-16,36 124 31,17 17 0,-53-88 1,-18-88-32</inkml:trace>
  <inkml:trace contextRef="#ctx0" brushRef="#br0" timeOffset="-209419.25">11695 16898 0,'-18'-18'31,"36"36"-31,-54-53 16,72 35-1,140-36 17,-141 19-32,159-36 15,-158 18 16,-54 70 16,-17 35-31,35-34 15,35-54 16,18-35-16,-36 36 1,-17 52-17,36 35 16,-36-52-15,35-18 0,-17-18-1,-1-35 1,1 1 0,0 16-16,-18-17 31,0 36-16,52-1 17,1 53-17,-35-35-15,0 0 16,35 71 0,-36-36-1,-17 18 1,-17 0-1,-19 0 1,19-53 0,-1 18-1,53-36 1,-17-17-16</inkml:trace>
  <inkml:trace contextRef="#ctx0" brushRef="#br0" timeOffset="-209272.82">12647 16792 0,'-18'-17'16,"1"17"-1,17-36 1</inkml:trace>
  <inkml:trace contextRef="#ctx0" brushRef="#br0" timeOffset="-209007.55">12682 16281 0,'-35'-53'31,"70"106"-31,1-53 31,69 106-15,-16 17 0,-36 89-1,-106 35 1,-88-36 0,17-52-16</inkml:trace>
  <inkml:trace contextRef="#ctx0" brushRef="#br0" timeOffset="-53014.93">14711 6138 0,'0'0'0,"17"-17"32,-17-1-17,0 0 1,-35-17 15,18 35-15,-19-35-1,19 17 1,-1 18 0,-35 0-1,0 35 1,0 18 0,0 36-1,53-54-15,-17 35 16,17 54 15,70-106 0,-17-54-15,0-34 0,-18-1-1,-17 18 1,0-17-1,-18 52 1,17 0 0,-17 54 31,-17-1-32,17 0 1,35 71 15,18-18 0,0-70-15,-53-36 0</inkml:trace>
  <inkml:trace contextRef="#ctx0" brushRef="#br0" timeOffset="-52606.71">14799 5944 0,'0'-17'32,"0"34"-32,-18-52 15,54 53 63,52 52-46,-71-17-32,19 18 15,-19 70 1,-17-35 0,-88 17-1,18-52 1,-1-36-16</inkml:trace>
  <inkml:trace contextRef="#ctx0" brushRef="#br0" timeOffset="-52245.36">14305 5927 0,'-18'-18'15,"-17"53"17,-53 71-1,35 0-16,18-18 17,0 141-17,140-70 32,1-88-31,-71-71-16,107 35 15</inkml:trace>
  <inkml:trace contextRef="#ctx0" brushRef="#br0" timeOffset="-51644.94">15787 5821 0,'0'0'0,"0"-18"31,-18 18 16,1 35-31,-1-17-16,0 17 15,-35 71 1,36-71-16,-1 177 31,71-35-15,-53-142-1,141 71 1,-53-89 0,-52-17-16</inkml:trace>
  <inkml:trace contextRef="#ctx0" brushRef="#br0" timeOffset="-51244.25">16140 5944 0,'-36'-17'16,"72"34"-16,-107-52 31,53 35-15,1 18-1,17-1-15,0 1 16,-18 17 0,18 18-1,18 0 1,17 35-1,-35-35 1,0 53 0,0-88-1,-71 70 1,19-71 15,16-105-31</inkml:trace>
  <inkml:trace contextRef="#ctx0" brushRef="#br0" timeOffset="-51089.28">15910 6138 0,'-17'0'31,"34"0"0,107 0-15,-18-17-1,52-19 1,-69 19 0</inkml:trace>
  <inkml:trace contextRef="#ctx0" brushRef="#br0" timeOffset="-50732.93">16475 6032 0,'-18'-17'31,"0"17"-16,1 35 1,-18 53 0,17-52-16,0 87 31,71-88-15,0-35-1,0-17 1,35-124-1,-123 35 17,0 88-17,-18 18 1,17 71 15,72-36-15</inkml:trace>
  <inkml:trace contextRef="#ctx0" brushRef="#br0" timeOffset="-50196.76">16986 6050 0,'-35'-35'31,"70"70"-31,-70-105 16,-18 105 15,-53 106 0,141-88 0,89-88 1,-106-1-17,52-34 1,-70 52 0,0 0-1,0 54 32,0 34-31,0-34-16,0-1 15,35 71 1,-35-71-16,0 71 16,-17-36-1,-89-17 1,35-53-1,-34-17 1,52-72 0,70 1-1</inkml:trace>
  <inkml:trace contextRef="#ctx0" brushRef="#br0" timeOffset="-49823.45">17127 5821 0,'0'0'0,"18"-18"31,105 106 1,-87-52-17,122 87 1,-140-88 0,0 195-1,-177 17 16,106-194-15,18-89 15</inkml:trace>
  <inkml:trace contextRef="#ctx0" brushRef="#br0" timeOffset="-49435.21">17921 5856 0,'0'0'0,"0"-18"16,18 18-16,-18-17 15,0-1 1,-18 18-1,0 0 1,1 18 0,-54 35-1,18 0 1,18 17 0,-18 89 15,53 17-16,35-52 1,18-54 0,36-17-1,-54-53-15</inkml:trace>
  <inkml:trace contextRef="#ctx0" brushRef="#br0" timeOffset="-48873.81">17833 6068 0,'0'0'15,"0"-18"17,18 18-1,87-18 0,-69 18-15,-19 18-1,-17 35 1,0 18 0,-53 17-1,0-35 1,36-36-1,70-105 17,88-88-1,-124 158-31,19-35 16,-19 53-1,-17 18 1,-35-18-16,17 35 15,-17 71 1,18-35 0,34-19-1,18-34 1,54-53 0,-19 0-1,-17-1-15</inkml:trace>
  <inkml:trace contextRef="#ctx0" brushRef="#br0" timeOffset="-48633.32">18256 5874 0,'0'0'0,"-35"-53"16,158 70 15,-17 107 0,-88 88 1,-124-1-1,88-175-15,-52 34-1,70-105 1</inkml:trace>
  <inkml:trace contextRef="#ctx0" brushRef="#br0" timeOffset="-48397.48">18838 6050 0,'-17'0'16,"34"0"-16,36 18 47,0-18-32,53 0 1,-71 0 0</inkml:trace>
  <inkml:trace contextRef="#ctx0" brushRef="#br0" timeOffset="-48231.77">18803 6174 0,'0'0'0,"-88"53"16,70-36-16,36 1 31,52-1-15,89-52-1,18-18 16,-160 36-31,18-1 0</inkml:trace>
  <inkml:trace contextRef="#ctx0" brushRef="#br0" timeOffset="-47515.95">20108 5786 0,'-53'-18'31,"36"0"-16,-1 18 1,0 36 15,18-1-15,0 18 0,18 17-1,0-17 1,-1 124 15,-105-36-15,-71-159 15,142-17-15</inkml:trace>
  <inkml:trace contextRef="#ctx0" brushRef="#br0" timeOffset="-47343.67">19879 6032 0,'0'0'0,"-35"0"16,105-17 15,-34 17-15,228-71-1,-70 36 1</inkml:trace>
  <inkml:trace contextRef="#ctx0" brushRef="#br0" timeOffset="-47004.03">20655 5768 0,'0'0'0,"-18"-18"16,-17 1 15,18 34 0,-36 71-15,17 1-1,19-72 1,-19 195 0,36-124-1,53 18 1,18-35 0,17-71-1,-35-18-15</inkml:trace>
  <inkml:trace contextRef="#ctx0" brushRef="#br0" timeOffset="-46413.11">20990 6032 0,'0'0'16,"18"-52"0,-18 34-1,-18 0 17,1 1-17,-19 17 1,1 17-1,0 1 1,17 35 0,18-36-16,0 1 15,35 0 1,18-18 0,-17 0-1,-19 0-15,36-36 16,-18 36-1,-35-17 1,0-1 0,0 71 31,36 0-32,-19 106 16,-70-71-15,18-53 0,-18 1-1,18-36-15,-18-36 16,35-17 0,18-17-16</inkml:trace>
  <inkml:trace contextRef="#ctx0" brushRef="#br0" timeOffset="-46065.18">21519 5821 0,'0'0'15,"18"-18"1,-18 1-1,-18 34 32,1 18-31,-36 36 0,18 52-1,17-52 1,18 35-1,35-71-15,-35-17 16,124 52 0,-36-87-1</inkml:trace>
  <inkml:trace contextRef="#ctx0" brushRef="#br0" timeOffset="-45481.46">21661 5927 0,'0'0'15,"0"-18"1,0 0-1,52 18 1,-34 0 0,35 36 15,-53 17-15,-35 17-1,-1-17 1,-16 0-1,34-35 1,36-71 15,70-36-15,-53 72-16,18-54 16,17-17-1,-105 123 16,-35 71 1,70-88-17,-18 70 1,71-53 0,123-52 15,-105-1-16,-53-17 1</inkml:trace>
  <inkml:trace contextRef="#ctx0" brushRef="#br0" timeOffset="-45184">22066 5750 0,'0'0'0,"0"-17"32,36 17-17,52 53 1,-35-18 0,0 35-1,-36 1 1,-17 17-1,-53-35 1,36-35 0,-107 70-1,89-70 1</inkml:trace>
  <inkml:trace contextRef="#ctx0" brushRef="#br0" timeOffset="-44765.47">22384 5539 0,'0'0'0,"-18"-18"16,89 53 31,-54-35-32,71 88 1,36 54 0,-106-72-1,17 106 1,-53-52 0,-211 35-1</inkml:trace>
  <inkml:trace contextRef="#ctx0" brushRef="#br0" timeOffset="-44043.82">18979 7038 0,'0'0'0,"-88"35"31,53-17-15,17-18-1,54 17 1,17-17-1,-1 0 1,107-17 15,-106 17-31</inkml:trace>
  <inkml:trace contextRef="#ctx0" brushRef="#br0" timeOffset="-43887.45">18715 7355 0,'-18'18'16,"36"-36"-16,-1 36 15,1-18-15,88-18 16,53-17 0,52-18-16</inkml:trace>
  <inkml:trace contextRef="#ctx0" brushRef="#br0" timeOffset="-41556.15">20179 2981 0,'18'-35'31,"-18"17"-15,0 0-1,17 1 1,-34 17 31,-19 35-16,19-17-15,-19 35-1,1 0 1,17-18 0,-17 35-1,35-34 1,-18 17 0,18-36-1,0 1 1,0-53 46</inkml:trace>
  <inkml:trace contextRef="#ctx0" brushRef="#br0" timeOffset="-41123.11">19861 3122 0,'0'0'31,"18"0"47,17 18-62,36 35 15,-18 35 0,-53-71-31,17 19 16,1-36 15,194-177 1,-195 142-17,19 17 1</inkml:trace>
  <inkml:trace contextRef="#ctx0" brushRef="#br0" timeOffset="-39363.91">20602 1976 0,'0'0'0,"0"-18"16,-35 0-1,17 1 1,-17-1 15,-53 124 0,70-89-15,18 1-16,0 0 16,35-1-1,-17-17 1,17-17 0,18-19-1,0-34 16,-53 35-15,0 52 47,53 54-32,0-1 0,-18-17-15,-17 18-1,-18 52 1,-53-70 15,0-53-15,18-70-1</inkml:trace>
  <inkml:trace contextRef="#ctx0" brushRef="#br0" timeOffset="-38993.37">20867 1517 0,'0'0'0,"-18"-18"16,18 1-16,-17 17 16,17 35 15,0 88-16,17-52 1,18 70 0,-17-70-1,53 17 1,-1-35 0,18-53-1,-70-18-15</inkml:trace>
  <inkml:trace contextRef="#ctx0" brushRef="#br0" timeOffset="-38447.36">20990 1623 0,'-53'-36'31,"106"72"-31,-123-72 15,105 19 17,36-1-1,-54 18-31,54 0 31,-54 35-15,-17 18-1,-17 36 1,-19-36 0,19-18-1,17-53 17,88-158-1,-88 140-31,35-52 31,-52 124 0,-1 69 1,106-34-1,71-89 0,-53-105 0</inkml:trace>
  <inkml:trace contextRef="#ctx0" brushRef="#br0" timeOffset="-38148.96">21255 1288 0,'0'0'0,"-18"-18"16,36 18 15,88 18-15,-18 17-1,0 0 1,-35 36-1,-18 52 1,-35-88 0,-35 248-1,-53-125 1</inkml:trace>
  <inkml:trace contextRef="#ctx0" brushRef="#br0" timeOffset="-36007.68">20302 7408 0,'0'-17'62,"0"-1"-46,0 0-16,-17 1 31,-1-1-15,-17 18-16,-36 0 16,54 18-1,-72 70 1,125 0 15,52-88 0,18-88 1,-89 70-17,1-35 1,-18 106 78,0 0-79,0-17-15,0 16 16,0 19-1,0-36 1,-18 18 0,-17-18-1,17-35-15,-52 0 16,52 0-16,-17 0 16,-18-35-1,35 18-15</inkml:trace>
  <inkml:trace contextRef="#ctx0" brushRef="#br0" timeOffset="-35646.65">20779 7126 0,'0'-18'16,"0"36"-16,-18-53 31,-53 123 0,36-35-15,0 53-1,17-53 1,18 88 0,35-71-1,107 19 1,-19-142 15</inkml:trace>
  <inkml:trace contextRef="#ctx0" brushRef="#br0" timeOffset="-35084.93">20743 7338 0,'0'0'0,"18"-36"31,0 19-16,-1 17 1,71-18 0,-52 53 15,-19 36-15,-70 88 15,1-124 0,52-70 0,0 17-15,105-141 0,-34 89-1,-36 35 1,-17 35-1,-36 0 1,1 35 0,-1-35-16,18 17 15,-53 54 1,53-36-16,18 18 31,52-35-15,54 0-1,-36-71 1,-71 53-16</inkml:trace>
  <inkml:trace contextRef="#ctx0" brushRef="#br0" timeOffset="-34789.02">21184 7091 0,'-17'-18'15,"17"1"-15,0-1 32,35 18-17,-17 35-15,52-17 16,18 52 0,-17-17-1,-36 35 1,-17-70-16,-18 35 15,-71 88 17,36-106-32,0-17 15,-1 0 1,36-36 0</inkml:trace>
  <inkml:trace contextRef="#ctx0" brushRef="#br0" timeOffset="-34418.16">21890 7302 0,'-71'-17'32,"142"34"-32,-159-34 15,123-1 1,53 18 0,194-17 15,-211 17-16,-53-18 17,-54 0-17,1 1 1</inkml:trace>
  <inkml:trace contextRef="#ctx0" brushRef="#br0" timeOffset="-34133.04">21978 7144 0,'-18'0'31,"36"35"47,0 53-62,-18-17-1,0 35 1,0-53 0,-18-18-1,36-18 1</inkml:trace>
  <inkml:trace contextRef="#ctx0" brushRef="#br0" timeOffset="-33669.51">22719 7038 0,'0'0'0,"0"-18"16,-18 18 15,1 18 1,17 17-17,-18-17 1,18 17-1,35 0 1,-17-17 0,35 35-1,17 0 1,-70-18 0,0 0-1,0 1 1,-35-1-1,0 0 1,0-35 0,17 0-16,0 0 15,-17-53 1,35 18-16</inkml:trace>
  <inkml:trace contextRef="#ctx0" brushRef="#br0" timeOffset="-33451.42">22754 7073 0,'0'0'0,"0"-17"16,-17-1-1,34 0 1,18 18-16,18 0 16,141-35-1,-158 35 1,52-18-1,-18 1 17,-87 17-32</inkml:trace>
  <inkml:trace contextRef="#ctx0" brushRef="#br0" timeOffset="-32668.54">19315 8555 0,'0'0'0,"-89"17"32,36-17-17,106 0 32,18 0-31,-36 0-1,53 0 1,-35 0 0</inkml:trace>
  <inkml:trace contextRef="#ctx0" brushRef="#br0" timeOffset="-32483.41">19173 8731 0,'-88'36'31,"176"-72"-31,-88 72 32,336-72-17,-195 1 16</inkml:trace>
  <inkml:trace contextRef="#ctx0" brushRef="#br0" timeOffset="-30107.31">25717 2769 0,'0'-17'16,"-17"17"0,-1 0 46,1 17-46,-36 1-1,-88 88 17,105-53-17,-52 35 1,53-35 0,0 0-1,17-36 1,18-34 109,0-1-110,0 0-15</inkml:trace>
  <inkml:trace contextRef="#ctx0" brushRef="#br0" timeOffset="-29675">25206 2946 0,'0'0'0,"-18"0"31,18 17-15,36 19 15,-1 17 1,-17 35-1,-18-71-16,0 36 1,35-35 15,-18-18-15,125-53 0,-19 0-1,124-17 1,-176 52-1,-54 18 1,-17-18 0,-35 18-1,35-17-15</inkml:trace>
  <inkml:trace contextRef="#ctx0" brushRef="#br0" timeOffset="-28096.03">20496 8290 0,'0'0'0,"-35"0"15,-18 0 1,36 18 0,-19-18-1,19 0 1,34-18 31,54 1-32,-54-1-15,54 0 16,-18 18 0,-35 0-1,-1 18 1,-52 70 0,17-53-1,-70 36 1,53-36-1,17-17 1,36-18 15,35-18-15,-18 1 0,106 17 15,-123 88 0,-36-35-15,0-36-1,-17 19 1,-53 17 0,35-53-1,18 0 1,35-18-1,0 0-15,17-17 16</inkml:trace>
  <inkml:trace contextRef="#ctx0" brushRef="#br0" timeOffset="-27463.24">20867 8431 0,'-18'0'16,"18"-17"0,71-1 30,-18 18-30,-36 53 15,1-35-15,-53 87 0,-36 19 15,71-106-16,18-54 17,123-140-1,-88 123-15,-53 35-16,35 1 15,-35-1 16,-35 18-15,35 18 0,-88 35-1,70-18-15,18 18 16,18-18 0,17-17-1,124-1 1,-107-34-1,1-1 1,-17-52 0</inkml:trace>
  <inkml:trace contextRef="#ctx0" brushRef="#br0" timeOffset="-26978.98">21078 8220 0,'0'0'0,"0"-18"16,18 0-1,0 1 1,17 17 0,-17 0-1,17 53 16,-17-36-15,-1 36 15,-17-35-15,18-53 15,-1 35-15,125-89-1,-125 72 1,1 17-16,0-18 31,-18 36 1,0-1-17,0 1-15,17 0 16,18-1-16</inkml:trace>
  <inkml:trace contextRef="#ctx0" brushRef="#br0" timeOffset="-26600.2">21837 8414 0,'0'0'0,"-71"0"16,54 0 15,-1 0-15,124-18 15,-88 18-15,176-35-1,-141 35 17,-106-18-1,53 1-16,-36-1 1</inkml:trace>
  <inkml:trace contextRef="#ctx0" brushRef="#br0" timeOffset="-26270.9">21855 8290 0,'0'0'0,"0"18"78,17 52-47,-17-17-15,0-35-1,0 88 1,0-36 15,18-70-15,-18-17 0,88-54-1</inkml:trace>
  <inkml:trace contextRef="#ctx0" brushRef="#br0" timeOffset="-25760">22560 8149 0,'-18'-35'32,"1"53"15,-1 17-32,18-18 1,0 19-1,18-19 1,-1 19 0,1-19-16,53 54 31,-54-36-15,1 0-1,-18-17 1,0 17-1,-71 18 1,1-18 0,35-35-1,17-17 1,18-54 0,0 54-16</inkml:trace>
  <inkml:trace contextRef="#ctx0" brushRef="#br0" timeOffset="-25572.99">22490 8220 0,'-18'0'31,"36"0"-31,-36-18 16,71 18-1,123-35 1,1 17-1,-72 1 1,-87 17 0</inkml:trace>
  <inkml:trace contextRef="#ctx0" brushRef="#br0" timeOffset="-21095.2">23795 7743 0,'0'-17'32,"-18"17"-17,1 0 17,-19 35 30,1 18-46,-88 194-1,123-18 17,176-88-1,-141-141-16,159-17 1</inkml:trace>
  <inkml:trace contextRef="#ctx0" brushRef="#br0" timeOffset="-20518.39">24236 7832 0,'-35'-53'15,"17"53"1,0 35 15,1-35-15,-36 123-1,0 1 1,0-53 15,88-89 1,-35-17-17,106-107 1,-88 107-1,52-88 1,-52 105 0,-18 53 31,0 1-32,0-1 1,35 106-1,-35-123 1,18 105 0,-1-105-1,-17-53 1,-35-1 0</inkml:trace>
  <inkml:trace contextRef="#ctx0" brushRef="#br0" timeOffset="-19709.91">24165 7955 0,'-17'0'0,"-19"0"0,89 0 0,-141-18 16,70 18 0,71 0 15,18 0-15,52-17-1,-87 17 1,122-35-1,-140 35 1,0 0 0,-18 52 46,17 1-46,-17 18-1,0-18 1,0-71 31,106-88-16,-18 53-15,-70 36-1,0 17 1,-1 17 15,1 19-15,17-19 0,-17-17 15,17-35-16,0-53 17,-35 70-17,18-17 1,0 35 31,-1 0-32,1 0-15,0 18 16,-1-1 0,-17 1-16,18 35 31,-18-18-15,0-17-1,0-1 1,17-34 15,36-19-15</inkml:trace>
  <inkml:trace contextRef="#ctx0" brushRef="#br0" timeOffset="-19571.56">25241 7920 0,'0'0'0,"0"-18"31</inkml:trace>
  <inkml:trace contextRef="#ctx0" brushRef="#br0" timeOffset="-19259.7">25294 7602 0,'0'-17'16,"-17"-1"15,52 36-15,0-1-1,71 36 1,-53-17 0,0 34-1,-53 18 1,-53 36 0,-35-18-1,-18-1 1</inkml:trace>
  <inkml:trace contextRef="#ctx0" brushRef="#br0" timeOffset="-17344.27">14728 9825 0,'0'-18'16,"0"1"-1,-17 17 1,-1 35 46,1 106-30,17-35-17,-18-18 1,18-17 0,0-36-1,35-88 16,0-35-15,1 35 0,17-35 15,-36 70-15,36 18 15,-35 18-31,-18-1 15,17 1 1,-17 17-16,0 0 16,-17 1-1,17-19-15,-106 36 16,88-53 0,-35-17-1,36-19 1,17 19-16,0-1 15</inkml:trace>
  <inkml:trace contextRef="#ctx0" brushRef="#br0" timeOffset="-17006.4">14922 9807 0,'0'-35'16,"0"17"-1,18 18-15,0 0 16,-1 0 0,36 18-16,-17 17 15,52 18 1,-71-18-1,36 36 1,-35 70 0,-53 0-1,-18-35 1,-53-35 0,71-71-16,17 0 0</inkml:trace>
  <inkml:trace contextRef="#ctx0" brushRef="#br0" timeOffset="-16638.07">14552 9737 0,'-18'-18'31,"36"36"-31,-53-36 47,0 53-16,17-17-31,-35 35 16,-35 53 15,52 0-31,-16 105 31,104-34-15,1-107 0,177 36-1,-107-106 1</inkml:trace>
  <inkml:trace contextRef="#ctx0" brushRef="#br0" timeOffset="-10076.33">15981 9878 0,'0'0'0,"-18"-18"31,18 0-15,0 1 15,-17 17 1,17 123-1,0-52-16,-18 70 1,18-53 0,0-53-1,18-140 32,-1 52-31,-17 17-16,18-228 31,-1 193-15,19 18 15,17 36-15,-36 17-16,54 0 15,-18 0 1,0 17-1,-36 19 1,-17-19-16</inkml:trace>
  <inkml:trace contextRef="#ctx0" brushRef="#br0" timeOffset="-9903.75">16034 9948 0,'0'0'0,"-71"18"16,54-18-1,52 0 1,-18 0 0,36-18-1,-35 18-15,70-17 16,36 17 0</inkml:trace>
  <inkml:trace contextRef="#ctx0" brushRef="#br0" timeOffset="-9444.13">16439 10019 0,'-17'0'15,"-1"0"1,18-18 0,35 18 15,18 53 0,-53 18-15,0-54-1,0 89 1,0-88 15,0-36-15,0-88 0,18 53-1,0 36 1,35-89-1,-18 88 17,-18 18-17</inkml:trace>
  <inkml:trace contextRef="#ctx0" brushRef="#br0" timeOffset="-9012.07">16916 9948 0,'-18'0'32,"0"0"-17,1 36 1,-36 69 15,53-69-31,0-19 16,0 1-16,17 0 15,1-18 1,106-71 15,-89 18-15,-35 18-1,-18 0 1,-35 17 0,-53 36 15,89 35 0,34-53-31</inkml:trace>
  <inkml:trace contextRef="#ctx0" brushRef="#br0" timeOffset="-8143.57">17163 9984 0,'0'0'0,"-18"-18"16,18 0-1,0 1 17,18 17-17,-1-18 1,1 18-1,0 18 1,-1 17 0,1 0-1,-18 18 1,0 18 0,0-54-1,0 1 1,0-89 31,35 1-32,-17 52-15,-18 1 16,88-89 0,-53 88 15,0 36-16,-17-1 1,0 54 0,-1 70 15,-34-88-15,17-71 15,17-35-16,1-17 1,17-1 0,18 18-1,0 36 1,0 17 0,-18 17-1,-35 19 1,18 34-1,-18-17 1,18 53 15,-18-53-15,0-35 0,-18-18-1</inkml:trace>
  <inkml:trace contextRef="#ctx0" brushRef="#br0" timeOffset="-7416.28">18221 9578 0,'-18'0'31,"1"0"-15,17 18 30,-18 17-30,18 18 0,0-18-1,0 18 1,18 0 15,-1-36-15,19-17 46</inkml:trace>
  <inkml:trace contextRef="#ctx0" brushRef="#br0" timeOffset="-6790.71">18680 9913 0,'-18'-18'16,"0"18"-1,1-17 1,-36-1 15,35 18-15,0 0-16,-17 18 15,-18 52 1,36-34-16,-19 34 16,1 36-1,35-53 1,53-35 0,0-18-1,17-53 1,-34 0-16,-19 17 15,1 1-15,0-35 16,-18 34 0,0 19 15,0 52 0,17 53-15,1-70-16,0 17 15,17 36 1,0-36 0,-17-35-1,-1 0 1,1-35 0</inkml:trace>
  <inkml:trace contextRef="#ctx0" brushRef="#br0" timeOffset="-6338.93">18962 9525 0,'0'0'0,"17"-18"31,-17 54 79,0-1-95,0 53 17,0-53-17,-17 1 1,-1-19-1,18 1-15</inkml:trace>
  <inkml:trace contextRef="#ctx0" brushRef="#br0" timeOffset="-3524.61">19262 10125 0,'-18'0'16,"0"17"15,1 1 125,34 0-31,1-1-109,17 54-1,-35-36 1,-88 53 0,18-52-16</inkml:trace>
  <inkml:trace contextRef="#ctx0" brushRef="#br0" timeOffset="-1896.67">14817 11289 0,'0'-18'15,"0"1"1,-18-1 0,0 18 15,-17 18-16,0 35 1,-18-1 0,35-16-1,18-1 1,0 18 0,18-18-1,17 36 1,-17-18-1,-1 17 1,-17-52-16,-35 35 16,0-18-1,-36-17 1,36-1 0,17-87-1</inkml:trace>
  <inkml:trace contextRef="#ctx0" brushRef="#br0" timeOffset="-1696.94">14570 11589 0,'0'0'0,"17"0"32,19 0-17,-1-18-15,88 18 31,-70-18-15,-35 18-16</inkml:trace>
  <inkml:trace contextRef="#ctx0" brushRef="#br0" timeOffset="-1172.62">15099 11483 0,'0'-18'31,"-35"18"-15,-18 53 15,53 53 0,17-88-15,89-1 15,-88-34-15,35-36-1,-53 17 1,-53-16 15,0 34-15,-18 36-1,89-1 1</inkml:trace>
  <inkml:trace contextRef="#ctx0" brushRef="#br0" timeOffset="-667.27">15646 11483 0,'0'0'0,"-36"-35"16,-34-18 15,17 88 0,18 71 1,35-71-17,35-35 1,-17 0 0,-1 0-16,1-18 15,35-17 1,-36 0-1,1 17 1,-18 36 47,0 17-48,0-17-15,0 17 16,35 36-1,-35-54-15,18 36 16,-18 0 0,-106 35-1,-17-52 1,52-36 0</inkml:trace>
  <inkml:trace contextRef="#ctx0" brushRef="#br0" timeOffset="-203.83">14393 11095 0,'-53'0'15,"106"0"-15,-159 0 31,36 53 1,-1 35-17,36-53 1,-18 53 0,-17 124-1,70-106 1,35 0-1,106 17 1,159-35 0</inkml:trace>
  <inkml:trace contextRef="#ctx0" brushRef="#br0" timeOffset="299.94">15822 11165 0,'0'0'0,"-18"-17"15,1 17 16,52 0 1,-17 0-17,70 88 1,-35-17 0,17 105-1,-52-35 1,-18-35-1,-35 17 1,-1-105-16,1 17 16,0-17-1</inkml:trace>
  <inkml:trace contextRef="#ctx0" brushRef="#br0" timeOffset="724.06">16722 11148 0,'0'0'15,"0"-36"1,-18 19 0,-17 17 15,17 35-15,-17 0-1,-36 89 1,36-36-1,0 53 1,35-35 0,53 0-1,123-36 17,-88-105-17</inkml:trace>
  <inkml:trace contextRef="#ctx0" brushRef="#br0" timeOffset="1344.85">16827 11342 0,'-17'-18'31,"34"36"-31,19-53 63,-1 35-48,-17 0 1,-18 123 15,-18-52-15,-17-36-1,17-18 1,53-69 31,1-19-32,52-17 17,-53 35-1,-52 53 0,-54 88-15,71-70-16,-18 17 15,1 71 17,175-71-1,-69-53-31</inkml:trace>
  <inkml:trace contextRef="#ctx0" brushRef="#br0" timeOffset="1658.2">17198 11148 0,'0'0'0,"-18"-53"16,36 53 15,123 123 0,-35 18 0,-89 53 1,-34-176-17,-89 141 1,35-89 15</inkml:trace>
  <inkml:trace contextRef="#ctx0" brushRef="#br0" timeOffset="1964.56">18097 11271 0,'0'0'0,"-35"-17"16,18 17-1,34 0 17,18 0-17,36 17 1,53-17 0</inkml:trace>
  <inkml:trace contextRef="#ctx0" brushRef="#br0" timeOffset="2152.83">18133 11412 0,'-71'18'15,"142"-36"-15,-177 54 16,194-54 15,36 0-15,-71 18-16,105 0 15,-34-35 1</inkml:trace>
  <inkml:trace contextRef="#ctx0" brushRef="#br0" timeOffset="3200.92">19226 11077 0,'-17'-35'16,"17"0"0,0 17-16,17 18 15,107-53 1,-36 35 0,-35 18 15,-53 36-16,-18 34 1,-52-17 0,17 0-1,53-35 1,53-36 31,0 0-32,-36 18-15,89 0 16,-53 0 0,-35 0-1,-18 71 1,-36 0 0,1-36-1,-71 71 1,71-89-1,35 1-15,18-71 32,-18 35-17,17 1-15</inkml:trace>
  <inkml:trace contextRef="#ctx0" brushRef="#br0" timeOffset="3705.13">19826 11095 0,'0'0'0,"0"-18"32,18 1-17,35-1 1,-36 18-1,54 18 1,-71-1 0,0 18-1,-71 107 1,54-125-16,-1 1 16,-17 17-1,52-105 16,72-36-15,-37 53 0,-16 0-1,-36 35 1,-71 71 15,54 18-15,-1-54-16,53 107 31,71-106-15,-35-18-1,-18-18 1,17-35-16</inkml:trace>
  <inkml:trace contextRef="#ctx0" brushRef="#br0" timeOffset="4089.98">20091 10830 0,'0'0'0,"0"-17"16,17-1-1,36 18 1,0 0-1,0 53 1,-35-53 0,-18 18-1,17 17 1,1-53 15,17 1-15,1-1-16,34-35 15,1 18 1,-36 17 0,-17 18-1,-1 18 1,-17 17-16</inkml:trace>
  <inkml:trace contextRef="#ctx0" brushRef="#br0" timeOffset="4315.96">20549 11148 0,'0'0'0,"-17"-36"16,87 19-1,36 17 1,70-35-1,-52 17 1,-54 18 0,-52-18-1,-18-17 1</inkml:trace>
  <inkml:trace contextRef="#ctx0" brushRef="#br0" timeOffset="4600.66">20814 10954 0,'0'0'0,"-18"0"16,18 17 31,0 107-16,0-36-15,0-35-1,0-18 1,18-17 0,17-18-16</inkml:trace>
  <inkml:trace contextRef="#ctx0" brushRef="#br0" timeOffset="4926.35">21431 10883 0,'0'-17'16,"-17"-1"-16,34 53 0,-52-70 31,35 53 0,18 17-15,35 18-1,-18 0 1,-18-36-16,1 19 16,17 52-1,-35-71 1,-17 36-1,17-35-15,-106 35 16,71-53 0,-18 0-1</inkml:trace>
  <inkml:trace contextRef="#ctx0" brushRef="#br0" timeOffset="5096.39">21396 10883 0,'0'0'0,"53"0"47,35-17-31,53 17-16,36-36 16</inkml:trace>
  <inkml:trace contextRef="#ctx0" brushRef="#br0" timeOffset="8208.81">13970 12435 0,'0'0'0,"-53"0"16,18 0-1,17 0 1,71 0 31,159-17-16,-159-1-15,52 18-1</inkml:trace>
  <inkml:trace contextRef="#ctx0" brushRef="#br0" timeOffset="8409.09">14023 12541 0,'0'0'0,"-106"36"16,71-36 0,70 0 15,177-53 0,-195 53-31,19-18 16,-19 18-1</inkml:trace>
  <inkml:trace contextRef="#ctx0" brushRef="#br0" timeOffset="8702.81">14058 12330 0,'0'0'0,"-53"-18"15,53 18 17,36 0-17,69 35 1,-87-17 0,70 88-1,-70-89 1,-36 124-1,18-105-15,-123 105 32,70-106-17</inkml:trace>
  <inkml:trace contextRef="#ctx0" brushRef="#br0" timeOffset="11089.78">14993 12277 0,'0'-36'16,"-18"36"15,-105 89 0,17 52 0,106 70 1,88-122-17,142 16 17</inkml:trace>
  <inkml:trace contextRef="#ctx0" brushRef="#br0" timeOffset="11498.58">15346 12312 0,'0'0'0,"-35"-35"16,17 35-16,0 0 31,18 17-15,-17-17-1,17 18 1,-18 17 0,0 0-1,18 18 1,0-35-1,36 53 1,-1 17 0,-35-71-16,0 107 31,-18-106-15,-35 70-1,36-106 1</inkml:trace>
  <inkml:trace contextRef="#ctx0" brushRef="#br0" timeOffset="11664.39">15169 12524 0,'0'0'0,"18"0"31,17 0-15,18 0-1,53-18 1,-18 0 0</inkml:trace>
  <inkml:trace contextRef="#ctx0" brushRef="#br0" timeOffset="12019.09">15663 12418 0,'-17'35'32,"-36"18"-17,35 0 1,18-18-16,-18 18 16,71 35 15,18-105 0,-18-36-15,-35-18-1,-18 18 1,-53 0 0,0 53-1,-18 18 16,71 35-15</inkml:trace>
  <inkml:trace contextRef="#ctx0" brushRef="#br0" timeOffset="12542.88">16087 12453 0,'0'0'0,"0"-18"31,-18 1-15,-70 87 15,35-34 0,88-1-15,0-35 0,36-18 15,-18 1-31,-18-36 16,-35 35 15,0 36 16,0 17-16,-17 124-15,17-106-1,-18 52 1,0-105-1,-35 18 1,18-71 0</inkml:trace>
  <inkml:trace contextRef="#ctx0" brushRef="#br0" timeOffset="12866.8">16263 12259 0,'0'-18'31,"53"54"0,141 105 1,-176-124-17,-1 125 1,-158 34 0,106-141-1,-106 89 1</inkml:trace>
  <inkml:trace contextRef="#ctx0" brushRef="#br0" timeOffset="13612.54">16933 12259 0,'-35'35'78,"-18"18"-63,0 35 1,36 1 0,17-1-1,158 71 17,-105-142-17,18-17 1</inkml:trace>
  <inkml:trace contextRef="#ctx0" brushRef="#br0" timeOffset="14025.28">17110 12330 0,'35'0'31,"18"0"-15,-18 0-1,-17 17 1,-36 36 15,-35 53-15,18-53-1,35-35 1,18-18 0,105 0-1,18-18 17,-88 18-17,-71-18 16,1 1-15</inkml:trace>
  <inkml:trace contextRef="#ctx0" brushRef="#br0" timeOffset="14364.23">17427 12171 0,'0'0'0,"-17"-18"16,-1 18 15,53 18 0,71 70-15,-53-53 0,35 71-1,-105 159 17,-36-195-17,-124 107 1</inkml:trace>
  <inkml:trace contextRef="#ctx0" brushRef="#br0" timeOffset="15248.15">18397 12241 0,'-70'-17'16,"87"17"31,1 0-32,176 17 1,-123-17 0,17 0-1,-71 0 1</inkml:trace>
  <inkml:trace contextRef="#ctx0" brushRef="#br0" timeOffset="15448.09">18380 12382 0,'0'0'0,"-53"18"16,35-18 0,53 0-1,54 0 1,52-18-1,-53 1 1,35-1 0</inkml:trace>
  <inkml:trace contextRef="#ctx0" brushRef="#br0" timeOffset="16393.92">19279 12100 0,'-17'-17'32,"34"34"-32,-34-70 15,87 36 1,-17-1-1,71 0 17,-71 18-17,-53 36 17,-71 87-1,53-105-31,-35 35 31,89-71 16,-1 18-31,0-18-16,36 18 15,-36 0 1,18 18-1,-53 17 1,-53 71 0,-123 18 15,140-89 0,72-123 0,17 52-15</inkml:trace>
  <inkml:trace contextRef="#ctx0" brushRef="#br0" timeOffset="16591.72">19950 12277 0,'0'0'0,"0"-18"15,0 0 17</inkml:trace>
  <inkml:trace contextRef="#ctx0" brushRef="#br0" timeOffset="17061.75">20126 12065 0,'18'0'47,"52"0"-32,-35 0 1,1 0 0,-36 18-16,-18 87 31,-35-34-16,0 17 17,106-88-1,88 0-15,0 0 15,-141-35 0,18 0-15</inkml:trace>
  <inkml:trace contextRef="#ctx0" brushRef="#br0" timeOffset="17448.77">20355 11853 0,'0'-17'16,"0"-1"0,18 0-1,17 18 1,18 0-1,-35 18 1,-1 53 0,-17-1-1,18-70-15,-18 35 32,18-35-17,-1-17-15,19-1 16,34-35-1,-35 36 1,18-19 0,0 36-1,-17 0 1</inkml:trace>
  <inkml:trace contextRef="#ctx0" brushRef="#br0" timeOffset="17740.88">20796 12083 0,'0'0'0,"-17"0"15,87 0 32,1 0-31,-36 0-16,18 0 15,70 0 1,-87-18 0,-19 0-1,-17 1 1</inkml:trace>
  <inkml:trace contextRef="#ctx0" brushRef="#br0" timeOffset="18055.07">20955 11994 0,'0'0'0,"-18"0"15,36 18 32,-18 17-31,0 124 15,0-88-15,-18-18-1,18-18 1,0-18 0,36-17-1</inkml:trace>
  <inkml:trace contextRef="#ctx0" brushRef="#br0" timeOffset="18456.07">21449 11906 0,'0'0'0,"-18"-17"31,18 34 0,18 36-15,-18-18 0,53 1-1,0 17 1,-36-18 0,-17 0-1,-35 53 1,-53-17 15,70-71-15,-17 0-1,35-18 1,0-70-16</inkml:trace>
  <inkml:trace contextRef="#ctx0" brushRef="#br0" timeOffset="18676.11">21467 11942 0,'-18'-18'31,"36"36"-31,52-54 32,106 1-1,-52 17 0,-106 18-31</inkml:trace>
  <inkml:trace contextRef="#ctx0" brushRef="#br0" timeOffset="19000.2">22102 11906 0,'0'0'0,"-18"0"16,36-17 15,70 17 0,-53 0-15,18-18 0,-35 18-1</inkml:trace>
  <inkml:trace contextRef="#ctx0" brushRef="#br0" timeOffset="19174.68">21960 12083 0,'0'0'0,"-35"17"16,176-52 15,-105 35-15,158-35-1,-159 35 1,-35-18 0,0 0-1</inkml:trace>
  <inkml:trace contextRef="#ctx0" brushRef="#br0" timeOffset="24079.81">23001 11818 0,'0'0'0,"0"-35"31,-18 35-16,18-18-15,-17 18 32,17 18 30,0 52-31,0 54 1,-18-36-17,1-70 1,17 52 0,-18-52 15,18-36 16,35-17-32</inkml:trace>
  <inkml:trace contextRef="#ctx0" brushRef="#br0" timeOffset="24572.85">23177 11836 0,'0'0'0,"0"-36"16,-17 36-1,70-17 16,-36 17-15,89 0 0,-88-18 15,-18 71 78,0-35-93,0-1 0,-35 142-1,-1-53 1,19-71-1,17-17 1,-18-36 15,0 1-15</inkml:trace>
  <inkml:trace contextRef="#ctx0" brushRef="#br0" timeOffset="24778.46">23230 11959 0,'0'0'0,"-17"-17"16,34-19 15,72 19-15,-36-1-1,52 0 1,-87 18 15</inkml:trace>
  <inkml:trace contextRef="#ctx0" brushRef="#br0" timeOffset="28678.99">24306 9278 0,'0'0'0,"0"-18"31,0 36 141,-17 17-157,-1 18 1,18-17 0,0-1-1,-18 18 1,18-18-1,0-17 1,0-1-16,0 36 16,-17 0-1,17 53 17,0-71-17,0-17-15,0 17 16,0 0-1,0-17-15,0 17 16,0 18 0,0-35-16,0 35 15,0-18 1,0-17-16,0 52 16,0 1-1,-18 52 16,18-70-15,0 106 15,-17-18 1,17-106-17,0 54 1,0-19-1,0 36 1,0 53 15,0-89-15,0 1 0,0-18-1,0 35 1,0-18-1,0-52-15,0 141 32,0-124-17,0 0-15,17 71 16,-17-35 0,0 35-1,-35 17 1,17-35-1,18 36 1,-17-18 0,17 17-1,-18-17 1,0 17 0,18-87-16,-17-1 15,-1 53 1,18-106 15,0-17-31</inkml:trace>
  <inkml:trace contextRef="#ctx0" brushRef="#br0" timeOffset="71581.88">24959 9225 0,'0'0'0,"18"-18"16,-18 1 15,17-1-15,-52 53 77,-18 54-77,-17-1 0,17 18-1,17-36 1,19-17-1,17-35-15,-18-1 16,53-69 31,1-19-31,17-17-1,-1-36 1,-16 36-1,-19 70 1,-17 1 0,18 17 15,-18 17-15,0 1-16,18 35 15,-1-18 1,-17 1-16,18 34 15,-18-35 1,18 71 0,-18-53 15,-36-53-15</inkml:trace>
  <inkml:trace contextRef="#ctx0" brushRef="#br0" timeOffset="71753.93">24783 9472 0,'-36'0'15,"72"0"-15,-72 18 16,125-54 15,-1 1-15,35 0-1</inkml:trace>
  <inkml:trace contextRef="#ctx0" brushRef="#br0" timeOffset="72218.19">25206 9349 0,'0'0'31,"18"17"16,17 89-31,-35-18 15,-18-70 0,71-124 0,18 53-15,-36 36 15,-17 17-15,-18 35-1,0-18 1,0 1-16,0 35 16,0-35-16,53-1 31,-1-34-15</inkml:trace>
  <inkml:trace contextRef="#ctx0" brushRef="#br0" timeOffset="72511.11">25665 9384 0,'0'0'0,"0"-18"16,-36 18 0,36 18-1,-35 88 1,35-53 0,18-53-1,70 17 1,-35-52-1,0 0 1,-36 35 0,-52-36-1,-36 19 1,19 17 0,16 0-1,72-18 16</inkml:trace>
  <inkml:trace contextRef="#ctx0" brushRef="#br0" timeOffset="72852.88">26123 9155 0,'0'0'0,"-35"-36"15,17 36 1,18 18 15,0 0-15,36 34-1,-36 1 1,17 53 0,-17-35-1,0-1 1,0-17 0</inkml:trace>
  <inkml:trace contextRef="#ctx0" brushRef="#br0" timeOffset="73629.76">25982 9331 0,'0'0'16,"-53"-35"-1,36 17 1,69 18 0,-34-18-16,17 18 15,71-17-15,53-1 16,-106 0-16,53 18 15,-18-35 1,-70 18 0,-160-54 15,107 71-31,-18-35 16,18 17-1,17 18-15,18-18 16,18 89 31,0-36-32,-18 18 1,0 35 0,-53 124 15,53-177-16,70-88 17,1-17-17,-18 17 1,-36 35 0,1 36-1,-18 53 1,0-19-1,106-16 17,-71-36-32,18-36 15,18 1 1,-36-35 0,-35 17-1,0 17 1,-53 1-1,35 35 1,1 53 0,17 18-1,0-1 1,0-17 0,70-18-1,-17-35 1,-18-17-1,36-36-15</inkml:trace>
  <inkml:trace contextRef="#ctx0" brushRef="#br0" timeOffset="74140.78">27058 9190 0,'0'0'0,"0"17"46,18 54-14,-18 35-1,-36-88-15,1 52-1,0-88 16,17 18-15,71-158 0,35 69 15,-17 89 0,-36 36 0,-35-19-15,-53 125 0,53-54 15,141-71 0,-123-17-15</inkml:trace>
  <inkml:trace contextRef="#ctx0" brushRef="#br0" timeOffset="75360.28">27834 9155 0,'0'0'0,"0"-18"15,-17 18-15,34 0 63,1 0-48,17 18 1,-17 17 0,-18-18-16,17 19 15,-17 17 1,0-18-16,0 0 15,0-17 1,0-36 15,18-52-15,17 52 0,53-88-1,-70 89-15,35-19 16,-35 36-1,-1 36 1,-17 16 0,0 1-1,0-17 1,0-19 0,18-17-1,35-53 1,-18 18-1,18 0 1,-35 17 0,-1 18-1,1 0 1,-18 53 0,53 35-1,0-35 1,0-17-1,0-19 1,0-52 0,17-53-1,-35-1 1,-35 37 0,0 34-1,-35 0 1,-18 71-1,53-18 1,18 1 0,52-1-1,1-17 1,52-54 0,-52 1-1,35-88 1,-89 70-1,72-229 1,-107 176 0,-17 88-1,17 18 1,-35 53 0,36 0-1,17 53 1,17 17-1,1-17 1,-18-18 0,0-53-1,-18 71 1,18-88 0,-17-36-1</inkml:trace>
  <inkml:trace contextRef="#ctx0" brushRef="#br0" timeOffset="76334.73">29016 9031 0,'-18'-18'16,"18"1"0,53 17 15,18-18-16,-1 1-15,230-36 32,-194 35-17,-71 18-15,71-18 16,-71 18 0,-17-17-1,-71-1 1,-17-17-1,52 17 1,-88-35 0,36 18 15,52 35 0,36 71 0,-1-19-15,1 54 0,-18-18-1,0 18 1,-18-88 0,1 52-1,34-87 16,54-54-15,-18 36 15,-53 53 1,0-1-17,0 1-15,0 0 16,35-1-1,18-17 1,-35 0-16,17 0 16,71-88-1,-71 70 1,-17-17 0,17 0-1,-88 70 16,35 18-15,-17 0 0,17 0-1,36-36 1,70-52 0,-17 0-1,-54 17 1,1 1-16,-18-1 15,-18-17 1,-87 35 0,52 0-1,35 0 1</inkml:trace>
  <inkml:trace contextRef="#ctx0" brushRef="#br0" timeOffset="76871.28">30409 8749 0,'0'-35'15,"0"70"-15,0-88 16,0 71 31,18 87-31,0 1-1,-1 18 1,-17-71-1,0 0 1,-17-89 15,-1-17-15,18 18-16,-18-18 16,-34 0-1,-37 53 1,19 53-1,34 0 1,19-18 0,87 71-1,1-106 1,-18 18 0,70-18-1,-105-35-15,0 17 16</inkml:trace>
  <inkml:trace contextRef="#ctx0" brushRef="#br0" timeOffset="77190.52">30815 8837 0,'0'0'0,"0"-35"16,-18 17-1,18 1 63,0-1-62,-17 18 0,17 18-1,0 17 1</inkml:trace>
  <inkml:trace contextRef="#ctx0" brushRef="#br0" timeOffset="77417.99">30656 9207 0,'0'0'0,"-17"18"16,17 0-1,88-18 17,-106 0 30,1 0-46</inkml:trace>
  <inkml:trace contextRef="#ctx0" brushRef="#br0" timeOffset="84281.97">24730 10283 0,'-18'-35'16,"18"88"78,0 18-79,-18-18 1,1 17-1,17-35 1,17-52 31,-17-19-31,18 19-16,35-18 15,-18-1 1,1 19-1,-19 34 1,1 19 15,-18 16-15,-18-16 0,-35-1-1,-17 0 16,70-70-31</inkml:trace>
  <inkml:trace contextRef="#ctx0" brushRef="#br0" timeOffset="84546.75">24906 10213 0,'0'0'0,"18"-35"32,-1 35-17,36 17 1,0 36 0,-53-35-16,53 141 31,-88-36-16,-53-52 1</inkml:trace>
  <inkml:trace contextRef="#ctx0" brushRef="#br0" timeOffset="84842.6">24553 10178 0,'-35'17'16,"0"19"0,17-19-1,-17 89 1,35-71-1,-18 142 1,53-89 0,71 53-1,0-123 1</inkml:trace>
  <inkml:trace contextRef="#ctx0" brushRef="#br0" timeOffset="85231.44">25735 10213 0,'-18'0'32,"1"0"-17,-1 0 1,-35 53-1,36-36 1,-36 89 0,53-35-16,-18-1 15,53 89 1,-17-106 0,53 0-1,-19-53-15</inkml:trace>
  <inkml:trace contextRef="#ctx0" brushRef="#br0" timeOffset="85603.92">26000 10301 0,'0'0'0,"-18"-35"16,0 17-1,1 18 1,17 18 0,-18 17-1,1 0 1,-1 18 0,0 0-1,18 18 1,0-54-16,0 19 15,0 17 1,18 0 0,-18-36-1,-18 18 1,1-17 0,-36-18-1</inkml:trace>
  <inkml:trace contextRef="#ctx0" brushRef="#br0" timeOffset="85769.93">25841 10513 0,'0'0'16,"18"0"15,35-18-15,-1 18-16,19-35 15,-18 17 1</inkml:trace>
  <inkml:trace contextRef="#ctx0" brushRef="#br0" timeOffset="86160.41">26317 10425 0,'-17'-18'16,"-19"0"-1,1 54 1,35 16 0,-18-16-1,18 17 1,36-36-1,69-34 17,-69-19-17,-19-52 17,-70 53-17,18 17-15,-18 18 16,36 0-1,17 18 1,35-18 0</inkml:trace>
  <inkml:trace contextRef="#ctx0" brushRef="#br0" timeOffset="86660.31">26688 10389 0,'0'0'0,"0"-35"15,0 0 1,-18 17 0,0 18-1,1 35 1,17-17-16,-18 17 16,18 18-1,18-35 1,-1-18-1,19-18 1,-1-35 0,-17 53-16,-1-17 15,-17-1 1,0 0 0,0 36 30,0 123-30,0-106 0,0 54-1,-17-1 17,-36-53-17,-18-35 1,1-18-1,52 1-15</inkml:trace>
  <inkml:trace contextRef="#ctx0" brushRef="#br0" timeOffset="86970.47">26882 10089 0,'17'-17'31,"-34"34"-31,70-34 16,17 52-1,18 53 1,-70 18-1,0 0 1,-54 17 0,-140 107-1,158-230 1</inkml:trace>
  <inkml:trace contextRef="#ctx0" brushRef="#br0" timeOffset="87347.23">27570 10125 0,'0'-36'31,"-18"72"1,-17-1-17,17-17-15,-17 52 16,-1 36-1,19-53 1,34 106 0,36-89-1,-17-17 1,-1-53-16</inkml:trace>
  <inkml:trace contextRef="#ctx0" brushRef="#br0" timeOffset="87677.68">27587 10301 0,'35'-35'31,"36"0"-15,17 35 15,-70 0-15,-18 17-16,-35 36 15,-18 35 1,17-35 0,19 0-1,52-35 1,36-18-1,17-18 1,53-70 15</inkml:trace>
  <inkml:trace contextRef="#ctx0" brushRef="#br0" timeOffset="87992.7">27940 10125 0,'0'-36'31,"0"72"-31,0-89 16,18 53-1,35 17 1,35 89-1,-53-35 1,-17-36-16,-1 53 16,-52 53-1,-18-52 1,-35-1 0,53-71-1,17-17-15</inkml:trace>
  <inkml:trace contextRef="#ctx0" brushRef="#br0" timeOffset="88222.51">28681 10231 0,'-35'0'15,"70"0"-15,-106-18 16,142 18 15,-1 0-15,36-18 0,-88 18-1</inkml:trace>
  <inkml:trace contextRef="#ctx0" brushRef="#br0" timeOffset="88394.05">28646 10389 0,'-36'18'15,"72"-36"-15,-107 71 32,106-53-32,124-17 31,-18-1-16,-35 0 1</inkml:trace>
  <inkml:trace contextRef="#ctx0" brushRef="#br0" timeOffset="89128.71">29422 9878 0,'-18'35'94,"18"0"-79,0 18 1,0 18-1,18-54 1,-1 125 0,-17-125-1,0 89 1,0-88-16,-106 52 31,54-70-15</inkml:trace>
  <inkml:trace contextRef="#ctx0" brushRef="#br0" timeOffset="89306.2">29298 10089 0,'0'0'0,"18"0"15,52-17 16,54-1-15,52 1 15</inkml:trace>
  <inkml:trace contextRef="#ctx0" brushRef="#br0" timeOffset="89633.93">29916 9913 0,'0'0'0,"-36"-18"16,1 54 30,35-1-30,-18-35-16,-17 88 16,17-53-16,-34 142 31,52-142-15,70 89-1,71-124 16</inkml:trace>
  <inkml:trace contextRef="#ctx0" brushRef="#br0" timeOffset="90156.29">30233 10054 0,'0'0'16,"0"-17"-16,-35-54 15,-18 53 17,35 54-17,-35 34 1,71-17 15,105-35 0,-70-89 1,-53 36-1,0 53 16,0-1-32,18 107 1,-36-1 15,-70-70 1,53-53-17,-36-18 1,71-17-1</inkml:trace>
  <inkml:trace contextRef="#ctx0" brushRef="#br0" timeOffset="90517.95">30727 9895 0,'0'0'0,"-18"-17"31,1 17 0,-19 53-15,-17 17 0,1 1-1,-1 70 17,53 0-17,70-106 1,18-17-1,-70-18-15,0-18 16</inkml:trace>
  <inkml:trace contextRef="#ctx0" brushRef="#br0" timeOffset="90899.06">30797 9984 0,'0'0'0,"0"-18"15,0 0 17,36 18-17,17 0 1,-36 0 0,-17 18-1,-17 53 1,-1-1-1,-70 36 1,88-53 15,123-71 1,-70 1-17,71-19 1,-89 19-1,-17-19 1</inkml:trace>
  <inkml:trace contextRef="#ctx0" brushRef="#br0" timeOffset="91270.38">31133 9895 0,'0'0'0,"0"-17"32,17 17-17,1 0 1,17 35-1,0 0 1,36 36 0,-71-18-1,-35 53 17,-1-53-17,-16 17 1,34-70-1</inkml:trace>
  <inkml:trace contextRef="#ctx0" brushRef="#br0" timeOffset="91612.16">31380 9648 0,'0'-17'16,"0"34"-16,17-52 15,54 35 1,-36 18 0,53 70-1,-52-17 1,-19-54-16,18 54 15,-17 105 1,-106 1 15,-89-1-15,89-106 0,18-34-16</inkml:trace>
  <inkml:trace contextRef="#ctx0" brushRef="#br0" timeOffset="92867.1">25488 11606 0,'0'0'0,"-88"0"32,141 0 14,17 0-30,19-17 0,-19 17-1,36 0 17,-88 0-32</inkml:trace>
  <inkml:trace contextRef="#ctx0" brushRef="#br0" timeOffset="93005.24">25488 11765 0,'0'0'0,"-70"53"15,52-35 1,71-18 0,88-18-1,35 0 1,36-17-1</inkml:trace>
  <inkml:trace contextRef="#ctx0" brushRef="#br0" timeOffset="105905.32">29580 9772 0,'0'-18'125,"-17"18"-94,-1 0-15,0 0-1,18 18 17,-17 0-1,-18 17 0,35-18-15,0 1 93,-36-18-78,36 18 32,0-1-47,0 1-1,0 0 1</inkml:trace>
  <inkml:trace contextRef="#ctx0" brushRef="#br0" timeOffset="112191.57">30092 10530 0,'-18'0'31,"18"-17"1,0-1-17,0 0 1,0 1-1,0-1 17,0 53 46,0-17-63,0 0 1,0 35 0,0-18-1,-17-17 1,17-1 15,0 1-15,35-18 124,18 0-108,0 0-1,-36 18-15,19-18-1,17 0 16,-36 0-15,71 17 0,-35-17 15,-35 0-15,0 0-1,-1 0 1,36 0-1,0 0 1,0 0 15,18 0-15,-36 0 15,-18 0 0,1 0-15,17 0 0,1 0-1,-19 0 1,1-17 15,0 17-15,-1 0 31,1-18-32,0 18 1,17 0 0,-18 0-1,1-18 95,0 1-95,-1 17 16,1-18-15,-18 0 47,0 1-32,0-1 0,18-17 0,-18 17-15,0 0 15,0 1 94,0 52 31,-18 0-124,18-17-17,0 0 1,0-1 15,0 1-31,0 0 31,0-1-15</inkml:trace>
  <inkml:trace contextRef="#ctx0" brushRef="#br0" timeOffset="118430.91">28046 3281 0,'0'0'0,"0"-18"16,0 1 0,0 34 93,0 18-93,0 71 15,0 141 0,0-159-15,0-52-16,17 158 31,-17-106-15,0-70-16,0-1 31,0-70 31</inkml:trace>
  <inkml:trace contextRef="#ctx0" brushRef="#br0" timeOffset="119111.02">28698 3457 0,'-17'0'16,"34"0"-16,-52-17 16,18 17-16,-19 0 31,19 0-15,-89 88-1,71-35 1,17 0-1,18-36 1,53-17 0,0-53-1,-18 36 1,18-19 15,-53 19 0,0 52 32,0 0-47,18 54-1,-18-37 1,0 1-1,-106 106 17,0-124-17,53-35 1,35 0-16,-17-105 16,35 52-16</inkml:trace>
  <inkml:trace contextRef="#ctx0" brushRef="#br0" timeOffset="119439.36">29069 3387 0,'0'0'0,"0"-18"15,-35 0 1,17 18 0,-17 18-1,35 0 1,-18-18-16,-35 88 16,35-53-1,1 106 1,17-88-1,88 88 1,-17-88 0,-18-35-1,-1-18 1</inkml:trace>
  <inkml:trace contextRef="#ctx0" brushRef="#br0" timeOffset="119828.91">29087 3545 0,'0'0'0,"-18"-17"16,53-1 15,18 0-15,0 18 15,-53 18-15,0 0-16,0 17 15,-35 36 1,-1-18 0,36-18-1,89-53 16,-19 1-15,-52 17 0,52-18-1,-70 0 1</inkml:trace>
  <inkml:trace contextRef="#ctx0" brushRef="#br0" timeOffset="120171.08">29351 3334 0,'0'0'0,"0"-18"15,0 0 16,88 89 1,-17 0-17,-54-36-15,19 177 32,-160 34-1,54-175-16,52-36 1</inkml:trace>
  <inkml:trace contextRef="#ctx0" brushRef="#br0" timeOffset="120444.64">29880 3563 0,'0'-18'31,"18"18"-15,88-17 15,-89 17-15,1 0-16,17 0 15,-17 0 1</inkml:trace>
  <inkml:trace contextRef="#ctx0" brushRef="#br0" timeOffset="120584.44">29863 3687 0,'0'0'0,"-18"17"16,89-34-1,140-36 1,-140 35 0</inkml:trace>
  <inkml:trace contextRef="#ctx0" brushRef="#br0" timeOffset="125877.81">30727 3422 0,'0'0'0,"0"-18"16,-18 18 0,18-17-1,18-1 17,0 0-17,-1 18-15,18-17 16,1-1-1,-1 18 17,-35 18-1,-35 52-15,17-34-1,-35 16 1,53-34-1,18-18 32,17 0-31,18 18 15,0 35-15,-53-18-1,0 0 1,-18-17-16,-35 35 16,-52 0-1,16-18 1,72-35 0,-19-18-1,36 1 1,0-19-1</inkml:trace>
  <inkml:trace contextRef="#ctx0" brushRef="#br0" timeOffset="126256.15">31238 3598 0,'0'0'0</inkml:trace>
  <inkml:trace contextRef="#ctx0" brushRef="#br0" timeOffset="126771.19">31538 3475 0,'0'-18'16,"-17"18"0,70-17 15,-18 17-16,-17 0 1,-1 35 0,-17 0-1,-106 124 17,53-71-1,53-70-16,124-18 17,-1-18-17,-87 18-15,-1 0 16,0-18 0</inkml:trace>
  <inkml:trace contextRef="#ctx0" brushRef="#br0" timeOffset="127205.27">31803 3175 0,'0'0'0,"0"-18"16,0 1-1,0-1 1,35 18 0,0 18-1,1-1 1,-36 36 0,17 0 15,1-35-16,17-36 1,1 1 0,69-36-1,-52 17 1,-17 36-16</inkml:trace>
  <inkml:trace contextRef="#ctx0" brushRef="#br0" timeOffset="142540.19">29757 4427 0,'0'0'0,"-18"-17"16,1 17-1,-1-18 1,71 18 15,-18-18-15,106 1 15,-88 17-15</inkml:trace>
  <inkml:trace contextRef="#ctx0" brushRef="#br0" timeOffset="142702.32">29651 4604 0,'-71'35'31,"142"-70"-31,-53 52 31,299-105-15</inkml:trace>
  <inkml:trace contextRef="#ctx0" brushRef="#br0" timeOffset="147846.88">30515 4286 0,'0'-17'16,"-17"17"-1,17-18 17,0 36 15,0-1-32,-18 89 1,18-35-1,-18-18 1,18-18 0,0-18-1,0 54 1,0-106 0</inkml:trace>
  <inkml:trace contextRef="#ctx0" brushRef="#br0" timeOffset="148261.58">30833 4304 0,'0'0'0,"17"0"31,19 0 0,-19 0-15,-17 18-16,18 34 31,-18-34-15,-18 35 0,-35 53-1,53-89 1,0 1-1,53-18 1,18-35 0,35 35-1,-36-18 1,-34 18-16,-19-17 31</inkml:trace>
  <inkml:trace contextRef="#ctx0" brushRef="#br0" timeOffset="150750.52">26987 11307 0,'0'-18'47,"-35"18"-15,18 0-17,-19 0 1,19 0-1,-36 35 1,17 18 0,19-18-1,17-17 1,0 35 0,17 0-1,1-18 1,-18 0-16,0 1 15,0 69 1,-18-34 0,-70 17 15,53-70-15,-18-18-1,0-53 1</inkml:trace>
  <inkml:trace contextRef="#ctx0" brushRef="#br0" timeOffset="150960.66">26652 11624 0,'-35'0'15,"88"0"16,88 0-15,-35-18 0,0 1-1,-89 17-15,1 0 0</inkml:trace>
  <inkml:trace contextRef="#ctx0" brushRef="#br0" timeOffset="151440.63">27517 11395 0,'0'-18'16,"0"-17"0,0 17 15,-18 53 31,-17-17-46,-1 17-16,-16 36 16,-1 35-1,17-18 1,36-53-1,124 265 17,87-265-17</inkml:trace>
  <inkml:trace contextRef="#ctx0" brushRef="#br0" timeOffset="151827.27">27746 11483 0,'0'-18'31,"0"36"-31,0-18 94,0 106-63,0 52 0,0-87-15,0-124 15</inkml:trace>
  <inkml:trace contextRef="#ctx0" brushRef="#br0" timeOffset="152229.14">27940 11430 0,'18'-18'16,"-1"18"0,19 0-1,-19 0 1,36 36-1,-53 34 17,-35 18-17,17-70-15,1 53 32,17-54-17,17-17 1,36 0-1,53-17 1,88-19 15,-194 19-15,0-1 0</inkml:trace>
  <inkml:trace contextRef="#ctx0" brushRef="#br0" timeOffset="152564.94">28363 11218 0,'-35'-35'16,"70"70"-16,-88-88 15,53 36 1,71 34 15,35 36-15,17 88 15,-87-17-15,-36-89-16,-18 124 31,-123 17-15,35-52-1,88-107-15</inkml:trace>
  <inkml:trace contextRef="#ctx0" brushRef="#br0" timeOffset="153400.5">25576 12594 0,'0'0'0,"-88"0"16,53 0-1,53 0 17,-1 0-17,124 0 1,-70-17 0,-36-1-16,124-17 15,-141 35 1,-1 0-16,-105 35 31</inkml:trace>
  <inkml:trace contextRef="#ctx0" brushRef="#br0" timeOffset="153552.64">25594 12665 0,'0'0'0,"-141"70"16,123-52 0,36 17-1,229-88 16,-88 36-15,-124 17 0,18-36-16</inkml:trace>
  <inkml:trace contextRef="#ctx0" brushRef="#br0" timeOffset="158630.5">26811 12330 0,'0'-18'15,"0"53"64,-18 18-64,-17 53 1,18-18-1,17-17-15,-18-1 16,18-34 0,0-1-16,0-18 15,0-52 32,0-35-31,0 52-16</inkml:trace>
  <inkml:trace contextRef="#ctx0" brushRef="#br0" timeOffset="159067.52">26987 12435 0,'18'-35'31,"-36"70"-31,54-88 15,17 53 1,-18 0 0,18 18-1,-35 17 1,-18 18 0,-18 0-1,-17-35-15,-18 52 16,0 1-1,35-53 1,36-18 0,211-18 15,-70 0 0,-142 18-15,-17-17-1,0-19 1,-17 36-16,17-17 16</inkml:trace>
  <inkml:trace contextRef="#ctx0" brushRef="#br0" timeOffset="159362.95">27587 12506 0,'-17'0'16,"34"0"-16,-70-18 15,71 18 32,123 18-31,71-18 15,-177 0-15,-35-18-1,0-17 1,-35 17 0,17 1-16</inkml:trace>
  <inkml:trace contextRef="#ctx0" brushRef="#br0" timeOffset="159689.92">27693 12400 0,'0'-18'31,"18"36"32,-1 17-48,1-17-15,-18 17 16,0 54 0,-18-19-1,1 1 1,17-54-1,0 1 1,17-53 0,19 35-16</inkml:trace>
  <inkml:trace contextRef="#ctx0" brushRef="#br0" timeOffset="160060.93">28310 12365 0,'0'-18'15,"-17"36"17,17 35-1,0-36-16,35 36 1,36 0 15,-36-17-15,-17 34 15,-71-35-15,-71 18 15,106-106 0</inkml:trace>
  <inkml:trace contextRef="#ctx0" brushRef="#br0" timeOffset="160262.27">28346 12382 0,'17'0'47,"54"-17"-31,-53 17-16,105-35 31,-105 17 0</inkml:trace>
  <inkml:trace contextRef="#ctx0" brushRef="#br0" timeOffset="160696.81">29139 12471 0,'-70'17'16,"140"-34"-16,-158 34 15,53 1 1,53-18 15,52 0-15,-35 0-1,124-18 1,-141 18 0,35 0-1</inkml:trace>
  <inkml:trace contextRef="#ctx0" brushRef="#br0" timeOffset="160883.26">29034 12647 0,'-18'0'16,"36"0"-16,70-18 31,-18 18-15,19 0 0,-72 0-16,36-17 15,-18 17-15</inkml:trace>
  <inkml:trace contextRef="#ctx0" brushRef="#br0" timeOffset="161256.86">29669 12365 0,'0'-18'31,"0"36"-31,0-18 94,35 70-79,-35-34-15,0-1 16,0 141 15,0-123-15,-18-17 15,18-72-31</inkml:trace>
  <inkml:trace contextRef="#ctx0" brushRef="#br0" timeOffset="161569.03">29880 12347 0,'0'-17'16,"53"-1"15,53 18-16,-53 0 1,-18 0 0,-17 0-1,-18 18 1,17 17 0,-17 35-1,0 1 1,-35 35-1,-35 17 17,70-105-17,-36 0 1</inkml:trace>
  <inkml:trace contextRef="#ctx0" brushRef="#br0" timeOffset="161756.12">29916 12559 0,'0'0'0,"-18"-18"16,18 1-1,70-1 1,1 0-16,35 1 16,35-1 15,-123 18-16</inkml:trace>
  <inkml:trace contextRef="#ctx0" brushRef="#br0" timeOffset="179164.13">14464 14058 0,'0'-17'15,"0"34"79,0 1-78,0-1-1,0 1 1,0-36 31,0-17-32,0 18 17,0-1-17,0 0 1,-18 1-1,1 34 17,-1 1-17,18 0-15,0 17 16,0 35 0,35 1-1,36-18 1,17-36-1,0-17 1,-53-17-16</inkml:trace>
  <inkml:trace contextRef="#ctx0" brushRef="#br0" timeOffset="179521.43">14781 13864 0,'0'0'0,"-17"-35"16,17 17-1,0 1 1,35 17 31,36 88-16,-19 0-15,-34 0-1,-36 53 1,-52 0-1,35-105-15</inkml:trace>
  <inkml:trace contextRef="#ctx0" brushRef="#br0" timeOffset="179883.66">14376 13794 0,'-18'-36'32,"36"72"-32,-54-72 31,-17 72 0,1 34-15,16 18-1,1 177 17,158 52-17,107-175 16</inkml:trace>
  <inkml:trace contextRef="#ctx0" brushRef="#br0" timeOffset="181926.5">15575 13988 0,'0'0'0,"18"-36"16,-18 1-1,0 17-15,0 1 31,-18-1-15,-35 36 15,18 35-15,-36 88 15,71-124-15,18 1-1,35-18 1,0-35 0,0-18-1,-36 18 1,-17 17 0,0 53 62,0 18-63,18-35-15,0 193 32,-54-69-17,-34-54 1,-1 0-1,1-88 1,34-88 0,36 53-16,0-54 0</inkml:trace>
  <inkml:trace contextRef="#ctx0" brushRef="#br0" timeOffset="182282.83">16087 13758 0,'-18'-17'15,"0"17"-15,-35 53 47,-35 158-16,71-140 1,105 211-1,141-88-16</inkml:trace>
  <inkml:trace contextRef="#ctx0" brushRef="#br0" timeOffset="182639.82">16475 13899 0,'-36'-35'15,"19"18"1,-1-1 0,1 36 15,17-1-15,0 71-1,0-35 1,35 71 15,-35-89-15,0 177-1,0-195 1,-35 54 0,-18-53-1,35-18 1</inkml:trace>
  <inkml:trace contextRef="#ctx0" brushRef="#br0" timeOffset="182776.95">16245 14164 0,'0'-18'16,"0"36"-16,18-53 31,123 17-15,-17-17-1,-19 0 1</inkml:trace>
  <inkml:trace contextRef="#ctx0" brushRef="#br0" timeOffset="183120.4">16916 13899 0,'-18'-17'31,"0"17"-15,18 17 15,-35 54-15,0 0-1,0 34 1,17 54 0,53-53-1,-35-71-15,35 1 16,124 105 0,-141-141-16</inkml:trace>
  <inkml:trace contextRef="#ctx0" brushRef="#br0" timeOffset="183675.33">17004 14164 0,'0'0'0,"-18"-35"16,1 17-1,17 0 1,35 18 0,-17 0-1,34 0 1,-16 18 0,-19 0-1,19 176 16,-89-106-15,35-35 0,18-35-1,18-107 17,17 1-17,-17 53-15,52-106 31,-52 123 1,-36 53-1,-17 54-15,17-19-1,18 1 1,36-36-1,69 0 1,-16-70 0,-72 35-16</inkml:trace>
  <inkml:trace contextRef="#ctx0" brushRef="#br0" timeOffset="183981.2">17357 13988 0,'-36'-36'16,"36"19"-1,18 17 1,88 70 15,-71-34-15,0-19-1,18 212 1,-70-70 0,-89 35 15,88-176-15,18 0-16</inkml:trace>
  <inkml:trace contextRef="#ctx0" brushRef="#br0" timeOffset="184334.24">17692 13811 0,'0'0'0,"-18"-17"16,1 17-1,52 17 1,18 54 0,35 52-1,-35-17 1,-36 18-1,-52 34 1,-35 1 0,-36 0-1,88-106 1,1-18-16</inkml:trace>
  <inkml:trace contextRef="#ctx0" brushRef="#br0" timeOffset="184944">18486 14111 0,'-71'0'31,"142"0"-31,-160 0 16,72 0 15,34 0-16,1 0 1,88-18 0,35-17-1,-88 18 1,-18 17-16</inkml:trace>
  <inkml:trace contextRef="#ctx0" brushRef="#br0" timeOffset="185161.27">18397 14287 0,'-105'53'31,"210"-106"-31,-228 124 16,176-71 0,-18 0-1,247-53 1,-176 18-1,-88 17-15,-1 1 16,1-19 0</inkml:trace>
  <inkml:trace contextRef="#ctx0" brushRef="#br0" timeOffset="187861.51">19720 13882 0,'-17'-18'32,"-1"18"-17,18-17 1,0-1 0,18 0-1,17 1 1,18-1-1,35 0 17,-53 54-1,-35 17-15,-17-36-1,17 1 1,-124 141-1,107-142 1,52-34 31,0 17-31,0-18-16,1 0 15,34 54 16,-52-19-31,17 71 16,-35-52 0,-88 122-1,-106-69 17,106-89-17</inkml:trace>
  <inkml:trace contextRef="#ctx0" brushRef="#br0" timeOffset="193977.89">20796 13776 0,'0'0'0,"0"-18"32,-17 1-1,-36 17-16,35 0 1,-35 0 0,-141 17-1,176-17 1,-70 0 0,88 36 109,18 69-94,-18 107 16,0 88-16,-18-106-15,-35-35 15,89-124 0,87-17 0,-70-18-15,123-71 0,-52 1-1</inkml:trace>
  <inkml:trace contextRef="#ctx0" brushRef="#br0" timeOffset="194458.86">20973 14005 0,'0'0'0,"-53"-70"16,17 52-1,1 18 17,18 0-1,-1 53-16,18-18 1,0 18 0,18 88 15,17-53-15,-35-17-1,0 17 1,-35-35-1,-1-18 1,1-17 0,17-36-1,18-17-15,-17-35 16,17 52-16</inkml:trace>
  <inkml:trace contextRef="#ctx0" brushRef="#br0" timeOffset="194582.7">20708 14323 0,'-18'-71'15,"18"54"-15,18 105 0,-36-194 16,71 106 31,-17 0-32,140-18 1,-88-17 0</inkml:trace>
  <inkml:trace contextRef="#ctx0" brushRef="#br0" timeOffset="194894.18">21361 13917 0,'-18'0'15,"36"0"-15,-54-18 16,19 1-16,-1 17 31,0 35-15,1-35-16,-18 53 15,-18 70 1,35 19 0,18-37-1,53 37 1,17-19-1,19-52 1</inkml:trace>
  <inkml:trace contextRef="#ctx0" brushRef="#br0" timeOffset="195434.37">21361 14199 0,'0'0'0,"-18"-17"16,18-1-1,18 0 17,52 1-17,-17-1 1,-35 18-1,-18 18 17,0 123-17,-35-53 1,17-35 0,18-35-1,53-107 16,-18 19-15,36-36 0,-36 53-1,-35 35-15,-18 36 32,1 123-1,17-123-16,0 17 1,35 53 0,53-105-1</inkml:trace>
  <inkml:trace contextRef="#ctx0" brushRef="#br0" timeOffset="195736.39">21802 13935 0,'0'0'0,"0"-18"15,-18 0-15,36 36 47,52 35-31,-52-35-16,-1-1 15,72 89 1,-72-35 0,-105 176 15,70-212-15,-52 53-1</inkml:trace>
  <inkml:trace contextRef="#ctx0" brushRef="#br0" timeOffset="196611.43">21996 13758 0,'0'-17'32,"0"34"-32,17-34 62,72 17-46,-54 0-16,53 0 15,0 0 1,-88 17 93,0 1-93,0 53 0,18 17-1,17 35 1,-17 18 0,-1-105-16,-17 52 15,0 71 1,0-107-1,0 37 1,-17-72 0,-36 54-1,18-36 1,-124 71 0,71-71-1,52-35-15</inkml:trace>
  <inkml:trace contextRef="#ctx0" brushRef="#br0" timeOffset="197128.63">22648 13511 0,'0'0'16,"0"-35"15,18 35 0,0 0-15,-1 53-1,-17-35 1,53 35 0,-35-1-1,-1-34 1,19-18 15,17-35-15,-36 35-16,124-71 31,-88 36-15,-17 35-1,-36 35 16</inkml:trace>
  <inkml:trace contextRef="#ctx0" brushRef="#br0" timeOffset="199159.69">19138 15752 0,'0'0'0,"-35"0"16,0 17 0,70-17 31,35-17-32,54-1 1,-36 0-1,18 18 1,-88 0 0</inkml:trace>
  <inkml:trace contextRef="#ctx0" brushRef="#br0" timeOffset="199332.98">19173 15963 0,'0'0'0,"-105"71"16,69-36-1,142-35 1,35-18 0,89-52-1,-107 35 1,-70-1 0</inkml:trace>
  <inkml:trace contextRef="#ctx0" brushRef="#br0" timeOffset="200086.15">20391 15716 0,'0'0'0,"-71"0"16,53 0-16,-35-17 16,36-1-1,87-17 16,1 35-15,17-18 0,-35 18-1,-35 0 1,-18 53 0,-124 70 15,71-70-16,53-17 1,-17-19 0,52-17-1,0 0 1,-17 0-16,52-17 16,-34 17-1,34 0 1,-52 35-1,-53 35 1,-18 1 0,-71 17-1,18-17 1,89-54-16</inkml:trace>
  <inkml:trace contextRef="#ctx0" brushRef="#br0" timeOffset="201985.38">21343 15540 0,'18'-18'16,"-36"18"156,-17 53-141,-53 88 0,70 89 1,159 87-1,18-246-15,-106-54-16</inkml:trace>
  <inkml:trace contextRef="#ctx0" brushRef="#br0" timeOffset="202597.71">21590 15804 0,'-18'-52'31,"54"16"1,-19 36-17,1 0 1,0-17 0,-1 17 15,1 53-16,-18-18 1,0 18 0,-18 35-1,1-53 1,-1-17 0,18-36 15,35-70-16,0 17 1,-17 36-16,53-53 16,-54 35-1,-52 88 32,0 36-31,-1-1-1,19 1 1,105 52 15,-17-105-15,17-18-16</inkml:trace>
  <inkml:trace contextRef="#ctx0" brushRef="#br0" timeOffset="202817.69">22066 15804 0,'-17'0'31,"34"0"-31,1 0 16,0 0-16,87-17 15,19-1 1,52-35 15,-158 18-15</inkml:trace>
  <inkml:trace contextRef="#ctx0" brushRef="#br0" timeOffset="203112.54">22296 15628 0,'-18'0'16,"18"-18"15,18 18-15,-1 0-1,1 71 1,-18 88 15,0-71-15,0-35 0,35-36-16</inkml:trace>
  <inkml:trace contextRef="#ctx0" brushRef="#br0" timeOffset="203427.07">22737 15628 0,'0'-18'31,"0"36"-31,-18-36 31,18 107 1,123 16-1,-70-69-15,-17 17-1,-36-36 1,-18 1-16,-53 35 15,36-36 1,-18 1 0,36-53-16</inkml:trace>
  <inkml:trace contextRef="#ctx0" brushRef="#br0" timeOffset="203599.93">22737 15646 0,'0'0'0,"-18"-18"15,0 18 17,71-18-17,35 18 1,18-17 0,18-19-1</inkml:trace>
  <inkml:trace contextRef="#ctx0" brushRef="#br0" timeOffset="203894.71">23054 15434 0,'-18'0'31,"36"0"-31,17 35 15,71 89 17,-35-1-1,-54-35-15,-17-17-16,-35 17 15,-88 124 1,52-142-1,18-52-15</inkml:trace>
  <inkml:trace contextRef="#ctx0" brushRef="#br0" timeOffset="204283.05">23230 15222 0,'0'0'0,"18"-35"15,0 17 1,-1 18 0,36 18-1,0 0 1,0 70-1,-35-18 17,17-70-1,0-17-15,53-18-1,-52-1 1,70-34-1,-89 34 1</inkml:trace>
  <inkml:trace contextRef="#ctx0" brushRef="#br0" timeOffset="205024.38">24377 15663 0,'0'0'0,"18"-17"16,-18-1-1,-18 18 32,-53 124-31,1-36-1,-18 176 1,88-52 0,17-36-1,36-87 1,124 157-1,-142-228-15,35 0 16</inkml:trace>
  <inkml:trace contextRef="#ctx0" brushRef="#br0" timeOffset="206292.46">24836 15857 0,'0'0'0,"-36"-17"16,19 17-16,-1 0 15,0 0 1,-52 141 0,52-124-1,-70 107 1,70-89-1,1-35 1,17-17 15,88-89-15,-70 70-16,34-34 16,54-106-1,-70 87 1,-36 72-1,17 17 1,-17 17 0,18 107 15,17 17-15,-17-18-1,-1-52 1,-17-36-16,0 18 15,0-35 1,-17-18 0,-36-53-1,35 35-15,-88-88 32,53 71-17,36 17 1,17 1-1,35 17 1,36-35 0,70-1-1,0 1 1,-106 35-16,71 0 16,-71 0-1,-35 35 16,0 71 1,0-71-17,0 1 1,0-19 0,18-17-1,0-35 1,34 17-1,1 18 1,-35 0 0,17 0-1,-17 18 1,0-18-16,34-18 47,19-105-32,-36 88 17,-35-1-17,18 36-15,17-17 16,36 17 15,-54 35 0,36 36-15,-35-1 15,-53 36 1,17-88-1,36-36-16,70-88 17</inkml:trace>
  <inkml:trace contextRef="#ctx0" brushRef="#br0" timeOffset="206418.17">25982 15963 0,'18'0'16</inkml:trace>
  <inkml:trace contextRef="#ctx0" brushRef="#br0" timeOffset="206695.71">26088 15469 0,'0'0'0,"35"-17"31,-17 17-15,52 70-1,-17 1 1,-17-18-16,-1 17 15,-18 18 1,-69 177 0,-1-212-16,-53 70 15,-106 89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3:38:12.35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7320 4516 0,'0'0'0,"0"-18"16,-18 53 93,18 0-93,0-17-16,-17 0 16,17 35-1,0 17 1,0-17-1,0-18 1,17 54 0,-17-54-16,0-17 15,-17 52 1,-54-35 0,18 1-1,36-36-15,-1 0 16,0 0-16,-17 0 15,18-53 1,17 0 0</inkml:trace>
  <inkml:trace contextRef="#ctx0" brushRef="#br0" timeOffset="234.47">7056 4904 0,'-36'0'32,"195"-53"-1,-88 35-15,-1 18-1,-35 0 1,1 0-16,-19 0 15</inkml:trace>
  <inkml:trace contextRef="#ctx0" brushRef="#br0" timeOffset="697.19">7832 4657 0,'-18'-18'31,"0"0"-15,-17 54 31,-18-1-32,-35 53 16,17 53-15,36-70 0,35 17-1,0-35 1,35 17 0,54-34-1,-36-36-15</inkml:trace>
  <inkml:trace contextRef="#ctx0" brushRef="#br0" timeOffset="1290.97">8079 4745 0,'-18'-35'31,"36"70"-31,-54-88 31,1 71-15,17 17 0,-35 18 15,36-18-16,123 18 17,-89-53-17,54 35 1,-36 36 0,-35-54-1,-70 54 1,52-53-16,0-1 15,-17-17 1,17-53 0,54-52-1,17 16 1,-18 36 0,0-17-1,-35 52 1,-70 1-1,-1 17 1,53 0 0,18 17 15,18 18-15</inkml:trace>
  <inkml:trace contextRef="#ctx0" brushRef="#br0" timeOffset="1638.3">8220 4621 0,'0'0'0,"-18"-17"15,18-1-15,-18 18 16,71 18 15,18-1-15,17 72-1,-35-1 1,-18 53 0,-35 0-1,-106 53 1,54-88-1,-1-53 17,70-106-17</inkml:trace>
  <inkml:trace contextRef="#ctx0" brushRef="#br0" timeOffset="1871">8872 5009 0,'-53'0'32,"106"0"-32,-35-17 31,70-18-16,36 17 1,-36 18 0</inkml:trace>
  <inkml:trace contextRef="#ctx0" brushRef="#br0" timeOffset="2059.57">8872 5133 0,'0'0'0,"-53"18"15,36-1-15,70-17 32,0-35-17,176 17 1,-194 1-16</inkml:trace>
  <inkml:trace contextRef="#ctx0" brushRef="#br0" timeOffset="4180.5">9737 5062 0,'0'-17'31,"0"-1"16,105 0-16,-34 36-15,35 70-1,-88-52-15,34 16 16,-16 37 0,-19-36-1,-17-1 1,0-34 0,36-88 30,-1-142-30,-17 124 0,-18-142-1,0 195-15,0-53 16,0 35 0,0 35-1,70-17 1,-17 35-1,35 0 1,36 18 0,-1-1-1,124-17 1,370 0 15,-528 18-31,105-18 16,247-18-1,-212 1 1,53 17 15,-299 0 1,-1 0-32</inkml:trace>
  <inkml:trace contextRef="#ctx0" brushRef="#br0" timeOffset="5115.04">10548 4939 0,'0'0'0,"18"-18"16,-36 18 62,0 0-62,1 0-16,-19 18 31,19 0-15,-1 34 15,36-34-15,17 17 15,71 36-16,-53-36 1,-35-17 0,-18 17-16,0-17 15,0-1-15,-71 36 16,0-35 0,54-53-1,52-124 16,-35 124-31,106-106 32,-88 70-1,-107 36-15,54 35 15,17 0-16</inkml:trace>
  <inkml:trace contextRef="#ctx0" brushRef="#br0" timeOffset="5537.72">10813 4762 0,'0'0'0,"-18"0"15,53 53 48,18 36-32,-18-54-15,1-35 15,105-88 0,-106 52 0,-35 54 1,0 17-17</inkml:trace>
  <inkml:trace contextRef="#ctx0" brushRef="#br0" timeOffset="5949">11289 5151 0,'0'0'15,"-88"17"1,70-17-16,0 0 16,-17-17-1,53 17 17,70 0-17,-35-18 1,70 18-1,-105 0-15,17 0 32,-35-18 30,18 18-46</inkml:trace>
  <inkml:trace contextRef="#ctx0" brushRef="#br0" timeOffset="6357.55">11924 5098 0,'0'0'0,"35"-18"16,-35-17 15,0 17-15,-70 0 15,17 54-15,0 17-1,-35 52 1,88-52-1,17 0 1,36-17-16,106-19 31,0-34-15,-106-1 0,-36-17-1,-17 17 1</inkml:trace>
  <inkml:trace contextRef="#ctx0" brushRef="#br0" timeOffset="21417.81">8378 2046 0,'-35'18'32,"18"-18"-17,-1 17-15,-35 54 32,0 35-17,35-71-15,-70 194 31,0-17-15,0-36 0,35-52-1,18-36 1,17-35 0,18-35-1,0-36 48,0 0-48,0 1 1,0-1-16</inkml:trace>
  <inkml:trace contextRef="#ctx0" brushRef="#br0" timeOffset="21866.18">7726 2946 0,'0'0'0,"-18"0"16,1 0-1,17-18 1,35 53 46,-18 18-46,36 35 0,-17-52-1,-1 17 1,-17-53-1,-18 17 1,52-70 0,125-105 15,-36 87 0,-141 53-15</inkml:trace>
  <inkml:trace contextRef="#ctx0" brushRef="#br0" timeOffset="22843.5">8431 1535 0,'-35'-18'16,"0"18"-1,0 0 1,-1 70 15,36-52-15,18 0-1,35-18 1,35 17 0,0-17-1,0 0 1,1 18-1,-36 0 1,-36 17 0,-17 71-1,0-71 1,-17-35-16,-19 35 16,-52-17-1,53-36 1,-1-105-1,36-36 1,18 36 0,17 34-1,-105 72 1,-1 70 0,-17 35-1,70-70-15</inkml:trace>
  <inkml:trace contextRef="#ctx0" brushRef="#br0" timeOffset="25828.27">9472 6156 0,'0'0'0,"-106"35"32,36-35-17,17 18 17,106-36 14,0 1-30,-36 17-16,89-36 16,-35 19-1,-18 17 1,-36 0 0</inkml:trace>
  <inkml:trace contextRef="#ctx0" brushRef="#br0" timeOffset="26010.98">9260 6385 0,'0'0'0,"-35"18"16,88-36 15,88-17-15,-17 17-1,17-17 1,-88 35 0,-18-18-1</inkml:trace>
  <inkml:trace contextRef="#ctx0" brushRef="#br0" timeOffset="27771.62">10231 6332 0,'-18'0'16,"18"-17"-1,0-19 17,18 36-17,-1-17 1,18 17 0,18 35-1,-17 36 1,-19-36-1,36 53 1,-53-70-16,18-1 31,-18-87 1,0-1-17,-18 1 1,18-89-1,-17 141-15,-1-105 32,18 105-1,106-17 0,17 0-15,18 17-1,18 18 1,53-18 0,88 1-1,-230 17 1,442-18 0,-71 18 15,-353-18 0,-88 1 0</inkml:trace>
  <inkml:trace contextRef="#ctx0" brushRef="#br0" timeOffset="28577.03">10954 6103 0,'0'0'0,"-36"0"63,-16 18-48,34-18-15,-88 106 31,71 17-15,35-52 0,53-19-1,35-16 17,-35-72-17,-36 19 1,-17-1-1,-17-35 1,-71 36 0,70 17-16,0 0 15,-35 0 1,53 17 0,53 1-1,-17-18 1</inkml:trace>
  <inkml:trace contextRef="#ctx0" brushRef="#br0" timeOffset="29139.54">11112 6227 0,'-17'0'15,"34"0"-15,-52 0 16,35 17 15,53 1-15,-53-1-1,106 1 1,-35-18 15,-71-18-15,17-52-1,-17 52 1,0-17 0,-17 17-1,-1 36 63,18 88-62,0-18 0,0-70-1,0 35-15,0 17 16,0-35 0,0-17-1,0 0 1,0-71 31,35 17-32</inkml:trace>
  <inkml:trace contextRef="#ctx0" brushRef="#br0" timeOffset="29557.25">11624 6332 0,'-71'18'31,"142"-36"-31,-159 36 16,105-18 31,36 0-32,18 0 1,-36 0-1,-17 0-15,17 0 32,-35-18 15</inkml:trace>
  <inkml:trace contextRef="#ctx0" brushRef="#br0" timeOffset="29960.78">12171 6244 0,'0'0'31,"0"-35"-15,17 0 0,-17 17 15,-17 18-15,-36 0-1,-35 106 16,105 17 1,72-70-17,-1-35 17,141-89-17</inkml:trace>
  <inkml:trace contextRef="#ctx0" brushRef="#br0" timeOffset="33495.08">13423 3140 0,'0'17'47,"18"-17"62,-18-17-62,0-1-32,17 18 1,-17-18 15,0 1 16,18 17-31,-18-18-1,0 1 17,18 17-1,-18-18-15,17 18-16,1-18 15,35 1 1,-35 17-16,158-36 15,-141 36 1,212-17 0,-212 17-1,283-36 1,-36 1 15,-158 17 0,-36 1 1,-71 17-17,1 0 1,0 0 15,-1 0-15,1 0-1,0 0 17,17 0-17,-17 17 17,-18 1 77,0 17-93,0-17-1,0 53 1,0-54-16,0 36 15,0-18 1,0 18 0,0-35-1,0 0 1,0 17 0,-18-35-1,0-18 157</inkml:trace>
  <inkml:trace contextRef="#ctx0" brushRef="#br0" timeOffset="33915.42">14870 3175 0,'-18'0'16,"36"0"62,17 0-63,-18 18 1,54 17 0,-53-17-1,17-1 1,-17 1 0,-1-18-1,1-18 16,17 1-15,18-19 0,0 1-1,-18 17 1,18 1-16</inkml:trace>
  <inkml:trace contextRef="#ctx0" brushRef="#br0" timeOffset="36495.51">8237 6085 0,'0'0'0,"-35"0"0,-18 0 16,36-17 0,34 17 31,36 0-32,-18 17 1,89-17-1,-89 0-15,71 0 32,-71 0-17,-17 0 1,-36 18 62,-17 70-62,0 0-1,-1 1 1,19 16 0,-1-16-1,18-54 1,0-53 15,18-70-15</inkml:trace>
  <inkml:trace contextRef="#ctx0" brushRef="#br0" timeOffset="36668.69">8237 6350 0,'-17'-18'31,"34"36"-31,19-36 15,193 18 17,-159-17-17,-52 17-15</inkml:trace>
  <inkml:trace contextRef="#ctx0" brushRef="#br0" timeOffset="37100.48">6456 6297 0,'0'0'0,"-35"0"16,70 0 15,18 18-15,-36-18-1,230 0 1,-211 0 0,122 0-1,-122 0 1</inkml:trace>
  <inkml:trace contextRef="#ctx0" brushRef="#br0" timeOffset="37343.43">6526 6526 0,'0'0'0,"-88"36"15,123-36 16,-17 0-15,282-53 0,-212 35-1,71 0 1,-124 18 0,-17-17-1,-36-18 16</inkml:trace>
  <inkml:trace contextRef="#ctx0" brushRef="#br0" timeOffset="37690.51">6862 6174 0,'0'0'0,"-18"0"16,-53-18-1,54 18 17,17 18-1,70 17-15,1 18-1,-1-18 1,-52-35-16,70 53 15,-53-35-15,1 17 16,34 88 0,-70-70-1,-106 71 1,18-54 0,-70 36-1,122-88-15</inkml:trace>
  <inkml:trace contextRef="#ctx0" brushRef="#br0" timeOffset="38445.8">6826 7338 0,'0'0'0,"-88"17"31,35-17-15,106 0 15,141 0-15,0-17 15,-141-1 0</inkml:trace>
  <inkml:trace contextRef="#ctx0" brushRef="#br0" timeOffset="38659.26">6773 7514 0,'0'0'0,"-106"71"16,124-54 15,70-17-15,36-17-1,-89-19 1,194 1 0,-176 18-1,-53-1 1</inkml:trace>
  <inkml:trace contextRef="#ctx0" brushRef="#br0" timeOffset="38921.57">7020 7320 0,'0'0'16,"-35"-18"0,53 18 15,70 71-16,-18-18 1,-34 18 0,-36 17-1,-36 53 1,1-106-16,-18 36 16</inkml:trace>
  <inkml:trace contextRef="#ctx0" brushRef="#br0" timeOffset="40273.74">8273 7302 0,'-36'0'31,"72"0"1,105-35-1,-53 18-15,-35 17-1,-71 0 32,1 35 0,17 35-31,-18-52-16,-17 211 31,17-158-16,0-36 1,18-52 0</inkml:trace>
  <inkml:trace contextRef="#ctx0" brushRef="#br0" timeOffset="40443.44">8308 7514 0,'-18'0'31,"106"0"0,-35-35-31,159-18 16,-141 35 0,-36 1-16</inkml:trace>
  <inkml:trace contextRef="#ctx0" brushRef="#br0" timeOffset="40777.08">8696 7091 0,'18'-35'31,"52"70"16,-35 0-31,-17-17-1,0-1 1,-1 19 0,1-36-1,88-89 16,-53 54-15,17-18 0,-34 36-1,34 17 1</inkml:trace>
  <inkml:trace contextRef="#ctx0" brushRef="#br0" timeOffset="41150.24">9578 7285 0,'0'0'0,"-71"17"15,1-17 1,52 0 0,53 0 15,89 0-16,-36 0 1,0 0 0,-35 0-1,-35 0 1</inkml:trace>
  <inkml:trace contextRef="#ctx0" brushRef="#br0" timeOffset="41320.76">9525 7444 0,'-71'35'31,"54"-35"-31,105-35 0,-176 88 16,176-53 15,0 0-15,-53 0-16,107-36 15</inkml:trace>
  <inkml:trace contextRef="#ctx0" brushRef="#br0" timeOffset="42199">11024 7108 0,'-17'-35'31,"-1"53"-15,-105 123 15,52-18-16,53-105-15,1 35 16,34 35 0,36-70-1,35-18 1,-17-18 0,-18-17-1,-53 17 1,-106-35-1,71 53-15,-18-17 16,-71 17 0,107 0-16,-1 17 15,18 54 1,124-18 15,-54-53-15</inkml:trace>
  <inkml:trace contextRef="#ctx0" brushRef="#br0" timeOffset="42724.73">11289 7267 0,'-18'0'15,"1"0"1,-1-17-1,36 52 17,35-18-17,-36-17-15,89 18 16,-18-71 15,-88 36-15,0-1-1,-35 0 17,17 36 15,18 0-32,-17 87 1,17-69-1,-18 122 1,18-69 15,0-107 16,18-17-31</inkml:trace>
  <inkml:trace contextRef="#ctx0" brushRef="#br0" timeOffset="43047.19">11730 7373 0,'-18'0'15,"36"0"-15,-53 0 16,87 0 31,54-18-31,-88 18-1,53 0 1,-71-17 78</inkml:trace>
  <inkml:trace contextRef="#ctx0" brushRef="#br0" timeOffset="43514.65">12488 7320 0,'0'0'0,"-17"-35"16,-1-36 15,18 54-15,-18 17 15,-35 53-15,-17 17-1,52-35 1,1-17-16,17 70 16,53-35-1,70 0 1,1-53 0,34-35-1,-70 17 1,-70 18-16,-18-17 15,-18 17 1,1 0 0,-1 0-16</inkml:trace>
  <inkml:trace contextRef="#ctx0" brushRef="#br0" timeOffset="45048.58">7056 8273 0,'0'0'16,"-36"0"0,36 17 15,36-17-16,-19 0 1,71 0 0,1-35-1,-54 35 1,35-18 0</inkml:trace>
  <inkml:trace contextRef="#ctx0" brushRef="#br0" timeOffset="45249.57">7073 8414 0,'0'0'0,"-88"53"16,17-36-1,54 1 1,34-18 0,54-18-1,246-52 16,-158 34 1</inkml:trace>
  <inkml:trace contextRef="#ctx0" brushRef="#br0" timeOffset="45499.71">7267 8167 0,'-17'0'31,"34"17"1,36 19-17,18 34 1,-89 89 15,-53-71-15</inkml:trace>
  <inkml:trace contextRef="#ctx0" brushRef="#br0" timeOffset="46791.67">8714 8255 0,'0'0'0,"-18"0"16,-17-18 15,17 1-15,0 17 0,-35 0-1,-17 35 1,-1 36-1,18 17 1,18-35-16,35-36 16,-17 19-16,52 34 15,18-35 1,17-35-16,1 18 16,141-18 15,-195 0-31,-34 0 47,17-18-32,0 1 1,0-19 0</inkml:trace>
  <inkml:trace contextRef="#ctx0" brushRef="#br0" timeOffset="47335.8">9437 8467 0,'-88'0'15,"70"0"1,18-18 0,123-17 15,54-1 0,-107 1-15</inkml:trace>
  <inkml:trace contextRef="#ctx0" brushRef="#br0" timeOffset="47517.34">9437 8572 0,'0'0'0,"-71"36"15,54-19 1,70-17-1,70-53 1,18 18 0,-70 0-1</inkml:trace>
  <inkml:trace contextRef="#ctx0" brushRef="#br0" timeOffset="48597.5">10742 8237 0,'-18'0'32,"18"-17"-17,-35 34 1,18 1-1,-1 0-15,-53 87 16,36-16 0,17 16-1,107 19 17,34-124-1,-105-124-16,-106 72 17,-36 104-1,124 19 0,18-71-15,88-18-1</inkml:trace>
  <inkml:trace contextRef="#ctx0" brushRef="#br0" timeOffset="49111">11007 8378 0,'0'0'0,"-18"0"31,18 18-15,35 17-1,1-17 1,-19 0-16,36-18 16,-18 0-1,18-18 1,-17 0-1,-36-35 1,0 36 0,-18-18-1,18 17 17,0 53 14,0 36-30,0-18 0,0 17-1,0-35-15,0 71 32,0-70-17,0-54 16,18-17-15</inkml:trace>
  <inkml:trace contextRef="#ctx0" brushRef="#br0" timeOffset="49867.93">11818 8378 0,'-88'18'32,"53"-18"-17,17 0 1,0 0-1,36 0 17,35 0-17,35-18 1,-53 18 0,-17 0-16,-18-17 62,35 17-62</inkml:trace>
  <inkml:trace contextRef="#ctx0" brushRef="#br0" timeOffset="50245.12">12100 8255 0,'0'0'0,"18"0"16,0 0-16,-1 0 16,89-18-1,-35 18 1,-1 0 0,-52 0-1,-36 36 48,0 17-48,-17 123 17,18-70-17,-1-53 1,18-18-1</inkml:trace>
  <inkml:trace contextRef="#ctx0" brushRef="#br0" timeOffset="50399.22">12259 8467 0,'-18'0'31,"36"0"-31,0 0 31,52-18-15,18-17 0,-35 17-1,-35 0-15</inkml:trace>
  <inkml:trace contextRef="#ctx0" brushRef="#br0" timeOffset="50758.32">12418 8079 0,'0'-36'15,"53"36"17,53 53-1,-36 0 0,-52-35 0,52-71 1,54-53-1,-107 106 0,-17 18-15</inkml:trace>
  <inkml:trace contextRef="#ctx0" brushRef="#br0" timeOffset="52555.24">8625 8273 0,'0'17'125,"0"1"-109,0 0-1,0-1 1,18-17 0,-18 18-1,18-18 1,-1 0-1,19-18 1,-19 1 0,-17-1-1,-17 0 17,-1 1-17,18 34 79,-18-17 31,1 18-78,34-18 0,19-18-32,-19 18 17</inkml:trace>
  <inkml:trace contextRef="#ctx0" brushRef="#br0" timeOffset="53322.17">13282 8467 0,'0'0'0,"-18"0"31,54 0 0,-1-18-15,-17 18-16,87-18 15,-52-17 1,0 35 0,-35 0-16</inkml:trace>
  <inkml:trace contextRef="#ctx0" brushRef="#br0" timeOffset="53464.49">13406 8520 0,'0'0'0,"-36"17"16,-52 36 0,35-35-1,36-1-15,87-17 32,124-35-17,-106 0 1,53 0-16</inkml:trace>
  <inkml:trace contextRef="#ctx0" brushRef="#br0" timeOffset="53918.92">14464 8290 0,'0'-35'16,"0"17"0,-35 1-1,-18 34 17,17 36-17,-69 124 1,122-36 15,18-124-15,71 1-1,-88-18 1,35-71 0,-141 19 15,70 52-16,0 0-15,-70 0 16,71 17 0,87 1 15,-35-18-15</inkml:trace>
  <inkml:trace contextRef="#ctx0" brushRef="#br0" timeOffset="54403.25">14658 8361 0,'0'0'0,"-35"-18"16,70 36 31,-17-1-32,70 19 1,-53-36 0,-17 0-16,17-36 31,-35 19-15,0-1-1,0-35 1,0 36 15,0 34 0,0 71-15,0-17 0,-18 17-1,18-35 1,0-35-1,0 35 1,18-89 31</inkml:trace>
  <inkml:trace contextRef="#ctx0" brushRef="#br0" timeOffset="54745.49">15293 8431 0,'-71'0'31,"142"0"-31,-53-17 47,70 17-31,-18 0-1,-52 0 1,0 0 15</inkml:trace>
  <inkml:trace contextRef="#ctx0" brushRef="#br0" timeOffset="55680.45">15857 8255 0,'0'0'31,"-17"53"47,52-18-47,-17-35-15,-1 0 0,54 18-1,-18-18 1,-36-18 0,1 18-1,-18-53 1,0 36 15,0 52 250,-18 53-249,18-70-17,0 123 1,0-88 15,0-71 16,18-17-31</inkml:trace>
  <inkml:trace contextRef="#ctx0" brushRef="#br0" timeOffset="56199.35">16633 8308 0,'18'18'16,"-53"-18"46,-18 17-46,35-17-16,-88 0 31,106-17-15,-35-19-1,35 19 1,18-19 0,35 19-1,0-1 17,-18 36-17,35 17 1,-17 36-1,-53-19 1,0 37 0,-35-19-1,0-35 1,-18 36 0,-18-36-1,54-35-15,-1 0 16</inkml:trace>
  <inkml:trace contextRef="#ctx0" brushRef="#br0" timeOffset="64399.13">17339 8308 0,'-18'0'16,"1"-18"0,87 18 30,-17 0-30,35-17 0,-52 17-1</inkml:trace>
  <inkml:trace contextRef="#ctx0" brushRef="#br0" timeOffset="64547.25">17321 8396 0,'-17'18'15,"34"-36"-15,-52 53 16,106-35 15,17-17-15,35-19 0</inkml:trace>
  <inkml:trace contextRef="#ctx0" brushRef="#br0" timeOffset="66137.28">18433 8273 0,'0'0'0,"-36"-36"32,36 54 46,0 17-63,0-17-15,0 17 16,-17 53 0,17-17-1,0-1 1,0-52-1,0 0 1,35-54 15</inkml:trace>
  <inkml:trace contextRef="#ctx0" brushRef="#br0" timeOffset="66597">18979 8255 0,'-17'0'16,"-1"0"-1,1 0 1,17 18 0,-18-1-1,0 1 1,18 17 15,18-17-15,52 35-1,-52-36 1,35 54 15,-53-36-15,-18 0 0,-52 1-1,35-36 1,17-71-1</inkml:trace>
  <inkml:trace contextRef="#ctx0" brushRef="#br0" timeOffset="66790.89">18927 8290 0,'-36'0'31,"72"0"-31,-1-35 31,53 17-15,18 1-1,-18 17 1,-35-18-16</inkml:trace>
  <inkml:trace contextRef="#ctx0" brushRef="#br0" timeOffset="167880.4">7602 10830 0,'0'0'0,"-17"0"16,-19-17 0,19 17-1,17 17 32,-35 19-31,17-1-1,-17 88 17,35-70-17,0 71 1,17-1 0,1-52-1,-18-1 1,0-34-1,-88 52 1,-1-53 0</inkml:trace>
  <inkml:trace contextRef="#ctx0" brushRef="#br0" timeOffset="168092.4">7250 11271 0,'0'0'0,"-18"0"16,124-17 15,35-1-15,-88 18-1,106-18 1,-107 1-1</inkml:trace>
  <inkml:trace contextRef="#ctx0" brushRef="#br0" timeOffset="168440.78">7990 10954 0,'0'0'0,"0"-18"16,-17 18-1,-1 0 1,-35 35 0,0 18-1,0 35 1,0 18-1,18 53 1,35-53 0,18-88-16,70 87 15,106 19 17,-123-89-17</inkml:trace>
  <inkml:trace contextRef="#ctx0" brushRef="#br0" timeOffset="169024.78">8114 11307 0,'0'0'0,"-18"-36"16,18 19 0,0-1-1,18 0 1,17-17 0,0 35-1,-17 0 1,0 18-1,-18 52 1,0-34-16,-18 16 16,0 1-1,1-17 1,-36-1 0,88-88 15,18 0-16,0-17 1,-18 34 0,18-17-1,-70 89 17,-1-1-17,-35 71 1,53-53-1,0-36-15,0 1 16,88 35 0,-35-53-1,-18-18-15</inkml:trace>
  <inkml:trace contextRef="#ctx0" brushRef="#br0" timeOffset="169326.51">8467 11060 0,'0'0'0,"0"-36"15,0 1 1,17 53 15,54 17-15,-36-17-16,18 52 15,0 36 1,-53-35 0,-35 123-1,-71-71 1,35-52 0,54-36-1,-1-35-15</inkml:trace>
  <inkml:trace contextRef="#ctx0" brushRef="#br0" timeOffset="169571.2">9031 11236 0,'-18'0'16,"36"0"-16,0 0 31,193 18 1,-158-18-17,-35-18-15</inkml:trace>
  <inkml:trace contextRef="#ctx0" brushRef="#br0" timeOffset="169727.47">9119 11359 0,'0'0'0,"-70"53"15,17-17 1,18-1 15,123-35-15,35-53-1,-17 35-15,0 18 0</inkml:trace>
  <inkml:trace contextRef="#ctx0" brushRef="#br0" timeOffset="170288.9">10089 11289 0,'0'0'16,"-35"-53"0,35 35-16,-17 1 15,-1-36 1,0 53-1,-17 0 1,-36 70 0,18 19-1,18-37 1,35 19 0,18-36-1,17-17 1,18-36-1,35-52 1,-70 52-16,17-17 16,0 0-1,-35 17 1,36 88 31,-19-17-32,72 71 17,-89-107-17</inkml:trace>
  <inkml:trace contextRef="#ctx0" brushRef="#br0" timeOffset="170884.71">10425 11289 0,'0'-18'16,"17"1"31,1 17-31,35-18-1,-18 71 1,-35-35-1,-35 105 1,35-105 0,-71 87-1,71-122 17,18-18-17,70-89 1,0-17 15,-88 123-15,-35 71 15,17 18-15,1 88 15,34-124-16,107-53 17,-89-35-32</inkml:trace>
  <inkml:trace contextRef="#ctx0" brushRef="#br0" timeOffset="171211.75">10742 10918 0,'-18'-17'16,"36"34"-16,-53-52 16,35 18-16,17 34 47,1 36-32,17 18 1,-17-18-1,17-1 1,-17-34 0,17-18-1,18-53 1,0 18 0,-18 0-1,36 17 1,-36 18-16</inkml:trace>
  <inkml:trace contextRef="#ctx0" brushRef="#br0" timeOffset="171607.23">11183 11324 0,'-35'0'0,"70"0"0,-123 0 16,105-17 31,54 17-32,141-18 17,-124 0-17,-70 1-15,34-36 31</inkml:trace>
  <inkml:trace contextRef="#ctx0" brushRef="#br0" timeOffset="171886.94">11359 11201 0,'0'0'0,"-17"-18"16,-1 0 15,18 89 32,0-18-48,18-35-15,-18 87 16,0-16-1,0-19 1,0-17 0,17-35-1</inkml:trace>
  <inkml:trace contextRef="#ctx0" brushRef="#br0" timeOffset="172432.17">11853 10989 0,'0'0'0,"0"-18"16,0 36 15,0 70-15,0-53-16,0 36 15,-17 88 1,-19-53 0,36-71-1,-17-17 1,34-71 15,19 0-15,34-18-1,-17 36 1,-35 35-16,17-18 16,18 18-1,-35 18 1,-18 35 0,0-36-16,-18 36 15,-70 18 1,17-18-1,1-36 1,52-17 0,-17-52-1,-1-37 1,19 36-16</inkml:trace>
  <inkml:trace contextRef="#ctx0" brushRef="#br0" timeOffset="173352.58">6562 12118 0,'0'0'0,"-53"0"15,-35 18 1,17-1-1,89-17 17,70 0-17,18 0 1,-18 0 0,-35 18-16,-18-18 15,0 17 1</inkml:trace>
  <inkml:trace contextRef="#ctx0" brushRef="#br0" timeOffset="173493.3">6438 12312 0,'0'0'0,"-141"18"32,212-18-1,-1-18-16,301-53 1</inkml:trace>
  <inkml:trace contextRef="#ctx0" brushRef="#br0" timeOffset="173787.28">6685 12100 0,'0'0'0,"-53"-17"15,106 17 17,53 88-1,-53-35-15,-53-36-16,18 124 31,-36 1-16,-17-107 1,-71 124 0,88-124-1</inkml:trace>
  <inkml:trace contextRef="#ctx0" brushRef="#br0" timeOffset="174236.88">7691 12330 0,'0'0'0,"-18"-36"31,-17 19-15,-1 34 15,19 1-15,-19 35 0,19 0-1,17 53 16,0-89-15,17 124 0,1-70-1,-18-18 1,0 17 0,-53-34-1,-17-19 1,-1-17-1,53-70 1</inkml:trace>
  <inkml:trace contextRef="#ctx0" brushRef="#br0" timeOffset="174423.51">7373 12577 0,'0'0'0,"0"-18"15,106 36 48,0-18-48,-36-18 1,107-17 0</inkml:trace>
  <inkml:trace contextRef="#ctx0" brushRef="#br0" timeOffset="174761.91">8079 12382 0,'0'0'0,"-18"-17"31,-17 52 16,17 18-31,0-35-16,-52 105 31,52 1-15,36-1-1,52-35 1,1-17-1,-18-54 1,0 1-16</inkml:trace>
  <inkml:trace contextRef="#ctx0" brushRef="#br0" timeOffset="175009.78">8273 12629 0,'-71'18'31,"142"-36"-31,-160 36 16,107-18 15,176-18 0,-159 1-15,-17 17 0</inkml:trace>
  <inkml:trace contextRef="#ctx0" brushRef="#br0" timeOffset="175578.56">8520 12453 0,'0'-18'47,"70"18"-16,1 53 0,-18 88 0,-89-70-15,36-36 0,-88 71-1,70-71 1,18-52-1,89-142 17,-54 106-17,-17 35-15,35-70 16,-53 71 0,17-1-1,-34 36 16,-1-1-15,0 19 0,1 105-1,34-106 1,36 18 0,-35-53-16,141-35 31</inkml:trace>
  <inkml:trace contextRef="#ctx0" brushRef="#br0" timeOffset="175852.31">8855 12294 0,'-18'0'15,"36"0"-15,-54-17 16,89 52 15,0 18-15,-35-36-16,0 1 15,17 88 1,-35 53 0,0-106-16,-18 35 15,-52 35 1,17-35-1,17-35-15</inkml:trace>
  <inkml:trace contextRef="#ctx0" brushRef="#br0" timeOffset="176120.99">9313 12471 0,'-35'-18'31,"70"36"-31,-35-36 32,53 36-17,53-18 1,-53 0-1,-35-18 1,-1 18-16</inkml:trace>
  <inkml:trace contextRef="#ctx0" brushRef="#br0" timeOffset="176275.22">9313 12594 0,'-53'35'31,"106"-70"-31,-106 88 16,124-53-1,35 0 1,88-18 15,-177 18-31</inkml:trace>
  <inkml:trace contextRef="#ctx0" brushRef="#br0" timeOffset="177388.73">10548 12577 0,'0'0'0,"18"-71"16,-18 0 0,0 36-1,-18 0 17,0 35-17,-70 88 1,35-35-1,18 35 1,17-35 0,54-18-1,34-35 1,1-17 0,-1-36-1,1-71 16,-71 89-15,0 0 0,0 141 31,0-71-32,0 0-15,18 0 16,-1 36-1,1-53 1,-1-18 0,36-18-1</inkml:trace>
  <inkml:trace contextRef="#ctx0" brushRef="#br0" timeOffset="177758.97">11183 12312 0,'0'0'16,"0"-18"0,0 1-1,-18 17 32,18 17-31,-17 19-16,-19 16 15,-16 90 1,16 69 15,36-123-15,141 1 15,-123-89-31</inkml:trace>
  <inkml:trace contextRef="#ctx0" brushRef="#br0" timeOffset="178087.32">11324 12541 0,'-35'0'15,"70"0"-15,-105 18 16,52-18-16,53 18 16,-17-18-1,229-36 16,-194 36-15,-71-17 31,0 17-31</inkml:trace>
  <inkml:trace contextRef="#ctx0" brushRef="#br0" timeOffset="178802.06">11871 12453 0,'-18'0'31,"18"18"1,53-18-1,-17 0-16,-19 35 1,-17 53 0,-17-17-1,-54 35 1,36-54 0,35-34-1,0-36 1,17-34-1,-17 34-15,53-35 16,71-70 0,-71 70-1,-53 35 1,-18 18 15,0 35-15,-17 1-1,17 87 1,18-105 0,53 17-1,-35-35 1,211 0 0</inkml:trace>
  <inkml:trace contextRef="#ctx0" brushRef="#br0" timeOffset="179113.03">12188 12365 0,'0'0'0,"0"-18"31,18 18-16,70 71 1,0 88 31,-70 17-31,-141 18 15,105-176-16,-53 17 1</inkml:trace>
  <inkml:trace contextRef="#ctx0" brushRef="#br0" timeOffset="179513.72">12330 12206 0,'0'0'0,"17"18"32,36 17 14,0 18-30,-35-53 0,-18 18-1,17-18 17,19-36-17,69-34 1,-52 34 15,-35 19 0</inkml:trace>
  <inkml:trace contextRef="#ctx0" brushRef="#br0" timeOffset="179939.07">12735 12541 0,'-35'0'15,"70"0"-15,-88-17 32,89-1-17,52 18 1,-35 0-1,-18 0-15,106 0 16,-70 0 0,-1 0-1,-34 0 1,-36-35 0</inkml:trace>
  <inkml:trace contextRef="#ctx0" brushRef="#br0" timeOffset="180243.22">12965 12382 0,'0'36'94,"17"17"-79,-17-36-15,0 54 16,-17 105 15,-1-140-15,18 16-1,0-34 1</inkml:trace>
  <inkml:trace contextRef="#ctx0" brushRef="#br0" timeOffset="180804.93">13476 12294 0,'0'0'0,"18"-17"31,-18 70 0,0-18-15,-18 88-1,0-17 1,1-88-16,17 52 16,-18-34-1,1 34 1,-1-70 0,18-35-1,53 0 1,0-36-1,-36 53-15,1-17 16,35 0 0,-35 35-16,17 0 15,0 18 1,-17-1 0,-18 36-1,0-35-15,-18 70 31,-123 18 1,0-106-17,123 0 1</inkml:trace>
  <inkml:trace contextRef="#ctx0" brushRef="#br0" timeOffset="181478.83">9613 13458 0,'0'0'0,"-17"0"15,-19 18 1,19-18 0,70 0 15,35 0-15,-18 0-1,71 0 1,-52 0-1,-54 0 1</inkml:trace>
  <inkml:trace contextRef="#ctx0" brushRef="#br0" timeOffset="181665.65">9701 13670 0,'-53'18'31,"106"-36"-31,-88 53 31,141-35-15,0 0-1,70-17 1,-123-1 0</inkml:trace>
  <inkml:trace contextRef="#ctx0" brushRef="#br0" timeOffset="182181.42">10689 13635 0,'0'0'0,"18"-18"16,-18-52 15,0 52-15,-35 0-1,-18 18 1,-124 141 15,142-70-15,53 17 15,17-70-15,35-36-1,-17-35 1,0 0 0,-17 18-1,-36 17-15,17 1 16,-17-1-1,18 71 17,-1-18-17,54 71 17,-36-88-17</inkml:trace>
  <inkml:trace contextRef="#ctx0" brushRef="#br0" timeOffset="182715.21">10971 13547 0,'0'0'0,"0"-18"16,0 0-1,18 18 16,53 36-15,-19-19 0,-16 19-1,-19 16 1,-52 90 0,0-125-1,-53 36 1,88-70 15,70-54-15,89-88 15,-88 89 0,-71 87 0,-36 19-15,19-1-16,-19 106 31,54-53 1,123-105-1,-123-1-16</inkml:trace>
  <inkml:trace contextRef="#ctx0" brushRef="#br0" timeOffset="183082.83">11289 13335 0,'0'0'0,"0"-18"15,0-17 1,35 53 15,-17 17-15,70 53 0,-70-53-1,-1 1 1,19-36 15,-19 0-15,89-88-1,-53 52 1,0 1 15</inkml:trace>
  <inkml:trace contextRef="#ctx0" brushRef="#br0" timeOffset="183437.85">11924 13582 0,'0'0'0,"-53"0"16,35-18-16,-52 18 15,34 0 1,36 18 0,18-18-1,35 0 1,123-35-1,-140 35 1,87-18 0,-70 0-1,-35 18 1,-36 0 15</inkml:trace>
  <inkml:trace contextRef="#ctx0" brushRef="#br0" timeOffset="183743.87">12065 13441 0,'0'0'0,"0"-18"16,-18 1-1,18 52 48,0 0-48,0 89 1,0-54 0,0 18-1,0-35 1,0-17-1,18-36 1,0 0-16,-1 0 0</inkml:trace>
  <inkml:trace contextRef="#ctx0" brushRef="#br0" timeOffset="184223.95">12524 13300 0,'0'0'0,"0"-18"32,17 89-17,1-1 1,-18 54 0,-18-19-1,1-16 1,-1 17-1,0-106 1,54-36 15,-19-17-15,54-35 0,-18 53-1,0 17 1,0 18-1,17 124 17,-140-36-1,-54-35-15,54-53-1,-36-18 1,53-52-1</inkml:trace>
  <inkml:trace contextRef="#ctx0" brushRef="#br0" timeOffset="185760.69">7885 14393 0,'0'0'0,"0"-17"15,-18-1 1,0 18-16,1 0 16,17 18-1,-18 17 1,-17 18 15,17 0-15,18 0-1,0 0 1,35 17 0,-35-52-16,18 35 15,0 53 1,-18-71-16,0-18 16,-36 107-1,19-124-15,-89 35 31,35-105-15,71 17-16</inkml:trace>
  <inkml:trace contextRef="#ctx0" brushRef="#br0" timeOffset="185962.02">7602 14781 0,'0'0'0,"-17"0"16,-1-17-1,106 17 17,36-18-17,34 18 1,-52 0 0,-70-18-1</inkml:trace>
  <inkml:trace contextRef="#ctx0" brushRef="#br0" timeOffset="186337.35">8590 14499 0,'0'0'0,"18"-35"15,-36 35 17,-70 70-1,70-34-16,-52 105 1,52-71 0,18 160 15,0-195-31,141 159 16,-123-176-1,105 17 1,-70-53-1</inkml:trace>
  <inkml:trace contextRef="#ctx0" brushRef="#br0" timeOffset="186917.9">8608 14781 0,'0'-17'16,"0"34"-16,0-52 16,17 17-1,1 1 1,35-1 0,-35 18-1,-1 0-15,1 0 16,17 71-1,-35-36 1,-17 71 0,-36-18-1,17-17 1,1-54 0,53-34 15,35-107-16,-36 106-15,36-52 16,18-1 0,-36 18-1,-17 36 1,-54 70 15,19 0-15,-19 0-1,36 17 1,18-35 0,17-17-1,106-18 1,-123-18-16</inkml:trace>
  <inkml:trace contextRef="#ctx0" brushRef="#br0" timeOffset="187198.88">9066 14552 0,'0'0'0,"0"-35"16,0 17-1,18 18 1,105 124 15,-70-36-15,-17 18-1,-36 17 1,-18-52 0,-53 17-1,19-35 1</inkml:trace>
  <inkml:trace contextRef="#ctx0" brushRef="#br0" timeOffset="188024.58">9948 14711 0,'0'0'0,"-106"0"16,124 0 15,123 0 0,36-18 1,-107 1-17</inkml:trace>
  <inkml:trace contextRef="#ctx0" brushRef="#br0" timeOffset="188207.2">9966 14852 0,'0'0'0,"-18"18"16,1-18-16,52 0 31,71 0-15,-71-18-1,230-53 1</inkml:trace>
  <inkml:trace contextRef="#ctx0" brushRef="#br0" timeOffset="188727.69">11095 14482 0,'0'-18'15,"0"36"-15,-18-54 16,1 36 0,-1 0-1,18 18 17,-35 35-17,-1 53 16,19-53-15,34 17 0,36 18-1,-17-17 1,-19 17 0,-17-70-1,-70 35 1,52-53-1,-88-18-15</inkml:trace>
  <inkml:trace contextRef="#ctx0" brushRef="#br0" timeOffset="188935.19">10901 14746 0,'17'0'31,"1"0"-31,0 0 16,88 0 0,-18-18-1,-18 1 1,-52 17-16</inkml:trace>
  <inkml:trace contextRef="#ctx0" brushRef="#br0" timeOffset="189260.64">11659 14534 0,'-35'-17'15,"35"-1"1,-18 18-1,1 35 1,-36 18 0,-53 88 15,88-70-15,1 70-1,52-35 1,0-88-16,89 52 31,-107-70-31</inkml:trace>
  <inkml:trace contextRef="#ctx0" brushRef="#br0" timeOffset="189491.97">11642 14799 0,'0'0'0,"-18"0"16,71 0 31,35 0-32,-53 0-15,1 0 31,-36-18-31</inkml:trace>
  <inkml:trace contextRef="#ctx0" brushRef="#br0" timeOffset="190053.2">11977 14640 0,'0'0'0,"17"-17"15,54 17 17,-36 0-17,1 0-15,34 53 31,-52-1-15,-18-16 0,-88 70-1,-18-18 17,88-88-17,89-88 16,17-1-15,-35 19 0,-18 35-1,18-36 1,-35 53 0,-36 18-1,-17 36 1,-18 34-1,53-35 1,0 89 0,17-54-1,36-34 1,35-19 0,-35-17-16</inkml:trace>
  <inkml:trace contextRef="#ctx0" brushRef="#br0" timeOffset="190321.42">12488 14393 0,'0'0'0,"18"0"31,70 36-15,0 52 0,-35 18-1,-35 17 1,-89-17 0,36-53-16,-106 70 15,35-34-15</inkml:trace>
  <inkml:trace contextRef="#ctx0" brushRef="#br0" timeOffset="194243.1">15857 11553 0,'0'0'0,"0"-17"32,0 34 30,-17 54-46,17-36-1,-18 89 1,0-107-16,1 160 31,17-36-15,0-53-1,0 53 1,0-88-16,0 71 16,0-89-1,-35 194 1,35-176 0,0 229 15,17-52 0,-17-142-15,0-18-1,0 36 1,-17 88 0,17-35 15,0 123 0,17-247-15,-17 212-1,18 106 17,-1-176-1,1-177-16,-18-18 1</inkml:trace>
  <inkml:trace contextRef="#ctx0" brushRef="#br0" timeOffset="195011.42">17974 11324 0,'0'0'0,"-18"-17"15,1 17 1,-1 0 0,0 0-1,1 35 16,17 88 1,0-35-17,17-17 1,-17 35 0,0-36-1,-35 72 16,-18-107-15,18-35 0,17-53-16</inkml:trace>
  <inkml:trace contextRef="#ctx0" brushRef="#br0" timeOffset="195182.61">17674 11677 0,'-17'0'16,"34"0"-16,-17-18 31,124 18-15,-1-17-1,18-19 1,-88 36 0,-18-35-16</inkml:trace>
  <inkml:trace contextRef="#ctx0" brushRef="#br0" timeOffset="195500.37">18574 11324 0,'0'0'15,"-36"-17"16,19 17 1,-54 70-17,1 36 1,17 0 0,53-18-1,17 124 1,54-107-1,17-34 1,18-71 0</inkml:trace>
  <inkml:trace contextRef="#ctx0" brushRef="#br0" timeOffset="196025.3">18732 11465 0,'-17'-17'31,"34"34"-31,-52-17 31,70 36 0,-17-19-15,88 36 15,-53-53-15,-18-35 0,-35 17-1,0-17-15,0 17 16,-17-35-1,17 36 1,0 34 31,0 1-31,0 70-1,17 0 1,-17-70-16,0 53 15,0 17 1,-17-35-16,17-18 16,0-17-1,0-36 1</inkml:trace>
  <inkml:trace contextRef="#ctx0" brushRef="#br0" timeOffset="196322.9">19068 11289 0,'0'0'0,"-18"-53"16,71 53 15,-35 0-16,105 123 1,-123-105 0,35 194-1,-123 52 17,70-246-17,1 35 1</inkml:trace>
  <inkml:trace contextRef="#ctx0" brushRef="#br0" timeOffset="196600.23">19685 11412 0,'-18'0'16,"54"0"15,17 0-15,-18 0-16,71-17 15,-71 17 1</inkml:trace>
  <inkml:trace contextRef="#ctx0" brushRef="#br0" timeOffset="196787.49">19703 11571 0,'0'0'0,"-36"18"15,125-18 16,69 0 1,-87-18-17</inkml:trace>
  <inkml:trace contextRef="#ctx0" brushRef="#br0" timeOffset="197276.63">20655 11254 0,'0'0'0,"0"-18"15,-18 0 17,18 36-1,0 141 0,0 17-15,-35-52 15,35-107 0,35-34-15</inkml:trace>
  <inkml:trace contextRef="#ctx0" brushRef="#br0" timeOffset="197649.69">21114 11289 0,'0'0'0,"0"-18"15,-71 18 17,1 88-17,52-52 1,-53 122-1,71-87 1,0 17 0,71-35-1,-18-53 1,-35 0-16,17-53 16,-18-17-1,-52 17 1,-18 17-1,-17 36 1,-1 53 0,54-17-1,-19 17-15</inkml:trace>
  <inkml:trace contextRef="#ctx0" brushRef="#br0" timeOffset="198391.07">17886 12629 0,'0'0'0,"0"-52"15,-35 34 17,-36 106-1,71-70-16,-53 105 1,35 1 15,36-71-15,17 17 0,-17 1-1,-18 35 1,0-71-1,-106 53 1,89-88 0,-89-18-1</inkml:trace>
  <inkml:trace contextRef="#ctx0" brushRef="#br0" timeOffset="198564.32">17515 13035 0,'0'-18'31,"36"18"-15,52 0-1,-35 0 1,-36 0-16,89 0 16,0 0-1</inkml:trace>
  <inkml:trace contextRef="#ctx0" brushRef="#br0" timeOffset="198854.23">18415 12718 0,'0'0'0,"-53"0"16,18 0-1,17 35 1,-17 0-16,17 18 16,-17 18-1,35-36-15,-18 35 16,1 72 0,17-37-1,70 1 1,18-70-1,-17-36 1</inkml:trace>
  <inkml:trace contextRef="#ctx0" brushRef="#br0" timeOffset="199137.54">18538 13035 0,'-70'0'32,"140"0"-32,-158 0 15,194 0 17,35 0-1,-70 0-31,-89 0 47,18-18-47</inkml:trace>
  <inkml:trace contextRef="#ctx0" brushRef="#br0" timeOffset="199597.41">18891 12894 0,'18'0'16,"-18"18"15,0-1-15,0 1-16,18 0 15,52 34 1,-35-52-1,18 0 1,-35 0-16,17-17 16,18-36 15,-53-18 0,0 54-15,-18 140 31,1-88-32,17 124 1,0-141 0,0 35-1,17-71 16</inkml:trace>
  <inkml:trace contextRef="#ctx0" brushRef="#br0" timeOffset="199889.2">19244 12629 0,'0'0'0,"0"-17"15,0-1-15,53 1 32,0 34-17,88 177 17,-106-106-17,-123 159 16,53-229-15,-71 105 0,88-123-1</inkml:trace>
  <inkml:trace contextRef="#ctx0" brushRef="#br0" timeOffset="200274.8">20179 12841 0,'0'0'0,"-53"0"16,71 0 46,87 0-46,-34 0 0,0-18-1,-54 18-15</inkml:trace>
  <inkml:trace contextRef="#ctx0" brushRef="#br0" timeOffset="200450.17">20214 12947 0,'0'0'0,"-106"53"15,89-36-15,-36 19 32,106-36-17,17 0 1,89-18 0,-71 0-1,-35 1-15</inkml:trace>
  <inkml:trace contextRef="#ctx0" brushRef="#br0" timeOffset="200810.7">20726 12718 0,'0'0'31,"-18"0"-15,18 53 46,0 17-46,18 18-1,-18-17 1,-18 17 15,0-35-15</inkml:trace>
  <inkml:trace contextRef="#ctx0" brushRef="#br0" timeOffset="201274.66">21343 12753 0,'0'0'0,"0"-18"16,0 1 0,-18 17-1,-35 17 17,1 54-17,34-54-15,-35 177 31,35-105-15,18-36 0,36-36-1,52-52 17,-35 0-17,-53 17 1,-53 18-1,0-18 1,-53 18 0,53 18-1,36 17-15</inkml:trace>
  <inkml:trace contextRef="#ctx0" brushRef="#br0" timeOffset="-150653.91">20620 4780 0,'0'0'0,"-18"-35"31,18 17 16,0 36 0,0-1-16,-17 54 1,-1 17-1,18-17-15,0-36-1,0 18 1,18 0-1,-18 0 1,17 0 0,-17 0-1,0-18 1,18 35 0,-18 54 15,0-18-16,0-89-15,0 54 16,0-18 0,0 0-1,17-36-15,-17 36 16,18 18 0,-18-18-1,18 106 1,-1 35 15,-17-141-15,0 105 15,-17-140-15,-1 88-1,18-53 1,0 17-1,0-52 1,0 88 0,0-71-1,0 53 1,0-35 0,0 18-1,0-1 1,0 18-1,0-70-15,-18 17 16,18 89 0,0-71-1,0 17 1,0 1 0,0 70 15,0-71-16,0 1 1,18 17 0,0-17-1,-18 17 1,0-70-16,0 35 16,17 123 15,-17-141-31,0 0 15,0 124 17,0-123-32,0 16 15,18-16 1,-18-19-16,0 19 16,0-1-1,0 0 1,0 18-1,18-18 1,-18 36 0,0-36-1,17 0 1,-17-17 0,18-36-1,0 18-15,-18-35 0</inkml:trace>
  <inkml:trace contextRef="#ctx0" brushRef="#br0" timeOffset="-149267.05">21467 5098 0,'0'-36'32,"0"19"-1,0 52 31,0 0-46,0 53 0,0 36-1,17-54 1,-17-17 0,18 53 15,-1-123 0</inkml:trace>
  <inkml:trace contextRef="#ctx0" brushRef="#br0" timeOffset="-148921.52">21625 5045 0,'0'-18'15,"-17"0"1,17 54 47,17-36-48,19 141 1,-36-88-1,17 158 1,-17-193 0,18 70-1,-1-105 17,-34-89-17,17 88-15,-18-17 16</inkml:trace>
  <inkml:trace contextRef="#ctx0" brushRef="#br0" timeOffset="-148650.2">21361 5186 0,'0'0'0,"-71"0"15,53 17-15,-17-17 31,70 0-15,18 0 0,53-35-1,-18 18 1,1-1 0,-1 0-1,-71 18 1,36-17-1</inkml:trace>
  <inkml:trace contextRef="#ctx0" brushRef="#br0" timeOffset="-148316.58">21396 5327 0,'0'0'0,"-71"35"15,54-17 1,87-36 31,107-35-31,-124 53-1,229-70 1,-194 70-1,-70-18 17</inkml:trace>
  <inkml:trace contextRef="#ctx0" brushRef="#br0" timeOffset="-146121.64">22754 5115 0,'0'0'0,"-35"0"16,-36 0-1,18 18 17,71-53-1,70-18-15,-52 35-1,-1 0 1,53-17-1,-70 35 17</inkml:trace>
  <inkml:trace contextRef="#ctx0" brushRef="#br0" timeOffset="-145865.92">22737 5045 0,'0'0'0,"-18"0"15,18 17 17,18 19-1,-1-1-15,-17 0-16,18 124 31,-18-71-16,-18-70 1,18 70 0,0-70-16</inkml:trace>
  <inkml:trace contextRef="#ctx0" brushRef="#br0" timeOffset="-145699.2">22595 5503 0,'0'0'0,"-17"0"15,34 0 17,89-53-17,0 18 1,-18 0 0</inkml:trace>
  <inkml:trace contextRef="#ctx0" brushRef="#br0" timeOffset="-145360.22">23125 5009 0,'-18'-17'16,"36"34"-16,-89-34 16,71-1 15,0 71 0,0 35-15,18 53 15,-1-35-15,-17-53-1,18-35-15,-18 52 16,-53-34-1,0-36 1,35 0-16</inkml:trace>
  <inkml:trace contextRef="#ctx0" brushRef="#br0" timeOffset="-145220.89">22913 5292 0,'0'0'0,"18"0"47,70-18-31,0-17-1,35-18 1,-105 53-16</inkml:trace>
  <inkml:trace contextRef="#ctx0" brushRef="#br0" timeOffset="-144835.37">23742 4921 0,'0'0'0,"-53"-35"31,35 35 0,-17 53 1,17-18-17,-17 36 1,35 52 0,0-105-16,53 123 31,-35-53-16,-54-17 17,19-71-17</inkml:trace>
  <inkml:trace contextRef="#ctx0" brushRef="#br0" timeOffset="-144690.06">23477 5221 0,'0'0'0,"-17"0"16,123-18 15,35-34-15,-36 16 0,-34 1-1</inkml:trace>
  <inkml:trace contextRef="#ctx0" brushRef="#br0" timeOffset="-144404.7">24042 4904 0,'0'0'0,"-35"0"16,-1 70 30,-52 124-14,70-70-17,107 158 17,-19-247-17,89 0-15</inkml:trace>
  <inkml:trace contextRef="#ctx0" brushRef="#br0" timeOffset="-143891.87">24112 5115 0,'-17'0'16,"17"-17"-1,17 17 17,72 0-1,-72 17 0,-52 71-15,35-70-16,-18 35 15,1-18 17,-19 36-17,36-89 1,124-176 15,-107 159-15,1 17-16,-18 1 15,-35 105 32,35-35-31,17 35 0,160-88 15,-124-53 0</inkml:trace>
  <inkml:trace contextRef="#ctx0" brushRef="#br0" timeOffset="-143627.06">24359 4921 0,'0'0'0,"-35"-17"16,194 105 31,-89 0-32,-52-70-15,17 158 32,-70-17-17,0-124 1,-36 71-1,71-141 17</inkml:trace>
  <inkml:trace contextRef="#ctx0" brushRef="#br0" timeOffset="-143401.95">24800 5027 0,'0'0'0,"-17"0"16,34 0 15,36-18-15,0 18-16,0 0 15,-35 0 1,-1 0-1</inkml:trace>
  <inkml:trace contextRef="#ctx0" brushRef="#br0" timeOffset="-143228.83">24765 5203 0,'0'0'0,"-53"53"16,53-35-1,18-18 1,35-18-16,0 18 15,52-53 1,-69 36 0</inkml:trace>
  <inkml:trace contextRef="#ctx0" brushRef="#br0" timeOffset="-141559.27">25188 5168 0,'0'0'0,"-17"0"15,-1 0 1,18-17 15,18 17-15,17 17-1,71 71 17,-106-70-32,53 88 31,-36-89-16,-17-69 32,0-19-31,-35-141 0,-18 71 15,71 88 0,17 36-15,-35-1-1,35 0 1,1 18 15,-19-17-15,1 17-16,176-36 31,35 19-15,1 17-1,34-18 1,18-17 0,-70 17-1,-18-17 1,-176 17-1,70 1 1,-70 17 0,-54 0 46</inkml:trace>
  <inkml:trace contextRef="#ctx0" brushRef="#br0" timeOffset="-140937.41">25629 4974 0,'0'0'0,"0"-17"47,18 17-32,0 0 1,17 0-1,-18 0 1,-17 52 0,0-34-1,-70 106 1,-1-1 15,71-105-15,36-1-1,69-17 1,-34-17 0,0-19-1,-36 1 1,-17 17-16</inkml:trace>
  <inkml:trace contextRef="#ctx0" brushRef="#br0" timeOffset="-140442.95">25859 5080 0,'0'0'31,"0"-18"-15,17 18-1,1 0 1,17 36-1,0 122 17,-87-69 15,16-54-32,142-176 16,-35 17 1,-89 107-1,0 52 0,-35 53-15,106-17 15,53-54 0,-88-17-15,17-35-16</inkml:trace>
  <inkml:trace contextRef="#ctx0" brushRef="#br0" timeOffset="-140077.52">26106 4939 0,'0'0'0,"0"-35"16,52 17 15,-16 36-15,-1 52 15,-17-35-15,-18-17-1,17 0 1,1-18 0,70-71 15,-35 36-16,-35 0 1,-1 35 0,1 0 15,0 17-15</inkml:trace>
  <inkml:trace contextRef="#ctx0" brushRef="#br0" timeOffset="-139747.87">26547 5115 0,'0'0'0,"-18"18"15,71-18 32,53-18-16,-53 18-15,-18 0 0,-35-17 30,17-1-14</inkml:trace>
  <inkml:trace contextRef="#ctx0" brushRef="#br0" timeOffset="-139359.59">26970 4992 0,'0'0'0,"-18"-35"16,18 52 77,0 18-77,0 1 0,0 34-1,18-17 1,-18 0 0,0-35-1,17-1 1</inkml:trace>
  <inkml:trace contextRef="#ctx0" brushRef="#br0" timeOffset="-137539.12">28628 4710 0,'0'0'0,"-53"-18"31,53 0 0</inkml:trace>
  <inkml:trace contextRef="#ctx0" brushRef="#br0" timeOffset="-137221.95">28381 4992 0,'0'0'0,"35"-18"31,71 18 0,-53 53 1,-53 71-1,-141 52 0,88-158-15,35-36-1</inkml:trace>
  <inkml:trace contextRef="#ctx0" brushRef="#br0" timeOffset="-136764.64">29175 4586 0,'0'0'16,"17"0"0,-34 18 31,-1-18-32,-35 88 16,36-18-15,17 19 0,17 17-1,36 35 17,-35-124-17,-54 71 1,1-70-1,-71 0 1</inkml:trace>
  <inkml:trace contextRef="#ctx0" brushRef="#br0" timeOffset="-136524.73">29016 4957 0,'0'-18'31,"35"18"-15,71 0-1,-35 0 1,-18-18 15</inkml:trace>
  <inkml:trace contextRef="#ctx0" brushRef="#br0" timeOffset="-136064.43">29739 4568 0,'0'0'16,"-17"0"0,-1 0-1,-17 18 32,17 35-31,-70 106 15,35 35-15,53-71-1,88 1 1,-17-54 0,-36-34-1</inkml:trace>
  <inkml:trace contextRef="#ctx0" brushRef="#br0" timeOffset="-134670.47">30215 4762 0,'-17'-17'32,"-1"17"46,0 53-63,18-36 1,-17 72 0,17-1-1,0-18 1,0-34-1,0 17 1,0-18 0,-35 0-1,17-35 17,-70-35-32</inkml:trace>
  <inkml:trace contextRef="#ctx0" brushRef="#br0" timeOffset="-134471.2">29986 4974 0,'0'0'0,"88"-17"16,71 17 15,-141-18-16,17 18 17,-70 0-32</inkml:trace>
  <inkml:trace contextRef="#ctx0" brushRef="#br0" timeOffset="-134125.14">30586 4674 0,'0'0'0,"0"-17"15,-18 34 32,-52 89-16,52-53-15,-17 123 0,35-140-1,0 17-15,141 88 31,-53-141 1</inkml:trace>
  <inkml:trace contextRef="#ctx0" brushRef="#br0" timeOffset="-133883.29">30656 4921 0,'0'0'15,"-17"0"1,158 0 31,-71-35-16</inkml:trace>
  <inkml:trace contextRef="#ctx0" brushRef="#br0" timeOffset="-133483.18">30850 4745 0,'0'0'15,"71"-18"1,-53 18-16,35 0 31,-36 0-15,-17 18-16,0-1 15,0 1 1,0 35-16,-35 18 16,17-18-1,18-18 1,0 0 0,18-35-1,105-35 1,-34 17-1,-37 18 1,19-35 0,-53 17-1</inkml:trace>
  <inkml:trace contextRef="#ctx0" brushRef="#br0" timeOffset="-133140.95">31186 4498 0,'-18'0'16,"36"0"-16,17 0 31,0 18-16,71 87 1,-36 1 0,-52-18-1,-53 18 1,-36 18 0,-17-36-1,18-35 1,34-36-16</inkml:trace>
  <inkml:trace contextRef="#ctx0" brushRef="#br0" timeOffset="-132263.83">31591 4357 0,'0'0'0,"-17"0"31,52 0 0,0 17-15,0 1-1,36 70 1,-36-35-16,-17 176 31,-18-176-15,-35 89 0,17-107-1,-53 88 1,36-87-1,35-72 1</inkml:trace>
  <inkml:trace contextRef="#ctx0" brushRef="#br0" timeOffset="-132041.85">32085 4621 0,'18'0'16,"-1"0"-1,125-35 17,-54 35-17,-53 0 1</inkml:trace>
  <inkml:trace contextRef="#ctx0" brushRef="#br0" timeOffset="-131872.43">32173 4710 0,'-88'52'31,"176"-104"-31,-211 140 16,229-88 15,35-18-16,-71 0 1,36-34 0</inkml:trace>
  <inkml:trace contextRef="#ctx0" brushRef="#br0" timeOffset="-131472.03">32579 4463 0,'0'-18'16,"0"36"-16,18-71 16,87 0 15,-52 53-16,-17 0 1,-1 0 0,-17 17-16,-1 19 31,-17-19-15,0 19-16,-35 34 15,0-35 1,-36 71-1,53-70 1,-17 16 0,35-34-1,0 0-15</inkml:trace>
  <inkml:trace contextRef="#ctx0" brushRef="#br0" timeOffset="-131315.61">32650 5115 0,'-18'18'32,"36"-36"-32,-36 18 31,36 0-15,-18-35-1</inkml:trace>
  <inkml:trace contextRef="#ctx0" brushRef="#br0" timeOffset="-123098.66">29986 5362 0,'0'0'0,"0"-17"16,0 34 124,0 1-124,0-1-16,0 1 15,0 17 1,0 36 15,0-53-15,0-1 46,18-17 32,35 0-63,-36 0-15,1 0-16,0 0 16,17 0-1,-18 0 1,19 0 0,-1 0-1,-17 0 1,17 0-1,18 0 17,-18 0-17,0-17 1,1 17 0,17-18-1,-36 18 1,19 0-1,-19-18 1,1 18-16,35 0 31,-18 0-15,-17 0 0,17-17-1,0 17 1,36-18-1,-54 18 1,1 0 0,0 0-1,-1-18 17,19 18-17,17 0 16,-18-17-15,-18 17 0,1 0-1,0 0 1,-1-18 0,1 18-1,0 0 16,35 0 1,-53-18 155,0 1-171,0-1 15,0 1 188,0-19-188,0 19-15,-18 17-1,18 17 142,0 36-126,0-18 0,0-17 0,0 0 1,0 17-17,0-53 32,0 1-31</inkml:trace>
  <inkml:trace contextRef="#ctx0" brushRef="#br0" timeOffset="-105512.2">22560 6279 0,'18'0'31,"-36"0"63,-17 0-79,17 36 1,1-1 0,17 0-1,0 18 1,52 53 15,1-53-15,-17 0-1,-19 17 1,-17-52-16,-35 17 16,-18 54-1,0-54 1,18-35-16,17 17 15,-17-87 1</inkml:trace>
  <inkml:trace contextRef="#ctx0" brushRef="#br0" timeOffset="-105300.39">22401 6615 0,'0'0'15,"-17"0"1,105-18 15,0 18-15,-35-18 0,0 1-1,-35 17-15,-1-18 16</inkml:trace>
  <inkml:trace contextRef="#ctx0" brushRef="#br0" timeOffset="-104922.8">23142 6350 0,'0'0'0,"0"-18"15,-17 1 1,-19 17 0,-17 35-1,0 0 1,1 71-1,34-18 1,0 36 0,36-54-1,52 19 1,36-54 0,-88-35-16,35 0 15,-36 0-15</inkml:trace>
  <inkml:trace contextRef="#ctx0" brushRef="#br0" timeOffset="-104660.52">23125 6615 0,'0'0'0,"-18"0"16,36-18 15,87 18-15,-69 0-1,52 0 1,-123-18 15</inkml:trace>
  <inkml:trace contextRef="#ctx0" brushRef="#br0" timeOffset="-104300.55">23424 6438 0,'0'0'0,"18"0"31,53 0 0,-36 18 0,-35-1-15,-18 72 0,1-54-1,-72 53 1,107-53 15,88-35-15,-88-17-1,176-54 1,-124 36 15,-70 17-15</inkml:trace>
  <inkml:trace contextRef="#ctx0" brushRef="#br0" timeOffset="-103949.56">23742 6297 0,'0'0'0,"-18"-18"15,18 1-15,18 17 32,35 17-17,35 19 1,-17 17 0,-18 17-1,-18 54 1,-70-1-1,-36 1 1,-17-36 0,35-35-1,35-36-15</inkml:trace>
  <inkml:trace contextRef="#ctx0" brushRef="#br0" timeOffset="-103699.96">24377 6615 0,'-18'0'16,"36"0"-16,-36-18 15,124 0 17,-35 1-17,35 17 1,-71-18 0</inkml:trace>
  <inkml:trace contextRef="#ctx0" brushRef="#br0" timeOffset="-103500.42">24412 6738 0,'0'0'0,"-35"18"15,158-18 32,1 0-16,-89-18-15,-35 0-16</inkml:trace>
  <inkml:trace contextRef="#ctx0" brushRef="#br0" timeOffset="-102533.23">25082 6544 0,'0'0'0,"-17"-35"16,34 17-1,1 0 1,-18 1-16,53 17 16,18 0-1,-54 17-15,124 125 32,-88-37-17,18 19 16,-71-106-15,17-1 0,-17-140 15,0-142 0,-35 71 0,35 124 1,18 70-32,123-53 15,282 17 17,-52 36-1,405-53-16,-159 36 17,-529 17-17,159 0 17,-282 0-17</inkml:trace>
  <inkml:trace contextRef="#ctx0" brushRef="#br0" timeOffset="-101770.92">25823 6421 0,'0'0'15,"0"-18"16,18 0-15,35 18 0,-18 0-1,-17 0-15,-1 53 32,-17-35-32,-52 70 15,16-53 1,-17 89 15,142-107-15,140-70 15,-176 1 0,-36 52-15</inkml:trace>
  <inkml:trace contextRef="#ctx0" brushRef="#br0" timeOffset="-101425.7">26476 6315 0,'0'0'0,"0"-18"32,-18 18-1,18 18-15,-35-1-1,35 1 1,-123 105-1,87-34 1,19 16 0,105 37-1,-71-125 1,89 71 0,-88-88-16,35-35 15</inkml:trace>
  <inkml:trace contextRef="#ctx0" brushRef="#br0" timeOffset="-101017.54">26564 6562 0,'-17'0'15,"-19"0"16,72-18 16,16 0-31,-34 18 0,17 0-1,1 0 1,-19-17-1</inkml:trace>
  <inkml:trace contextRef="#ctx0" brushRef="#br0" timeOffset="-100639.55">26811 6403 0,'18'0'63,"52"18"-32,-52-18-31,0 52 31,-54 1-15,19-17-16,-19-1 16,19 35-1,17-52 1,17 0 0,36-18-1,35-18 1,1 0-1,-36-17 1</inkml:trace>
  <inkml:trace contextRef="#ctx0" brushRef="#br0" timeOffset="-100331.02">27076 6368 0,'0'0'0,"0"-18"16,17 18 15,36 18-15,-17 17-16,16 18 15,1 17 1,-17 1-1,-36 17 1,0-70-16,-71 105 16,-35-35 15,89-70-31</inkml:trace>
  <inkml:trace contextRef="#ctx0" brushRef="#br0" timeOffset="-99971.49">27323 6279 0,'0'18'46,"88"53"-14,-71-54-32,19 36 31,-19-53-15,1-35-1,0 35 1,52-88-1,-35 70 1,-17 0 0</inkml:trace>
  <inkml:trace contextRef="#ctx0" brushRef="#br0" timeOffset="-99442.17">27675 6579 0,'0'0'15,"-53"0"1,18 0 15,176 0 0,18-17 16,-106 17-47,0-18 16,-71 18 15,1 0 0</inkml:trace>
  <inkml:trace contextRef="#ctx0" brushRef="#br0" timeOffset="-98887.91">28328 6403 0,'0'53'125,"0"-36"-109,0 213 15,0-107-15,0-87-1,0-19 1</inkml:trace>
  <inkml:trace contextRef="#ctx0" brushRef="#br0" timeOffset="-96362.89">28187 6032 0,'-18'0'15,"-17"0"17,0 18-1,35 0-16,35-18 32,18-18-31,229-17 0,36 17 15,-265 18 0</inkml:trace>
  <inkml:trace contextRef="#ctx0" brushRef="#br0" timeOffset="-95152.83">28787 6456 0,'-18'0'16,"89"0"15,-1 0-15,36 0-1,-35 0 1,17-18 0,-53 18-1,-35-17 1</inkml:trace>
  <inkml:trace contextRef="#ctx0" brushRef="#br0" timeOffset="-94998.78">28963 6632 0,'0'0'16,"88"-17"15,0-1-16,1-17 1,-54 35-16</inkml:trace>
  <inkml:trace contextRef="#ctx0" brushRef="#br0" timeOffset="-88372.04">29757 6509 0,'0'0'0,"17"0"31,1 0-15,53 35-1,17 36 1,-71-54-1,54 54 1,-71-54 0,35 19-1,-17-54 17,-18-53-17,0 54-15,0-54 16,0-229 15,0 177 0,0 88 1,18 17-17,34 0 1,19 1-1,88-1 1,-89 0 0,54 18-1,-18 0 1,-89 0-16,1 0 31</inkml:trace>
  <inkml:trace contextRef="#ctx0" brushRef="#br0" timeOffset="-87935.11">30392 6279 0,'-18'0'31,"36"0"-31,-1-17 16,36 17 0,53-18-1,-35 18 16,-18 0-15,-71 0 31,0 53-31,-35 88 15,36-88-16,17 0-15,-18 0 16,1 70 0,17-105 15,0-36-15,0-52-1</inkml:trace>
  <inkml:trace contextRef="#ctx0" brushRef="#br0" timeOffset="-87768.83">30427 6473 0,'0'0'15,"-18"0"1,18-17-16,36 17 16,70-18-1,-1-17 1,-16 17-1,-54 1-15</inkml:trace>
  <inkml:trace contextRef="#ctx0" brushRef="#br0" timeOffset="-82985.27">21978 7673 0,'18'0'16,"-36"0"77,0 18-77,1-1 0,-1 18-1,18 1 1,0-1-1,0 18 1,18-18 0,17 18-1,-17-18 1,-18 18 0,0 36-1,-106 69 16,35-122-15,36-19 0,17-52-1</inkml:trace>
  <inkml:trace contextRef="#ctx0" brushRef="#br0" timeOffset="-82777.16">21713 8026 0,'-17'0'32,"140"-18"-1,-35 0-15,54-17 15,-125 35-16</inkml:trace>
  <inkml:trace contextRef="#ctx0" brushRef="#br0" timeOffset="-82282.88">22525 7691 0,'0'-18'15,"-18"18"-15,18-18 32,-17 18 15,-89 88-16,18 36-16,52-18 1,19 53 0,105 52 15,18-158-15,-36-53-1,-52 0-15</inkml:trace>
  <inkml:trace contextRef="#ctx0" brushRef="#br0" timeOffset="-81839.11">22895 7832 0,'0'0'0,"-35"-18"16,0 0 15,17 18 0,-35 18 0,18 35-15,35-35 0,-18 52-1,18-35 1,18 36 0,17-18-1,0 35 1,-35-53-1,0 18 1,-52-35 0,-1 0-1,17-18 1</inkml:trace>
  <inkml:trace contextRef="#ctx0" brushRef="#br0" timeOffset="-81670.19">22595 8061 0,'18'0'16,"0"0"-1,88-35 1,-36 17 0,54-17-1,-54-1 1</inkml:trace>
  <inkml:trace contextRef="#ctx0" brushRef="#br0" timeOffset="-81311.43">23266 7832 0,'0'-18'15,"0"0"-15,0 1 32,-18 34 15,-17 1-32,-18 35 1,-18 70-1,54-70 1,52 141 0,35-105-1,36-1 1,-35-71 0,35-34-1</inkml:trace>
  <inkml:trace contextRef="#ctx0" brushRef="#br0" timeOffset="1688.89">23407 8043 0,'0'-17'15,"-18"-1"16,1 18-15,-1 0 15,53 0 1,53-53-1,-70 53-16,35-18 1</inkml:trace>
  <inkml:trace contextRef="#ctx0" brushRef="#br0" timeOffset="2122.32">23671 7902 0,'0'0'0,"18"-17"31,0-1-15,17 18 0,-17 0-1,-18 35 1,0 0 0,-53 54-1,17-36 1,36-36-1,18 1 1,17-18 0,53-53-1,-17 53 1,-53-18 0,-1 18-1,-17-17 16</inkml:trace>
  <inkml:trace contextRef="#ctx0" brushRef="#br0" timeOffset="2435.24">23989 7761 0,'-18'-18'31,"36"36"-31,88-36 47,0 124 0,-89-35-31,-87 141-1,-1-89 17</inkml:trace>
  <inkml:trace contextRef="#ctx0" brushRef="#br0" timeOffset="2899.78">24271 7585 0,'-18'0'32,"36"0"-32,17 0 46,106 53-14,-123-53-32,88 158 15,-106-140 1,-71 229 0,-70-35 15,106-159 0</inkml:trace>
  <inkml:trace contextRef="#ctx0" brushRef="#br0" timeOffset="3225.82">25082 7779 0,'0'0'0,"-35"0"15,18 0 1,52 0 15,53 0-15,0-18 0,36-17-1,-107 35 1</inkml:trace>
  <inkml:trace contextRef="#ctx0" brushRef="#br0" timeOffset="3387.9">25118 7937 0,'0'0'0,"-53"36"16,70-36 15,36 0-16,36-18-15,-19 0 16,1 18 0</inkml:trace>
  <inkml:trace contextRef="#ctx0" brushRef="#br0" timeOffset="5459.48">26441 7497 0,'0'0'0,"0"-18"31,-18 0-15,-35 18 15,-17 53 16,52-18-32,36 36 17,17 17-1,-18-70-16,1 158 1,-36-52 15,-52-71 1,17-124-1</inkml:trace>
  <inkml:trace contextRef="#ctx0" brushRef="#br0" timeOffset="5666.51">26194 7796 0,'35'0'47,"36"0"-32,-54-17-15,160-19 32,-142 1-17,0 35-15</inkml:trace>
  <inkml:trace contextRef="#ctx0" brushRef="#br0" timeOffset="6077.4">27076 7444 0,'-53'-36'16,"35"36"-1,0 0 17,-34 53-17,34-35 1,-70 105-1,-18 142 17,106-124-17,53-70 1,88 17 0,-18-71-1,-70-17 1</inkml:trace>
  <inkml:trace contextRef="#ctx0" brushRef="#br0" timeOffset="6750.63">27076 7849 0,'-18'0'15,"-17"-17"1,52-1 31,19 18-32,-1 18 1,18 52 0,-18-35-1,0 18 1,-17-17 15,-18-72-15,0-34-1,0 17 1,-53-212 15,36 248-15,87-1 31,124-35-16,-88 36-15,-18-1-1,-53 18 1,-52 0 62</inkml:trace>
  <inkml:trace contextRef="#ctx0" brushRef="#br0" timeOffset="7106.72">27446 7638 0,'-18'17'16,"36"-34"-16,17 34 47,18-34-31,-35-1-16,70 18 31,-88 18 16,0 35-32,0-1 1,-18 1 0,1 53-1,-1-35 16,18-54-31</inkml:trace>
  <inkml:trace contextRef="#ctx0" brushRef="#br0" timeOffset="7309.94">27499 7779 0,'0'0'0,"-18"-18"15,36 18 16,17 0-15,124-35 15,-71 0-15,-35-1-16</inkml:trace>
  <inkml:trace contextRef="#ctx0" brushRef="#br0" timeOffset="7563.77">27852 7320 0,'0'-18'16,"0"36"-1,70 0 1,124 123 15,-70 106 0,-159-36-15,-159 107 15</inkml:trace>
  <inkml:trace contextRef="#ctx0" brushRef="#br0" timeOffset="8987.98">25559 8855 0,'0'0'0,"-106"35"31,71-35-15,70 18 15,71-18-15,0-36-1,-54 36 1,54-35-1,-70 35 1</inkml:trace>
  <inkml:trace contextRef="#ctx0" brushRef="#br0" timeOffset="9159.89">25559 9066 0,'0'0'0,"-88"36"15,70-19 1,36-17-1,87-17 1,54-19 0,-53 19-1,-35-19 1</inkml:trace>
  <inkml:trace contextRef="#ctx0" brushRef="#br0" timeOffset="13061.55">26529 9049 0,'-18'0'16,"54"-18"47,-1 18-48,0 0-15,71 53 31,-71 0-15,-17-18 0,52 71-1,-70-88 1,36 52 0,-36-105 30,0-36-30,-18-52 0,-17-18-1,35 123-15,-18-35 16,0 18-16,1-36 31,17 54 0,53-18 1,-18 17-17,36 0 1,-1 1 0,18-1-1,53-17 1,-17 17-1,-89 18-15,124-18 16,70-17 0,-158 35-1,317-53 1,-176 18 0,87 0-1,-69-1 1,52 1-1,-229 35-15,0-18 16,194 1 0,-194-1-16,158-17 31,-140 0-15,-54 35-16,-17-18 0</inkml:trace>
  <inkml:trace contextRef="#ctx0" brushRef="#br0" timeOffset="13855.75">27234 8996 0,'0'0'0,"0"-35"31,0 17-15,36 0-1,34 18 1,-34 0 0,-1 18 15,-53 35-16,-52 53 1,17-53 0,53-18-1,106-35 17,17-18-17,-70 18 1,0-17-1,-36 17-15,1-18 16</inkml:trace>
  <inkml:trace contextRef="#ctx0" brushRef="#br0" timeOffset="14220.57">28046 8714 0,'0'0'0,"-18"0"16,-17-18 0,17 53 30,-35 1-30,-70 210 15,123-157-15,0-54-16,18 71 16,105 35-1,-52-88 1,34-18-1</inkml:trace>
  <inkml:trace contextRef="#ctx0" brushRef="#br0" timeOffset="14966.45">28011 9102 0,'17'0'62,"36"17"-46,18 54-1,-18-1 1,-36-52 0,1 17-1,-18-88 16,-18-35-15,1 0 0,17-35-1,-18 87-15,18 19 16,0-54 0,35 53 15,247-17 0,-105 18 0,-177-1 1,-18 0-17</inkml:trace>
  <inkml:trace contextRef="#ctx0" brushRef="#br0" timeOffset="15308.72">28452 8943 0,'-18'18'31,"141"-54"1,-105 36-17,35 0 1,0 0 0,-53 36-1,0-19 1,-35 160 15,17-54 0,18-105-15,-18-18-16,18-18 16</inkml:trace>
  <inkml:trace contextRef="#ctx0" brushRef="#br0" timeOffset="15482.35">28487 9119 0,'0'0'0,"-18"0"16,53 0 0,18-17-1,141-54 16,-141 53-15</inkml:trace>
  <inkml:trace contextRef="#ctx0" brushRef="#br0" timeOffset="15880.15">28857 8643 0,'0'-18'15,"0"1"1,18 17-1,17 17 1,36 54 0,-1 0-1,-17-19 1,0 54 0,-53 18-1,-106 70 16,-17-53-15,70-106 0</inkml:trace>
  <inkml:trace contextRef="#ctx0" brushRef="#br0" timeOffset="16449.67">29122 8537 0,'17'-17'31,"36"17"0,-17 0-15,-19 0-1,19 35 1,-19 0 0,-17 18-1,18-35 1,-18-1-1,17-17 1,19-35 0,-19 35-16,19-53 15,17 0 1,-36 53-16,1-17 16,-18-1-1</inkml:trace>
  <inkml:trace contextRef="#ctx0" brushRef="#br0" timeOffset="16980.76">29439 8908 0,'0'0'0,"-35"17"15,53-17 48,17-17-48,-17 17-15,52-18 16,18 18 0,-52 0-1,-19 0 1,-34 0 31,17-18-32</inkml:trace>
  <inkml:trace contextRef="#ctx0" brushRef="#br0" timeOffset="17325.24">29916 8714 0,'0'0'0,"17"0"16,-17-18 0,0 53 77,0 36-77,0 17 0,0 53-1,-17-70 1,17 34 0,-18-69-1,18-19-15</inkml:trace>
  <inkml:trace contextRef="#ctx0" brushRef="#br0" timeOffset="21172.55">27799 10495 0,'0'0'0,"-53"0"15,-71 18 1,72-1 15,122-17 0,1 0-15,70-17 0,-35-1-1,-1 18 1,-87 0 0</inkml:trace>
  <inkml:trace contextRef="#ctx0" brushRef="#br0" timeOffset="21365.46">27746 10707 0,'0'0'0,"-18"0"16,-70 17-1,212-17 17,34-35-17,-34 18 1,-71 17-1,0 0-15</inkml:trace>
  <inkml:trace contextRef="#ctx0" brushRef="#br0" timeOffset="22768.77">28593 10795 0,'17'-18'62,"89"1"-46,-35 52 15,34 36 0,-52-36 0,-53-53 1,-17-70-1,-1-159-15,18 212-1,0-89 1,106 18 15,229 36 0,318 17 1,-547 35-17,493-35 1,-528 53-1,211-35 1,-211 0 15</inkml:trace>
  <inkml:trace contextRef="#ctx0" brushRef="#br0" timeOffset="26373.66">29210 10513 0,'-18'-18'31,"36"0"32,17 18-48,18-17 1,-35 17 0,-1 0-16,-17 53 15,-70 35 1,17-17-1,-18 52 17,107-105-17,-19-18 1,72 0 0,-37-18-1,-34 18 16,17-18 1</inkml:trace>
  <inkml:trace contextRef="#ctx0" brushRef="#br0" timeOffset="26562.34">29527 10689 0,'0'-17'16,"-17"17"0</inkml:trace>
  <inkml:trace contextRef="#ctx0" brushRef="#br0" timeOffset="26920.31">29686 10513 0,'0'-18'31,"141"0"0,-35 1 1,-88 17-17,-18 17 17,-18 19-17,18 34 1,0 19-1,-17-72-15,-1 124 32,18-123-32,-18 17 15,18-52 17</inkml:trace>
  <inkml:trace contextRef="#ctx0" brushRef="#br0" timeOffset="27107.81">29845 10654 0,'-18'0'16,"18"-18"-1,18 18 1,35-17 0,17 17-1,-52-18-15,53 18 16</inkml:trace>
  <inkml:trace contextRef="#ctx0" brushRef="#br0" timeOffset="27699.91">30357 10654 0,'0'0'16,"-36"0"-1,1 0 1,17 18 0,89-18 30,35-36-30,-89 36-16,124-17 31,-123 17 1,-36 0-17</inkml:trace>
  <inkml:trace contextRef="#ctx0" brushRef="#br0" timeOffset="28048.43">30815 10425 0,'0'-18'31,"0"36"-31,0 70 110,18 88-79,-1-35-15,-17-105-1,-17-19 1,-1-34 0</inkml:trace>
  <inkml:trace contextRef="#ctx0" brushRef="#br0" timeOffset="28640.84">27817 11977 0,'0'0'0,"-71"-18"15,0 18 17,71 18-1,265-18 0,-89-35 0</inkml:trace>
  <inkml:trace contextRef="#ctx0" brushRef="#br0" timeOffset="28827.97">27746 12188 0,'0'0'0,"-35"0"16,176-17 15,159-1 1,-195 1-32</inkml:trace>
  <inkml:trace contextRef="#ctx0" brushRef="#br0" timeOffset="30370.52">28452 12118 0,'-18'0'31,"18"-18"-15,18 1-1,52 17 1,18 17 0,0 54-1,-70-54-15,70 107 16,-70-106 0,0 17-1,-18-53 16,0-35-15,-18-176 15,0 88-15,-17 17 0,141 71 15,-18 18-16,318-18 1,141 0 15,-230 36 1,-176-1-17,-70 0 1,-54 18-1,-17-17-15</inkml:trace>
  <inkml:trace contextRef="#ctx0" brushRef="#br0" timeOffset="30790.76">29139 11942 0,'0'0'15,"0"-18"1,0 71 47,0 0-48,0 0 1,0-36-1,0 19-15,0 52 16,0-71 0</inkml:trace>
  <inkml:trace contextRef="#ctx0" brushRef="#br0" timeOffset="31230.34">29281 11959 0,'0'35'47,"17"-17"-32,54 0 1,-18-18-1,0 0 1,-18-18 0,-35-17-1,0 0 17,0 52 14,0 18-30,0 1 0,0 70-1,0-89-15,0 36 16,0 18 0,0-54-1,0 1 1,0-53-1,17 17-15</inkml:trace>
  <inkml:trace contextRef="#ctx0" brushRef="#br0" timeOffset="31455.31">29651 12047 0,'18'-17'16,"17"17"-1,88-18 1,-17 0 0,-71 18-1,-52 0 32,-1 0-31</inkml:trace>
  <inkml:trace contextRef="#ctx0" brushRef="#br0" timeOffset="31768.78">30145 11924 0,'17'-18'16,"-17"54"46,0 16-46,0-34-16,0 35 16,0-18-16,0 18 15,0 18 1,0-36-1,0-17-15,0-1 16,-17 1-16</inkml:trace>
  <inkml:trace contextRef="#ctx0" brushRef="#br0" timeOffset="32248">28434 12965 0,'-106'35'31,"212"-70"-31,-230 70 31,124-18-31,53-17 32,124-17-17,-89-1 1,-53 1-1,36 17-15</inkml:trace>
  <inkml:trace contextRef="#ctx0" brushRef="#br0" timeOffset="32403.06">28434 13106 0,'0'0'16,"-141"70"15,211-52 0,71-18-15,18-35 0,-141 35-16</inkml:trace>
  <inkml:trace contextRef="#ctx0" brushRef="#br0" timeOffset="32843.59">28998 13141 0,'0'18'15,"18"-1"1,141 89 15,-106-53-15,-18-18-1,-17-17 1,-18-36 15,0-17-15,-18-18-16,18 18 16,-35-71-1,17 35 1,18 54-16,0-19 15,212-52 17,-159 88-32,123-17 15,-53-1 1,195-17 0,-265 35-1,-36-18 1,-17 0-1,-17 18-15</inkml:trace>
  <inkml:trace contextRef="#ctx0" brushRef="#br0" timeOffset="33144.32">29598 13070 0,'0'0'0,"18"36"31,17 70 0,-35-71-15,0 35-1,-18-34 1,18-19 0,0-34-1</inkml:trace>
  <inkml:trace contextRef="#ctx0" brushRef="#br0" timeOffset="33576.69">29792 13035 0,'18'-18'31,"-36"36"-31,124-53 32,-36 35-17,-34 0 1,-36 17-1,-36 19 1,-87 52 15,105-70-15,36-18 15,70-18-15,0 53 15,-70 1-15,-18-1-1,-35 18 1,17-53-16,0 17 16,-158 36-1,88-53-15</inkml:trace>
  <inkml:trace contextRef="#ctx0" brushRef="#br0" timeOffset="52145.66">20814 9190 0,'-18'17'31,"1"1"-15,-1 0 15,0-1-16,1-17 17,34 0 61,19 0-61,52 0-1,-53-17-15,-17 17-1,88 0 1,-18-18 15,-53 18-15,71-18 15,-89 18-15,89-17-1,-35 17 1,-53 0-1,87 0 1,-52 0 15,18 0 1,17 0-1,-53-18-16,18 18 1,-35 0 0,52 0-1,-17 0 17,0-17-17,88 17 16,-105 0-15,-1 0-16,106-18 31,-88 18-15,17 18 15,-52-18-15,35 0-1,0 0 1,-35 0-16,52 0 16,-35-18-1,71 18 1,-70 0 0,-19 0-1,18 0 1,-17 0-1,0 0 1,-1 0 0,36 0-1,-35 0 1,17 18 0,-17-18-1,17 0-15,53 0 31,-35-18-15,-35 18 0,35 0-1,0 0 17,-36 0-17,19 0 1,17 0-1,-36 0 1,71 0 0,-35 0-1,35 0 1,-70 0 0,88 0-1,-53 0 16,-35 0-15,-18 18 0,52-18-1,-52 17-15,18-17 16,0 0 15,-1 18-15,1-18-1,17 0 17,-17 17-1,0-17-15,34 18 15,-16-18-16,17 18 1,-18-18 0,-17 0-1,17 0 1,-18 0 0,36 0-1,0 17 1,-17-17-1,-19 0-15,19 18 16,-1-18 0,-18 18-1,19-18 1,17 0 0,0 0-1,-36 0 1,1 0-16,88 17 15,-71-17 1,-17 18 0,-1-18-1,1 0 1,-1 0 0,36 0-1,0 0 1,-35 0-1,0 0-15,-1 0 16,1 0 0,0 0-1,17 0 1,-18 0 0,19 0-1,-1 0 1,0 0-1,-17 18 1,17-18 0,0 17-1,-17-17 1,53 0 0,-36 0-1,18 18 1,-18-18-1,-17 0 1,-1 18 0,19-18 15,17 0-15,-36 17-1,71 1 1,-52-1 15,-19-17 0,1 0-15,17 0 0,36 18 15,-54-18-16,1 18 1,17-18 15,-17 17-15,0-17-16,-1 0 16,1 0-1,0 18 1,-1-18-1,71 18 17,-52-18-17,17 17 1,-36-17 0,-34 36 234,-1 16-235,0 19 16,1 17 1,17-35-17,0 0 1,-18-35-16,18-1 16,-18 54-1,1-1 1,-1-17-1,0 18 1,18-18 0,0 0-1,-17 35 17,17-53-17,0 0 1,0 1-1,0 17 17,0 0-1,0-36-15,0 36-1,17 35 16,-17-17-15,18-18 0,0 17-1,-18-52-15,0 17 16,35 89 0,-35-89-1,35 89 1,-17 17 15,35 35 0,-53-88-15,0-35 0,18 35-1,-18-35 1,17 18-1,-17-18 1,18 0 0,-18 17-1,17-52-15,-17 17 16,0 18 0,0-18-1,18 18 1,0 0-1,-18 18 1,0-18 0,17 17-1,-17 1 1,18-36-16,-18 18 16,18 35-1,17-17 1,-17 70-1,-1-71 17,-17-17-17,18 18 1,-1 35 0,-17-71-1,0 35 1,0 19 15,0 16-15,0-87-16,0 88 31,0-88-15,0 52-1,0-52 1,0 52-1,0-52 1,0 17 0,0 1 15,0-19-15,0 1 30,0-1-30,0 1 0,0-36 124</inkml:trace>
  <inkml:trace contextRef="#ctx0" brushRef="#br0" timeOffset="60027.13">26793 14129 0,'0'-18'15,"36"36"126,-1-18-125,36 0-1,-19-18 1,19 0 0,-18 18-1,0 0 1,88 18 15,-35-18-15,-18-18-1,35-17 1,-34 18 0,-36-1-16,0 18 15,70-18 1,-17 1-1,-18 17 1,18 0 0,88-18 15,18 0 0,-124 18-15,18 0-1,-36-17 1,54 17 0,-107-18-16,71 18 15,36-18 1,-89 1 0,159-1-1,-159 1-15,124 17 16,-53-18-1,70 18 17,-34 0-17,-19-18 1,18 18 0,-17 0-1,17 0 1,-124 0-16,19 0 15,105-17 1,-35-1 0,-36 18-1,36 0-15,106-18 32,-36 18-17,-88 0 1,18 0-1,18 0 1,34 0 0,-122 0-1,193-17 1,-194-1-16,36 18 16,123-18 15,-159 1-31,177-1 31,-177 18-15,18 0-1,106-18 1,-89 1 0,18-1-1,-35 1 1,18 17-1,52 0 17,-70 0-17,18-36-15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3:46:45.45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1976 4762 0,'0'0'0,"0"-17"32,-18 17-1,18 35-15,-18-17-1,-17 70 1,17-17-1,18-36 1,0 88 0,18-70-1,-18-18-15,18 36 16,-18 0 0,0-1-1,-18-35 1,-35 1-16,-35-1 15,53-35-15</inkml:trace>
  <inkml:trace contextRef="#ctx0" brushRef="#br0" timeOffset="223.11">1676 5186 0,'0'0'0,"17"0"32,19-18-17,-1 18-15,88-35 16,1 17 0,-107 18-16,72 0 15,-36 0 1</inkml:trace>
  <inkml:trace contextRef="#ctx0" brushRef="#br0" timeOffset="611.46">2522 4851 0,'0'-18'15,"-17"18"1,-19 0 15,-16 35-15,-1 18-1,0 0 1,17 35 0,36-35-16,-17 88 31,123 36-15,-71-124-1,106 0 1,-123-36-16,52-17 0</inkml:trace>
  <inkml:trace contextRef="#ctx0" brushRef="#br0" timeOffset="1164.79">2487 5098 0,'0'-18'15,"0"36"-15,18-71 16,-18 35-16,53-17 16,-18 17-1,18 18 1,-36 0 0,36 53-1,-88 53 16,0-18 1,17-88-17,36-53 17,35-17-17,-36 52-15,54-70 31,-53 88-15,-18 17 15,-53 36-15,17 18 15,72-18-15,-36-36-1,176 19 1,-88-54 0</inkml:trace>
  <inkml:trace contextRef="#ctx0" brushRef="#br0" timeOffset="1438.07">2963 4745 0,'-17'-18'16,"34"36"-16,-34-53 15,-1 17 1,53 18 0,1 35-1,34 18 1,18 18-1,-17 70 1,-53-35 0,-71 35-1,35-88-15,-123 123 32</inkml:trace>
  <inkml:trace contextRef="#ctx0" brushRef="#br0" timeOffset="1798.62">3863 5115 0,'0'0'0,"-88"18"15,105-18 16,19 0-15,87 0 0,-70 0-1,-18 0-15</inkml:trace>
  <inkml:trace contextRef="#ctx0" brushRef="#br0" timeOffset="1977.73">3739 5309 0,'0'0'16,"0"18"0,106-36 15,0-17-15,-18 35-1,-35 0-15</inkml:trace>
  <inkml:trace contextRef="#ctx0" brushRef="#br0" timeOffset="2626.13">5274 5115 0,'0'0'0,"-106"0"16,89 0-16,-36 0 16,-53-35-1,71 17 1,17 18 0,18-17-1,70 34 16,389 36 1,-159-53-17,-53 0 1,317 18 0,-387-18-1,-36 0-15,18-18 16,-124 1-1,-70 17 1</inkml:trace>
  <inkml:trace contextRef="#ctx0" brushRef="#br0" timeOffset="3048.87">5715 4568 0,'0'0'0,"0"-17"31,-18 17 32,18 17-47,0 19-16,0 70 31,0 17-16,0-52 1,0-36 0,0 0-1,0-17-15</inkml:trace>
  <inkml:trace contextRef="#ctx0" brushRef="#br0" timeOffset="4728.66">5327 5680 0,'-18'-18'15,"36"0"32,17 18-31,0 0 15,1 0-31,-19 89 16,-17-72-1,-70 124 1,52-123 0,18 0-16,-35 17 15,35-70 1,88-89 15,-53 107-15,54-89-1,-72 88 17,-52 18-1,0 71 0,17-18-15,18-36-16,35 89 31,1-53-15,-19-35-1,107-36 1</inkml:trace>
  <inkml:trace contextRef="#ctx0" brushRef="#br0" timeOffset="5001.76">5786 5697 0,'0'0'0,"-53"0"16,35 0-1,0 0 1,177 0 15,-18 0-15,-106 0-16,18 0 16,-35 0 15,-18-17-16,-18-1 1</inkml:trace>
  <inkml:trace contextRef="#ctx0" brushRef="#br0" timeOffset="5272.1">5927 5556 0,'-18'18'16,"18"0"31,0 34-32,0-34-15,0 0 16,0 70 0,0-70-16,0 52 31,-18 18-16,18-70-15</inkml:trace>
  <inkml:trace contextRef="#ctx0" brushRef="#br0" timeOffset="5582.14">6191 5556 0,'0'0'15,"18"-17"1,0 17 0,17 0-1,18 35 1,-36 18 0,-34 53 15,-19-18-16,19-71-15,-1 1 16,18 0 0,18-18-1,70-18 1,-35 0 0,70-52-1</inkml:trace>
  <inkml:trace contextRef="#ctx0" brushRef="#br0" timeOffset="5984.09">7444 4904 0,'0'0'32,"-18"0"-1</inkml:trace>
  <inkml:trace contextRef="#ctx0" brushRef="#br0" timeOffset="6187.5">7320 5168 0,'0'35'31,"0"-70"-31,0 106 16,18-54-1,17 19 1,-17-1 0,-18 35-1,-53 19 1,-53 52-16</inkml:trace>
  <inkml:trace contextRef="#ctx0" brushRef="#br0" timeOffset="6903.17">8290 4692 0,'0'0'0,"-35"0"16,17 0 15,18 53 0,-17 53 0,-1 70 1,0-141-17,18 159 1,0-70 15,-17-124-15,-18 35-1,-71-35 1,88-18-16</inkml:trace>
  <inkml:trace contextRef="#ctx0" brushRef="#br0" timeOffset="7102.2">8043 5080 0,'0'0'0,"36"0"47,69 0-32,-52 0 1,88-35 0,-123 35-16</inkml:trace>
  <inkml:trace contextRef="#ctx0" brushRef="#br0" timeOffset="7378.97">8590 4745 0,'0'0'0,"-18"0"16,-34 0-1,104 0 17,1 0-17,36 0 1,-72 0 0,-34 0 15,17-18-16,0 1-15,-18-1 16</inkml:trace>
  <inkml:trace contextRef="#ctx0" brushRef="#br0" timeOffset="7694.53">8890 4604 0,'0'-18'16,"-18"0"0,18 54 46,0 17-46,0 17-1,0 107 1,-17-89 15,52-88 1</inkml:trace>
  <inkml:trace contextRef="#ctx0" brushRef="#br0" timeOffset="8045.33">9349 4745 0,'0'-35'31,"0"70"-31,-124 106 62,71-70-30,-53 281-17,265-105 16,-35-229-15,-89-18 0</inkml:trace>
  <inkml:trace contextRef="#ctx0" brushRef="#br0" timeOffset="8581.09">9331 5062 0,'0'0'0,"-18"-17"16,1-54-1,17 54 1,35-1 0,18 0-1,-18 18 1,18 18-1,-18 17 1,-35 36 0,-17-1-1,17-52 1,-36 17-16,-16 36 16,34-54-1,0-17 1,71-53-1,18-17 1,35-54 0,-71 89-1,-35 0 1,-35 70 15,-1 0-15,19 71-1,17-88 1,70 88 0,-17-71-1,88 0 1,-88-35 0,0-35-1</inkml:trace>
  <inkml:trace contextRef="#ctx0" brushRef="#br0" timeOffset="8896.09">9860 4745 0,'0'0'0,"-35"-35"16,70 17 15,18 71-16,-18-36 1,71 107 0,-88-53-1,-1 87 1,-52-70 0,-35 36-1,34-54 1,1-34-1,70-89 17</inkml:trace>
  <inkml:trace contextRef="#ctx0" brushRef="#br0" timeOffset="9111.62">10442 4974 0,'-17'0'31,"87"-17"1,1-19-17,-1 36 1,-17-17-1</inkml:trace>
  <inkml:trace contextRef="#ctx0" brushRef="#br0" timeOffset="9268.62">10583 5062 0,'0'0'16,"-106"89"0,89-72-1,-1 1 1,71-36-1,88-17 1,-35 17 0</inkml:trace>
  <inkml:trace contextRef="#ctx0" brushRef="#br0" timeOffset="9716.93">11095 4833 0,'-35'-53'31,"70"106"-31,-53-176 31,18 105-31,88-17 16,-70 17-1,106 18 17,-36 53-1,-71 35 0,-70-35-15,18 0-16,-35 53 15,70-89 1,-18 36 0,36-17 15,-1-19-15,-17 1-16</inkml:trace>
  <inkml:trace contextRef="#ctx0" brushRef="#br0" timeOffset="9855.54">11201 5397 0,'-36'53'16,"72"-106"-16,-89 142 16,53-72 15,17-34-15,1 17-1,-18-18-15</inkml:trace>
  <inkml:trace contextRef="#ctx0" brushRef="#br0" timeOffset="13208.28">758 6632 0,'36'-35'15,"-36"0"17,-18 52 15,-35 54-32,53-36 1,-88 142-1,53-107 1,-1 89 0,36-142-1,0 1 1,18-71 0,0 0-1,-18 36-15,70-142 16,-34 71-1,-19 35-15,18-18 16,18-52 0,-35 87-1,-18 54 17,0 17-17,18 18 1,-1 124-1,19-89 1,-19 35 0,-17-87-16,18-1 15,-18 0 1,0-17-16,-35-36 31</inkml:trace>
  <inkml:trace contextRef="#ctx0" brushRef="#br0" timeOffset="13954.75">670 6862 0,'0'0'0,"-53"-18"16,36 18-1,87-18 17,-17 18-17,176-35 1,-105 17-1,-53 18 1,-36 0 0,-35 18-1,-18 0 1,1 17 0,-1 35-1,18 72 16,0-107-15,18-35 0,-1 0-1,-17-18-15,35-35 16,18 0 0,-35 36-1,17 17 1,-17 35 15,-18-17-15,18-1-16,-1 19 15,18-19 1,18-17 0,-35-17-1,0-19-15,-1-17 16,36-88 15,-35 106-15,-18 17-1,35 18 17,0 18-17,54 70 1,-72-53-1,1 89 1,-53-71 0,35-36-16,-18-17 15,18 36 1,-18-36-16</inkml:trace>
  <inkml:trace contextRef="#ctx0" brushRef="#br0" timeOffset="14109.35">1870 6985 0,'0'-18'32,"-18"18"-1</inkml:trace>
  <inkml:trace contextRef="#ctx0" brushRef="#br0" timeOffset="14688.23">370 7373 0,'-70'0'32,"140"0"-32,-140-18 15,105 18 17,-17 0-17,-1 0 16,54 0-15,141 0 0,35-17-1,88 17 1,-88 0 0,-177 0-16,195 0 31,-159 17-16,-89-17 1</inkml:trace>
  <inkml:trace contextRef="#ctx0" brushRef="#br0" timeOffset="34144.33">2558 6544 0,'-18'0'31,"18"-18"-15,0 71 62,0 18-62,-18-1-1,1 1 1,17-36-16,-36 36 15,19-18 1,17 17 0,0-17-1,17 18 1,19-36 0,34-17-1,18-1 1,18-17-1,35-35 1,-35-71 0,-88-17 15,-18 105-15,-35-35-1,17 36 1,0 17-1,1 17 1,-72 89 15,72 0 1,52-53-17,18-18 1,-35-35-1,140-18 1,-87-17 0,17-71-1,-17 18 1,-54-18 0,-17 71-1,0-124 1,-17 106-1,-1 36-15,0-19 32,1 36 15,17 36-32,-18-1 1,1 18-1,-1 35 1,18 0 0,0 18-1,18 53 1,-18-124-16,17 71 16,-17-36-1,0-52 1,0 0-1,0-36 1,0-52 0</inkml:trace>
  <inkml:trace contextRef="#ctx0" brushRef="#br0" timeOffset="34412.62">3246 6967 0,'-36'0'15,"72"0"-15,-107-17 16,53-1-1,107 0 17,16 1-17,54-1 1,-71 1 0,18-1-1,-88 18 1,-36 0 31,1 0-32</inkml:trace>
  <inkml:trace contextRef="#ctx0" brushRef="#br0" timeOffset="34710.26">3757 7126 0,'0'18'16,"18"-1"30,-1 1-30,-17 0-16,0 35 16,-17 17-1,-54 36 1,36-71 0,-18 18-1</inkml:trace>
  <inkml:trace contextRef="#ctx0" brushRef="#br0" timeOffset="35624.61">4674 7038 0,'0'0'15,"-17"0"17,17 35-1,17-17-16,19 35 1,-1-36 0,18 1-1,-18-18 1,71-18 0,-53-17-1,-36 17-15,1 1 16,-18-18-1,0 17 1,0 36 47,-18-1-48,1 107 1,-1-36-1,18 18 1,-17 17 0,17 18-1,-18-53 1,0 1 0,-35-1-1,-17-71 1,-89-105 15,106-18-15,35-17-1,18 35 1,124-18 0,158 53 15,-176 53-31</inkml:trace>
  <inkml:trace contextRef="#ctx0" brushRef="#br0" timeOffset="36172.98">5997 7250 0,'0'0'0,"-106"17"16,89-17 0,34 0 30,19 0-30,-19 0-16,19-17 16,52 17-1,-71 0-15,1-18 0</inkml:trace>
  <inkml:trace contextRef="#ctx0" brushRef="#br0" timeOffset="36379.01">5909 7373 0,'0'0'0,"-123"35"16,70-17 15,106-18-15,-36 0-16,283-18 31,-124-17-15,-158 35-16</inkml:trace>
  <inkml:trace contextRef="#ctx0" brushRef="#br0" timeOffset="52110.12">7020 6809 0,'0'0'0,"-17"-18"31,-36 18 0,17 35 1,19-35-17,-36 88 1,53-35 0,0-17-1,0 52 1,35 0-1,-35-17 1,0-19 0,0 1-1,-17 0-15,-107 88 32,89-123-17,-18-18 1,18-18-1</inkml:trace>
  <inkml:trace contextRef="#ctx0" brushRef="#br0" timeOffset="52317.51">6632 7144 0,'0'0'0,"-17"17"15,34-17 16,71-17-15,54-1 0,-54 0-1,-53 18-15,18 0 32</inkml:trace>
  <inkml:trace contextRef="#ctx0" brushRef="#br0" timeOffset="52634.51">7444 6844 0,'-18'0'31,"-17"0"-16,-1 18 1,1 34 0,-18 37-1,36-19 1,-1 1-16,0 35 16,18-36-1,88 89 1,-35-106-1,212-18 1</inkml:trace>
  <inkml:trace contextRef="#ctx0" brushRef="#br0" timeOffset="53188.24">7514 7197 0,'-17'0'16,"34"0"-16,-52-36 16,35 19-1,35-36 17,-17 53-32,-1-18 15,19 1 1,-19 52-1,-17 88 17,-35-52-17,0-18 1,17-18 0,18-53 15,71-87-16,-18 16 1,0 19 0,-18 17-1,-53 106 32,18-36-31,-17 36-16,69 88 31,90-88 0,-19-70-15</inkml:trace>
  <inkml:trace contextRef="#ctx0" brushRef="#br0" timeOffset="53426.59">7814 6809 0,'0'0'0,"-35"-36"15,52 36 17,177 71-1,-158-36-16,122 142 1,-140-89 0,-53 70-16,-89 37 31</inkml:trace>
  <inkml:trace contextRef="#ctx0" brushRef="#br0" timeOffset="55943.92">2434 4639 0,'-17'-18'31,"17"-35"-15,0 36-16,52-160 31,-16 89-15,34-141-1,-17-36 1,53 1 0,0 17-1,0 70 1,0-17 0,-54 89-1,90-142 1,-54 141 15,-106 106 125,-35 0-140,36 0-16,-72 35 16,36-17-1,36-1-15,-71 36 16,-18 18-1,35-18 1,54-53 0,34 0 15,71-53-15,124-106-1,17 18 16,-211 123-15,17 1 0,-35 70 15,0-18-15,71 35 15,35 54-16,0-18 17,-106-89-17,-18-34 17</inkml:trace>
  <inkml:trace contextRef="#ctx0" brushRef="#br0" timeOffset="56640.28">3616 1799 0,'0'0'0,"-18"0"16,54 18 31,17-18-31,17 17-1,1-34 1,-36 17-1,0-35 1,-17-1 0,-18-17-1,0 18 1,-18-18 0,18 35-16,-17 18 15,17-17-15,-18 17 31,53 35 1,18 53-17,35 18 1,-17-18 0,35 36-1,-36-36 1,-17 35-1,-53-17 1,0-88-16,-70 53 16,-1-54-1,18-17-15,0-17 16,-70-89 0,87 35-1,89-211 1,247-89 15,-88 213-31</inkml:trace>
  <inkml:trace contextRef="#ctx0" brushRef="#br0" timeOffset="60669.85">3969 8749 0,'0'0'0,"-141"-18"15,105 18 17,36 18-17,71 0 17,-53-18-17,211-36 1,-106 19 15</inkml:trace>
  <inkml:trace contextRef="#ctx0" brushRef="#br0" timeOffset="60836.33">3810 8943 0,'0'0'0,"-53"35"15,35-35-15,36 18 32,17-18-17,230-53 1,-36 0 15</inkml:trace>
  <inkml:trace contextRef="#ctx0" brushRef="#br0" timeOffset="61113.98">4004 8643 0,'0'0'0,"-18"-18"15,71 18 16,35 0-15,71 71 15,-141-18-15,-89 106 0,-70 35-1,71-106 1,52-71-1</inkml:trace>
  <inkml:trace contextRef="#ctx0" brushRef="#br0" timeOffset="61768.19">4798 8661 0,'-18'0'31,"18"17"1,18 19-17,35-1 1,35-17-1,35-18 17,-105-36-17,-18 19 1,0-19 0,-18 1-1,18 0 1,0 17-16,-17 18 15,17 18 17,0 52-17,17-34-15,1 87 16,0 1 0,-18 175 15,-18-228-16,-70 35 1,35-89 0,0-69-1,18-1 1,-1-18-16,36-35 16,18 0-1,88 53 1,17-17-1,-34 52 1,-19 1 0</inkml:trace>
  <inkml:trace contextRef="#ctx0" brushRef="#br0" timeOffset="62034.04">5803 8819 0,'0'0'15,"-53"0"1,18-17-16,-36-1 31,195 1 0,-1-1-15,1 18 0,-71-18-16</inkml:trace>
  <inkml:trace contextRef="#ctx0" brushRef="#br0" timeOffset="62205.02">5891 8908 0,'0'0'0,"-105"53"31,175-53 1,36 0-17,0 0 1,-36-18-16</inkml:trace>
  <inkml:trace contextRef="#ctx0" brushRef="#br0" timeOffset="62899.61">7126 8943 0,'0'0'0,"-35"0"15,0 0-15,-177 18 32,177-18-17,17 0 1,36 0 31,52-18-32,54 0 1,140-17 0,318-18 15,-282 35-15,0 1-1,-229 17 1,-19-18-16,-34 18 15,-18-17 1,0-1 0,-18 0-16</inkml:trace>
  <inkml:trace contextRef="#ctx0" brushRef="#br0" timeOffset="63414.79">7497 8220 0,'0'-18'15,"-18"18"1,18-18 0,0 36 62,0 35-63,0-18 1,0 36 0,-18 17-1,1-35 1,17 0 0,0-36-1,-18 1 1</inkml:trace>
  <inkml:trace contextRef="#ctx0" brushRef="#br0" timeOffset="64158.06">6844 9349 0,'0'-18'31,"0"-17"-15,18-1-1,-1 19 1,36-1-1,-18 18 1,1 0 0,-19 18-1,1 70 1,-36 71 15,-17-142-31,0 54 31,35-124 1,53-35-17,-18 35 1,35-88 0,-52 105-1,0 1 1,-54 70 31,19 18-32,-1-35-15,18 17 16,18 124 15,17-141-31,71 88 31,0-106-15,-89 0-16</inkml:trace>
  <inkml:trace contextRef="#ctx0" brushRef="#br0" timeOffset="64402.01">7479 9349 0,'0'0'0,"-35"0"16,17 0-1,0 0 1,89 0 0,52-36-1,-87 36-15,140-17 31,-141 17-15,-70-36 0</inkml:trace>
  <inkml:trace contextRef="#ctx0" brushRef="#br0" timeOffset="64672.15">7655 9207 0,'-17'0'16,"34"0"-16,-52 0 31,35 18 0,0 0-15,18 70-1,-18-17 1,0-1 0,0-35-1,0 36-15</inkml:trace>
  <inkml:trace contextRef="#ctx0" brushRef="#br0" timeOffset="65012.22">8026 9225 0,'35'-53'32,"-70"106"-32,105-123 15,-34 87 1,-19 142 15,-52-124-15,0 89-1,17-71-15,53-36 32,283-123-1,-89 36 0</inkml:trace>
  <inkml:trace contextRef="#ctx0" brushRef="#br0" timeOffset="69994.61">3157 10407 0,'0'0'0,"-123"0"31,105 0 0,36 0 1,70 0-17,-53 0-15,212-18 32,-176 1-17,-54 17-15,1 0 16</inkml:trace>
  <inkml:trace contextRef="#ctx0" brushRef="#br0" timeOffset="70203.17">3104 10636 0,'0'0'0,"-141"53"16,71-35-1,52-18 1,53 0-1,71-18 1,106 1 0,-71-19-1,-53 19 1,-53-1 0</inkml:trace>
  <inkml:trace contextRef="#ctx0" brushRef="#br0" timeOffset="70539.58">3193 10248 0,'-71'-35'31,"142"70"-31,-177-88 16,88 53-1,36 18 32,88 17-31,35 0 0,53 54-1,-159-54-15,18 18 16,-35-18-16,-36 106 15,-53-53 1,-176 177 0,124-159-1</inkml:trace>
  <inkml:trace contextRef="#ctx0" brushRef="#br0" timeOffset="85453.33">4463 10389 0,'-36'-17'15,"19"-1"17,17 36 30,0-1-46,0 54-1,17-54 1,19 1 0,-19-18-1,36-18 1,0-34 0,-18-1 15,-35 35 0,0 36 0,36 140 1,-36-140-17,0 17-15,-18 159 16,-35-88-1,-123-53 17,-1-141-1,160 35-15</inkml:trace>
  <inkml:trace contextRef="#ctx0" brushRef="#br0" timeOffset="85812.62">5256 10283 0,'0'0'0,"-17"-70"31,-1 52-15,0 18 0,-105 177 31,35-36-32,17 141 16,71-247-15,141 142 0,-52-142-1,-1-17 1,-35-18-16</inkml:trace>
  <inkml:trace contextRef="#ctx0" brushRef="#br0" timeOffset="86341.71">5292 10583 0,'0'0'0,"-18"-35"16,0-18 15,71 18 0,0 35-15,-35 0-16,-1 123 31,-17-87-15,-35 105 0,0-124-1,0 72 1,17-89-1,53-71 1,1 18 0,-1 0-16,71-106 31,-89 142 0,-34 34 0,17 1-15,-53 70 0,53-35-1,0-35-15,53 70 32,0-53-17,0-35-15</inkml:trace>
  <inkml:trace contextRef="#ctx0" brushRef="#br0" timeOffset="86560.63">5733 10601 0,'0'0'0,"-53"18"15,35-18-15,89 0 31,34-18-15,-69 18-16,70-35 16,-89 35-1,36-36 1</inkml:trace>
  <inkml:trace contextRef="#ctx0" brushRef="#br0" timeOffset="86851.73">5891 10477 0,'0'0'0,"-35"-35"32,35 88 30,0-35-46,0 88-1,0 52 17,0-140-17,0 0 1</inkml:trace>
  <inkml:trace contextRef="#ctx0" brushRef="#br0" timeOffset="87194.49">6227 10477 0,'0'0'16,"17"-17"-1,36-1 17,-35 71-1,-36 35-15,-35-35-1,36 0 1,-1-35-16,106 17 31,0-70-15,53-18 15,-105 0-15</inkml:trace>
  <inkml:trace contextRef="#ctx0" brushRef="#br0" timeOffset="87502.64">6421 10248 0,'0'0'0,"-18"-35"15,18 17-15,35 18 31,0 18-15,18 17-16,-17 0 16,69 107-1,-69-19 1,-36-17 0,-53 0-1,-18 17 1,18-70-1,36-35 1</inkml:trace>
  <inkml:trace contextRef="#ctx0" brushRef="#br0" timeOffset="87790.45">7355 10372 0,'0'0'0,"-17"0"16,-1-18-1,53 18 16,18-18-15,-35 18 0,141-17-1</inkml:trace>
  <inkml:trace contextRef="#ctx0" brushRef="#br0" timeOffset="87990.69">7355 10513 0,'-53'35'15,"36"-17"-15,87-71 0,-158 106 16,71-36-16,-1 1 16,53-18-1,106-18 1,-52 1 0,-1-1-16,53 0 31,-124 18-31</inkml:trace>
  <inkml:trace contextRef="#ctx0" brushRef="#br0" timeOffset="88401.06">8431 10248 0,'0'-35'31,"0"70"-31,0-88 16,-17 53 0,17 53 46,0 18-46,0 52-1,0-35 1,17 18 0,-17-53-1,18 35 1,-18-70-1,-35-36 17</inkml:trace>
  <inkml:trace contextRef="#ctx0" brushRef="#br0" timeOffset="89166.15">2910 11783 0,'0'0'0,"-35"0"15,17-18 1,18 0 0,53 1 15,124-1 0,-36 1-15</inkml:trace>
  <inkml:trace contextRef="#ctx0" brushRef="#br0" timeOffset="89334.22">2875 11924 0,'-53'35'15,"106"-70"-15,-159 105 32,389-105-1,-178 0-15,89-18-1</inkml:trace>
  <inkml:trace contextRef="#ctx0" brushRef="#br0" timeOffset="89644.4">3210 11606 0,'0'0'0,"-35"-17"15,0 17 16,88 17-15,52 19 0,-52-1-1,0 18 1,-53 53 0,-70 0-1,-18-1 1,35-16-1,35-72-15</inkml:trace>
  <inkml:trace contextRef="#ctx0" brushRef="#br0" timeOffset="90215.49">4039 11712 0,'-17'-35'32,"17"17"-1,70 1-16,1 70 1,-89 105 15,-88 1 1,53-88-17,89-124 16,-19 17-15,142-158 0,-88 89 15,-71 87 0,-18 18-15,-35 70-1,18 1 1,17-18 0,18 18-1,106 34 17,0-87-17</inkml:trace>
  <inkml:trace contextRef="#ctx0" brushRef="#br0" timeOffset="90862.32">4480 11730 0,'0'0'16,"0"-18"-1,0 36 32,18-1-31,70 72 15,-17-89-15,-1-36 15,-17-17-15,-53 36-1,0-1 1,0 53 62,18 71-62,-18-88 15,35 123-15,-35 18-1,-35-124 1,-18 0-1,18-35 1,-1-35 0,1-35-1,35 17 1,0 17 0,35-34-1,1 17 1,52 0-1</inkml:trace>
  <inkml:trace contextRef="#ctx0" brushRef="#br0" timeOffset="91218.37">5345 11800 0,'-71'0'31,"142"0"-31,-195 18 16,71-18 0,71 0 30,141 0-30,-54 0 0,-16 0-1,-1-35 17,-88 17-17,-18-17-15</inkml:trace>
  <inkml:trace contextRef="#ctx0" brushRef="#br0" timeOffset="91488.43">5433 11695 0,'-18'0'31,"36"0"-31,-54 0 16,36 17 30,0 1-30,0-1-16,36 125 31,-36-72-15,17-17 0,1-18-1,17-17-15</inkml:trace>
  <inkml:trace contextRef="#ctx0" brushRef="#br0" timeOffset="91813.62">5821 11606 0,'0'0'0,"17"-17"15,19-1 1,-1 0-1,-17 18 1,-1 18 0,-17 106-1,-17-54 1,-1-17 0,-17 53-1,35-88 1,53-1-1,-18-17 1,106-35 0,-53 0-1,-52-1-15</inkml:trace>
  <inkml:trace contextRef="#ctx0" brushRef="#br0" timeOffset="92346.85">6315 11642 0,'0'0'0,"-36"17"16,19 19 15,17-19 0,70 18-15,-17-35 15,0-70-15,-35 35-1,-18 17 17,0 53-1,0-17-16,35 70 1,0-17 0,-17 158 15,-71-70 0,35-159-15,-70 35-1,53-53 17,0-193-17,229-89 17,-141 247-1</inkml:trace>
  <inkml:trace contextRef="#ctx0" brushRef="#br0" timeOffset="92993.36">7267 11553 0,'0'0'0,"-17"18"16,87-18 31,1-18-32,35 1 1,-1-1 0,-69 18-1</inkml:trace>
  <inkml:trace contextRef="#ctx0" brushRef="#br0" timeOffset="93163.32">7355 11695 0,'0'0'0,"-35"17"16,70-17 15,36-17-15,-36-1-16,71 0 15,70-17 1,-70 17 0</inkml:trace>
  <inkml:trace contextRef="#ctx0" brushRef="#br0" timeOffset="93578.27">8290 11483 0,'0'0'0,"0"-18"15,0 1-15,0-19 32,0 54 61,0 0-77,0 17-16,0 18 31,0 70-15,0-87-1,0-19 1,0 36 0,18-35-1</inkml:trace>
  <inkml:trace contextRef="#ctx0" brushRef="#br0" timeOffset="94499.67">3193 12859 0,'-53'0'31,"17"17"-16,1 1 1,88-18 31,53 0-31,-71-18-16,124 1 31,-36-19-16,-87 19 1</inkml:trace>
  <inkml:trace contextRef="#ctx0" brushRef="#br0" timeOffset="94736.12">3193 13035 0,'-36'18'31,"72"-36"-31,-54 36 32,53-18-17,-17 0-15,176-53 32,-106 53-17,-35-18 1,-35 1-16</inkml:trace>
  <inkml:trace contextRef="#ctx0" brushRef="#br0" timeOffset="95016.9">3351 12753 0,'-53'-18'31,"106"36"-31,-53-18 32,36 0-17,-1 18-15,106 52 32,-106 1-17,-52 87 16,-36-122-15,17 17-16</inkml:trace>
  <inkml:trace contextRef="#ctx0" brushRef="#br0" timeOffset="96554.49">4163 12859 0,'0'0'0,"-18"-18"16,0 18-1,18-18 17,106-17-1,-70 18-16,34 34 17,-70 54-17,0-54 1,-53 107 0,0-89-1,36 0 1,34-88 31,72-35-32,-1-18 1,-71 89 0,19-36-1,-54 88 32,-17 36-31,35-54-16,0 1 15,0 35 1,17-18 0,54-17-1,17-18 1,-17-35-1,17-36 17,-71 36-17,-17-18 1,0 35 15,18 36 0,17-1-15,36 1 0,-18 0-1,-35-18 1,-18-36 15,-18 1-15,18 18-1,0 34 32,35 36-31,-35-18 0,35 71-1,-17 35 1,-18-52-1,-18-1 1,18-35 0,-35 35-1,35-71 1,-17-69 15,-19-72-15,19 89-16,-1-18 15,18-18 1,0 36-16,176-124 31</inkml:trace>
  <inkml:trace contextRef="#ctx0" brushRef="#br0" timeOffset="96801.54">5609 12859 0,'-35'0'15,"17"0"-15,71 0 0,-88 0 31,194 0 1,-106-18-17,-1 18-15,1 0 16</inkml:trace>
  <inkml:trace contextRef="#ctx0" brushRef="#br0" timeOffset="96987.09">5715 12947 0,'0'0'0,"-71"35"32,248-35 15,-54 0-32,-52 0 1,35-17-16</inkml:trace>
  <inkml:trace contextRef="#ctx0" brushRef="#br0" timeOffset="97424.03">6456 12700 0,'-18'0'31,"36"0"-31,-53-18 16,35 54 46,35 122-30,-35-122-17,0-1-15,17 71 16,-17-53 15,18-71 0,0-17-15</inkml:trace>
  <inkml:trace contextRef="#ctx0" brushRef="#br0" timeOffset="97687.3">6862 12859 0,'-53'0'15,"35"0"1,89 0 15,-1-18-15,36 0-1,-88 18 1,-18-17 31,-18 17-47</inkml:trace>
  <inkml:trace contextRef="#ctx0" brushRef="#br0" timeOffset="98084.3">7250 12647 0,'0'0'0,"0"-18"16,17 1-1,36 17 1,35 17 15,-52 36-15,-36-17 0,-53 52-1,0 0 1,35-70-1,0 17 1,54-35 0,140-35 15,-88 17-15,1-17-1</inkml:trace>
  <inkml:trace contextRef="#ctx0" brushRef="#br0" timeOffset="98719.95">7761 12647 0,'0'0'0,"-18"0"16,1 0-1,34 18 1,19-1 0,-1 1-1,36 17 1,-36-35 0,0 0-1,-17-17 1,-1-19-1,1-17 1,-18 36 15,0 52 16,-18 18-31,18 35-1,0-35 1,18 123 0,0-70-1,-18-88-15,0 53 16,-71 17 0,18-71-1,-35 1 1,-18-141 15,106 34-15,141-52-1,18 18 1,-18 52 0,-17 36-1,-71 35 1</inkml:trace>
  <inkml:trace contextRef="#ctx0" brushRef="#br0" timeOffset="99587.93">3369 13741 0,'0'0'0,"-53"17"31,35-17 0,177-35 16,-71 35-47,71-18 16,-124 18 15</inkml:trace>
  <inkml:trace contextRef="#ctx0" brushRef="#br0" timeOffset="99758.88">3334 13917 0,'-36'18'0,"72"-36"0,-107 36 16,159-1 15,89-34-15,-124 17-16,158-71 31</inkml:trace>
  <inkml:trace contextRef="#ctx0" brushRef="#br0" timeOffset="100015.83">3598 13670 0,'0'0'0,"36"18"47,52-1-31,53 89 15,-141-70-15,-88 69-1,17-16 1,54-72-16</inkml:trace>
  <inkml:trace contextRef="#ctx0" brushRef="#br0" timeOffset="101255.98">4621 13847 0,'-35'-18'16,"17"18"0,89 0 46,-36-18-46,1 18-1,-19 18 1,1 0 0,-1 52-1,-17-52-15,-35 17 16,-35 71 0,34-71-1,19-35 1,17 18-16,0-54 31,70-16-15,-34-1-1,52-53 1,-35 18 0,-36 88-1,-17-18 1,-17 18 15,-1 35-15,-53 53 15,71-35-15,0-35-16,0 17 15,71 36 1,176-1 15</inkml:trace>
  <inkml:trace contextRef="#ctx0" brushRef="#br0" timeOffset="102853.33">5433 13970 0,'0'0'0,"-36"0"16,1 0 15,70 0-15,18 0-1,0 0 1,-35 0-16,88 0 16,-53 0-1,-18-18-15</inkml:trace>
  <inkml:trace contextRef="#ctx0" brushRef="#br0" timeOffset="103015.82">5450 14146 0,'0'0'0,"-17"0"16,34 0 15,72 0-15,16-17-1,-52 17 1,124-18-16</inkml:trace>
  <inkml:trace contextRef="#ctx0" brushRef="#br0" timeOffset="105531.49">6738 13988 0,'0'0'0,"-88"17"15,-18 19 17,53-36-17,-35 17 16,70-17 1,54 0 30,-1 0-46,176 0-1,-87 0 1,-53 0-16,17 0 16,423-17-1,-405-1 1,317-17 0,-387 17-1,122-17 1,-140 17-1,35 0 1,-35 18 0,-18-17-16</inkml:trace>
  <inkml:trace contextRef="#ctx0" brushRef="#br0" timeOffset="106024.69">6685 13529 0,'0'-18'31,"0"54"32,18 34-48,-1 18 1,1-52 0,-18 52-1,0-35 1,-18-36-1,18 1 1</inkml:trace>
  <inkml:trace contextRef="#ctx0" brushRef="#br0" timeOffset="106249.98">6967 13776 0,'0'18'32,"53"-18"15,35 0-32,-52 0-15,-1-18 16,0 0-1</inkml:trace>
  <inkml:trace contextRef="#ctx0" brushRef="#br0" timeOffset="106588.9">7267 13688 0,'18'0'32,"52"-18"-17,-52 18 1,-18 18 0,0-1-1,-18 54 1,-17 0-16,17-36 15,18 0 1,0-17 0,89-1-1,-54-17-15,53-35 16,-35 35 0,106-70-1</inkml:trace>
  <inkml:trace contextRef="#ctx0" brushRef="#br0" timeOffset="107047.85">7673 13705 0,'0'0'0,"-18"-17"15,18 34 16,53 19-15,-18-19 0,36 1-1,-18-18 1,-35-18 0,-1-17-1,-17 17 1,0 1-1,18 17 17,17 53 15,-17-18-32,17 0 1,-17-17-1,-18 0 1,-18 34 0,-17-34-1,-53 17-15</inkml:trace>
  <inkml:trace contextRef="#ctx0" brushRef="#br0" timeOffset="107718.5">7285 14358 0,'17'18'47,"1"-18"-32,106 0 16,-36-71-15,-71 36 15,-17 52 32,0 19-48,18 17 1,17 141 0,-35-71-1,0-17 1,-53 35 0,36-106-1,-36 36 1,18-71-1,-36-106 1,53 71 0,1-18-16,17 0 15,35-18 1,53-34 0,89-54-1,-142 124-15</inkml:trace>
  <inkml:trace contextRef="#ctx0" brushRef="#br0" timeOffset="116291.76">9066 6650 0,'-35'0'31,"-18"0"-16,-106 17 17,89-17-17,-18 18 17,17 0-17,71 17 95,0 18-79,0-18-16,18 36 1,-18-1 0,0 71-1,0-105 1,0-1-16,-18 124 16,18-124-1,0 124 1,-18-89-1,18-52 1,0 0 15,36-18 1,17 0-17,229-18 16,-88 0-15,-159 1-16,53 17 16,-35-18-1,-35 18-15</inkml:trace>
  <inkml:trace contextRef="#ctx0" brushRef="#br0" timeOffset="120117.3">9119 6967 0,'-17'-17'31,"17"-1"-15,17 0 31,1 1-47,52-1 15,-52 18 17,17 18-17,-35-1 1,-70 177-1,70-176 1,-35 35 0,17 18-1,36-142 17,17 18-1,71-123-16,-36 88 17,-52 88-17,-18-18 1,-18 53 46,1-35-46,-19 53 0,19 35-1,52 0 1,-17-52 0,52-1-1,-35-17 1,71-54-1</inkml:trace>
  <inkml:trace contextRef="#ctx0" brushRef="#br0" timeOffset="120331.96">9842 6879 0,'0'0'0,"-35"0"16,18 0-16,52 0 31,35-17-15,-17 17-16,18-18 16,-36 0-1</inkml:trace>
  <inkml:trace contextRef="#ctx0" brushRef="#br0" timeOffset="120504.57">9842 7003 0,'-35'35'16,"70"-70"-16,-87 88 16,87-53-1,35 0 1,1-18-1,35-17 1</inkml:trace>
  <inkml:trace contextRef="#ctx0" brushRef="#br0" timeOffset="121064.23">10689 6650 0,'-17'0'16,"-1"0"-1,-17 0 17,17 17-1,-17 36 0,17-35-31,18 17 16,0 18-1,18 0 1,-1 0 0,1-18-1,0 54 1,-1 52 15,-52-106-15,17 0-1,-17-35 1,17-17 0</inkml:trace>
  <inkml:trace contextRef="#ctx0" brushRef="#br0" timeOffset="121249.21">10442 6985 0,'18'0'47,"70"0"-32,-17-18 1,-18 1-16</inkml:trace>
  <inkml:trace contextRef="#ctx0" brushRef="#br0" timeOffset="122081.8">11077 6667 0,'0'0'0,"-35"0"16,0 0 0,17 0 15,53 0 16,53 0-16,1 0-15,-107-17 46</inkml:trace>
  <inkml:trace contextRef="#ctx0" brushRef="#br0" timeOffset="122390.29">11342 6509 0,'0'-18'16,"0"36"46,0 17-46,0 18 0,17 35-1,-17-53 1,0 18-1,18-17 1</inkml:trace>
  <inkml:trace contextRef="#ctx0" brushRef="#br0" timeOffset="122768.22">11836 6491 0,'0'0'0,"0"-18"15,0 1 1,-18 17-1,0 0 1,1 17 0,-54 54-1,1 52 1,52-70 0,0 159-1,36-177-15,17 36 16,124 88 15,-141-159-15</inkml:trace>
  <inkml:trace contextRef="#ctx0" brushRef="#br0" timeOffset="123332.13">11994 6756 0,'0'0'0,"-35"17"16,53-17 31,35 0-32,-18 0 1,18 0-1,-18-17 1,-35-1 0,18 0-1,-18 36 63,0 17-62,17 1-16,1 17 16,-18-1-1,0 54 1,-53 0 0,0-53-1,36-35 1,-1-124 15,53 0-15,53-53 15</inkml:trace>
  <inkml:trace contextRef="#ctx0" brushRef="#br0" timeOffset="123627.07">12294 6491 0,'-17'0'16,"17"-18"15,35 36-16,141 141 17,-87-53-17,-54 0 1,-35-36 0,-124 89-1,54-89 1,17-34-1,35-19 1</inkml:trace>
  <inkml:trace contextRef="#ctx0" brushRef="#br0" timeOffset="124187.59">12506 6509 0,'-18'-36'31,"36"72"-31,0-107 32,158 54-1,-105 17-16,-36 0-15,0 0 16,-17 0 15,-36 88 32,18-18-48,-18 124 1,36 141 15,17-17 1,-35-265-17,-53 88 1,18-141-1,-159 18 17,0-18-17,124 0-15</inkml:trace>
  <inkml:trace contextRef="#ctx0" brushRef="#br0" timeOffset="133453.46">12594 582 0,'18'0'31,"-36"0"16,1 0-31,-1 35 0,0-17-1,18 0 1,36-1-1,34-17 1,-17 0 0,18 36-1,-36-19 1,-18 18 0,-17-17-1,-17 0-15,-18 17 16,-36 18-1,36-18 1,35-52 15,17-19-15,1 1-16</inkml:trace>
  <inkml:trace contextRef="#ctx0" brushRef="#br0" timeOffset="133687.84">13000 670 0,'0'0'0,"0"-17"47,0 34-1,17 36-30,-17-35-16,0 35 16,0-36-16,18 19 15,-18 34 1</inkml:trace>
  <inkml:trace contextRef="#ctx0" brushRef="#br0" timeOffset="133844.67">13035 564 0,'0'0'0,"-35"-52"15,35 34 32</inkml:trace>
  <inkml:trace contextRef="#ctx0" brushRef="#br0" timeOffset="134359.91">13300 653 0,'0'0'0,"17"0"15,1 17 32,17 71-15,-35 1-1,0-72 0,0-34-15,88-89 15,-52 71-15,17-1-1,-18 72 16,-17 16-15,-18-34 0,52 88-1,-34-53 17,17-71-17,1-52 1</inkml:trace>
  <inkml:trace contextRef="#ctx0" brushRef="#br0" timeOffset="134864.04">13864 670 0,'0'0'0,"18"-17"16,-18-1 0,35 18-1,-17-18 1,17 18-1,0 0-15,-17 36 16,0-1 0,-18 0-1,0 53 1,0-70-16,-36 53 16,1-36-1,35-18-15,-53 19 16,106-124 31,0 17-32,53-52 1,-53 70 0,-53 35-1,-18 18 16,0 18-15,-35 52 0,53-17-1,142 88 17,105-106-1,-142-70-16</inkml:trace>
  <inkml:trace contextRef="#ctx0" brushRef="#br0" timeOffset="148116.95">15011 864 0,'0'0'0,"-18"0"16,-70 0-1,105 0 32,54-35-31,-36 17-1,71-17 1,-18 35 0,-70 0-1</inkml:trace>
  <inkml:trace contextRef="#ctx0" brushRef="#br0" timeOffset="148261.54">14940 1005 0,'-53'36'16,"106"-72"-16,-88 72 31,123-89-15,36 17-1,70-34 1,-159 52-16</inkml:trace>
  <inkml:trace contextRef="#ctx0" brushRef="#br0" timeOffset="148818.51">15822 653 0,'-18'-18'31,"1"36"1,34 70-17,54-53 1,0-35-1,-19 0 1,72-18 0,-106 18-16,-18-17 15,17-1-15,-17-17 32,0 17-17,18 36 16,-1-18-15,19 70-16,-36-52 16,17 123-1,-87 0 1,-1-35 0,-17 0-1,35-88 1,36-89-1,87-70 17,-52 88-17,317-229 1,-282 282 0</inkml:trace>
  <inkml:trace contextRef="#ctx0" brushRef="#br0" timeOffset="149891.48">12418 1940 0,'0'0'0,"-18"0"31,71-17 16,35-1-31,36 0-1,-54 1 1</inkml:trace>
  <inkml:trace contextRef="#ctx0" brushRef="#br0" timeOffset="150052.81">12330 2081 0,'0'0'0,"-71"53"16,159-35 15,-53-18-15,230-71-1,-177 36 1</inkml:trace>
  <inkml:trace contextRef="#ctx0" brushRef="#br0" timeOffset="150302.01">12629 1817 0,'0'0'0,"-17"-18"15,34 18 17,125 0-17,-107 18-15,88 70 31,-123 0-15,-53-17 0,-123 140-1,105-158 1</inkml:trace>
  <inkml:trace contextRef="#ctx0" brushRef="#br0" timeOffset="151235.34">13529 1834 0,'0'-35'31,"18"35"0,17-17-15,35 17 0,-34 0-1,-19 0-15,1 52 16,-18 1 0,-88 71-1,53-71 1,17-36-16,-17 19 15,35-19 1,53-123 15,17 18-15,-52 53-16,52-53 16,1 0-1,-71 70 1,0 0-1,-18 18 1,-35 53 0,0 0-1,36 0 1,-1 106 0,89-53-1,-54-71-15,36 0 16,53 0-1</inkml:trace>
  <inkml:trace contextRef="#ctx0" brushRef="#br0" timeOffset="153880.22">13106 459 0,'0'0'0,"88"-18"31,35-35-15,-34 35-1,34-17 1,0 17 0,54-17-1,17 18 1,-35-1 0,17 0-1,230 18 16,-212 36-15,53 16 15,-71 1-15,-52-17 0,-72-19-1,19 19 1,0-36-1,-36 17 1,-17-17 15</inkml:trace>
  <inkml:trace contextRef="#ctx0" brushRef="#br0" timeOffset="154206.97">15681 335 0,'0'0'0,"18"0"62,17 35-46,18 36 15,-36-53-15,-17-1-16,0 1 15,-52 17 1,-37 0 0,72-17-16</inkml:trace>
  <inkml:trace contextRef="#ctx0" brushRef="#br0" timeOffset="154838.82">14464 2134 0,'0'0'0,"-18"-17"16,36-36 15,35 35-15,88-52 15,-71 34-15,-52 19-1,0 17 1</inkml:trace>
  <inkml:trace contextRef="#ctx0" brushRef="#br0" timeOffset="154994.81">14587 2099 0,'0'0'0,"-105"123"32,87-105-17,88-53 1,36 0 0,88-54-1,-158 72 1,-1-1-16</inkml:trace>
  <inkml:trace contextRef="#ctx0" brushRef="#br0" timeOffset="155381.4">15399 1817 0,'0'0'0,"-53"-18"16,35 18-1,-17 0 17,35 18-17,0-1 1,18 36 0,34-17-1,1-1 1,-35-35-1,17 18-15,36 17 16,-54-18 0,-17 19-1,-52 70 17,34-89-17,-17 1 1,35-36-1</inkml:trace>
  <inkml:trace contextRef="#ctx0" brushRef="#br0" timeOffset="155614.01">15716 1958 0,'0'0'0,"0"-18"16,0 1-1,0-1 1,0 36 15,0 17-15,18 35 0,0 1-1,17 0 1,-18-54-1</inkml:trace>
  <inkml:trace contextRef="#ctx0" brushRef="#br0" timeOffset="155766.72">15840 1764 0,'-18'-35'15,"36"70"-15,-54-106 16,1 54-1,18 17 1,17 17 0</inkml:trace>
  <inkml:trace contextRef="#ctx0" brushRef="#br0" timeOffset="156186.94">16034 1993 0,'0'0'32,"0"18"-1,-18 52-15,18 19 15,0-72-16,35-17 1,106-176 15,-105 158-15,52 18 0,-53 88 15,-17 1 0,0-72-15</inkml:trace>
  <inkml:trace contextRef="#ctx0" brushRef="#br0" timeOffset="156349.47">16316 1746 0,'0'0'16,"-35"-17"0,105-19 15,1 19-15,35-19 15</inkml:trace>
  <inkml:trace contextRef="#ctx0" brushRef="#br0" timeOffset="156618.44">16686 1482 0,'0'0'0,"0"-18"16,0 0-16,0 36 78,36 53-62,-19-54-16,-17 18 15,36 54 1,-36-19-1</inkml:trace>
  <inkml:trace contextRef="#ctx0" brushRef="#br0" timeOffset="157157.82">16969 1870 0,'17'0'63,"89"0"-48,-53 17 1,0-17 0,0-53 15,-36 18-16,-17 18 1,0-1 0,18 88 31,0-17-32,-1 106 1,1-88-1,-18 105 1,-18-88 0,1-35-1,-36-18 1,18 1-16,-18-19 16,0-34-1,53-107 1,53 36-1,-18 35-15,71-106 16,70-17 0,-105 141-1</inkml:trace>
  <inkml:trace contextRef="#ctx0" brushRef="#br0" timeOffset="161782.62">3457 15311 0,'0'0'0,"-35"17"16,-36-17 0,36 0-1,17 0 1,54 0 0,105-17-1,18-1 1,-71 0-1,-18 18 1</inkml:trace>
  <inkml:trace contextRef="#ctx0" brushRef="#br0" timeOffset="161967.63">3492 15505 0,'-35'17'16,"70"-34"-16,-246 87 31,193-70-16,177-35 17,53-36-17,35-17 1,-230 88 0</inkml:trace>
  <inkml:trace contextRef="#ctx0" brushRef="#br0" timeOffset="162150.76">3704 15099 0,'-17'0'15,"34"0"-15,71 18 47,36 52-31,-54 18-1,-52 71 1,-89-18 0</inkml:trace>
  <inkml:trace contextRef="#ctx0" brushRef="#br0" timeOffset="165820.04">4939 15399 0,'-18'-18'32,"1"0"-17,-1 18 48,0 0-48,18 36 1,-17 17 0,17 0-1,17 17 1,1-17 0,35 53-1,-35-88-15,52 158 31,-88-53 1,-34-87-17,-1-36 1,35-18-16</inkml:trace>
  <inkml:trace contextRef="#ctx0" brushRef="#br0" timeOffset="166033.92">4762 15699 0,'-17'-18'16,"-18"18"15,87 0 0,72-35-15,-1-1-1,-52 19 1,-53 17 0</inkml:trace>
  <inkml:trace contextRef="#ctx0" brushRef="#br0" timeOffset="166392.29">5221 15240 0,'-53'0'31,"106"0"-31,-123 0 16,52 0-1,36 0 1,70 0 0,-18-18-1,1 1 1,-54 17 0,-34 0 15,-1 0-16,18-18 1</inkml:trace>
  <inkml:trace contextRef="#ctx0" brushRef="#br0" timeOffset="166719.15">5521 15064 0,'0'-36'32,"0"54"30,18 88-31,17-53-15,-17 17 0,-18-52-1,17 0 1,-17-36 15,0 0-31</inkml:trace>
  <inkml:trace contextRef="#ctx0" brushRef="#br0" timeOffset="167708.32">6015 15081 0,'0'0'0,"0"-17"16,0-1-1,0 0 1,-18 1 0,1 17-1,-1 0 1,0 17 0,-35 124-1,0 1 1,36-1-1,17-106-15,70 177 32,-52-177-32,35 35 15,88 19 1,-106-72 0,1-17-16</inkml:trace>
  <inkml:trace contextRef="#ctx0" brushRef="#br0" timeOffset="168220.77">6209 15416 0,'0'0'16,"-18"0"15,36 18-16,35 0 1,17-1 0,19-52-1,-72 35-15,18-35 16,-17 17 0,-36 18 30,18 35-14,18 36-17,0 52 1,-1-87-16,1 34 16,-18 89-1,0-106 1,-71-18-1,19-70 1,16-36 0,1-52-1,70-36 17,18 124-32</inkml:trace>
  <inkml:trace contextRef="#ctx0" brushRef="#br0" timeOffset="168501.25">6632 15311 0,'-35'-53'31,"70"106"-31,0-71 47,54 53-32,-54-17-15,71 52 16,-18 107 0,-70-54-1,-54 71 1,-17-70-1,36-71-15</inkml:trace>
  <inkml:trace contextRef="#ctx0" brushRef="#br0" timeOffset="169156.36">7673 15487 0,'-35'0'15,"-18"0"1,17 18 15,107-18 0,141-36 1,-195 36-32,54 0 0</inkml:trace>
  <inkml:trace contextRef="#ctx0" brushRef="#br0" timeOffset="169365.41">7691 15646 0,'-106'53'31,"212"-106"-31,-230 106 16,177-53-1,35-18 1,194-35 15,-193 53-15,-72 0-1</inkml:trace>
  <inkml:trace contextRef="#ctx0" brushRef="#br0" timeOffset="170082.15">9031 15416 0,'0'0'0,"-106"18"16,89-18-1,-89 0 1,88 0 0,-35 0-1,36 0 1,87 0 46,36-18-46,0 1 0,352-36-1,-175 18 1,-107-1-1,177-34 1,-265 52 0,529-194 15,-581 195-15,-36-1-1</inkml:trace>
  <inkml:trace contextRef="#ctx0" brushRef="#br0" timeOffset="170672.28">9013 14817 0,'0'0'0,"0"17"31,0 19-15,0 16-1,18 1 1,0 18 0,-18 17-1,0-17 1,0 35-1,0-71 1,0 0 0,35-53-1</inkml:trace>
  <inkml:trace contextRef="#ctx0" brushRef="#br0" timeOffset="170882.19">9278 15064 0,'-18'0'15,"36"0"-15,0 0 32,17 0-17,106-18 1,-88 18-1,-18 0 1</inkml:trace>
  <inkml:trace contextRef="#ctx0" brushRef="#br0" timeOffset="171275.72">9737 14817 0,'0'-18'15,"35"36"48,-17 35-48,-1 17 1,-17 18 0,0-52-16,0-1 15,-17 35 1,34-70 15,124-70-15,0 17-1,-52 18 1,-36-18 0</inkml:trace>
  <inkml:trace contextRef="#ctx0" brushRef="#br0" timeOffset="171785.45">10231 14799 0,'0'0'0,"-18"-18"15,36 36 32,34 17-31,-16-35-1,17 18 1,-18-18 0,0-35-1,-17-36 17,-18 36-17,0 52 48,35 72-48,18-19 1,-18 1 0,-35-36-16,18-17 15,-36 70 16,-35-53-15,-35 0 0,0-35-1</inkml:trace>
  <inkml:trace contextRef="#ctx0" brushRef="#br0" timeOffset="173303.05">9613 15699 0,'0'0'0,"0"-18"32,0 36-17,0 35 1,0-18-1,18 0 1,17-17 0,-17-18-16,105-36 31,-88 1-15,-17-18 15,-18 36-16,-18 17 1,1 0 0,17 17 15,0 19-15,35 158 15,0-36-16,-17-34 1,0 52 0,-18-35-1,0-88 1,0-35-16,-18-1 16,-53-17-1,-17-70 1,35 17-1,0-18 1,53-52 0,53 70-1,141-123 1,-105 87-16</inkml:trace>
  <inkml:trace contextRef="#ctx0" brushRef="#br0" timeOffset="174847.04">10566 14834 0,'-36'18'250,"1"17"-234,17-35 0,-34 35-1,-1 1 17,35-1-17,18-17 1,-18-1-1,1 19 1,-1-19 0,0 1-1,18 0 1,0-1 15,0 1-15,0-1-16,0 1 31,18 0-15,0-1-1,-1-17 1,19 18 0,17-18-1,-1-18 1</inkml:trace>
  <inkml:trace contextRef="#ctx0" brushRef="#br0" timeOffset="182125.14">3704 17286 0,'-53'18'32,"0"-1"-17,36-17 1,87-35 62,-34 17-62,52 1-1,0-1 1,-53 18-1,-35-17-15</inkml:trace>
  <inkml:trace contextRef="#ctx0" brushRef="#br0" timeOffset="182416.69">3704 17410 0,'-53'52'31,"106"-104"-31,-123 122 0,17-35 16,70-17 15,124-53 1,1-36-17,34 18 16,-123 36-15,-88 17 0,-18 0-1</inkml:trace>
  <inkml:trace contextRef="#ctx0" brushRef="#br0" timeOffset="182830">3792 17004 0,'0'0'0,"-17"-18"15,34 18 48,19 0-48,-19 18-15,36 0 16,18 17 0,105 71 15,-88-71-16,-17-17 1,-53-1 0,-18 1-16,17-1 15,-52 36 1,-36 18 0,-35 52-1</inkml:trace>
  <inkml:trace contextRef="#ctx0" brushRef="#br0" timeOffset="192266.92">5186 16863 0,'0'0'0,"-18"-36"15,18 19 1,0-1 0,-35 71 109,17-35-110,1 52 1,17 1 0,0-53-1,88 123 16,-71-88-15,89 123 15,-106-35 1,-88-35-17,-18-18 1,0-53 15,89-123-15</inkml:trace>
  <inkml:trace contextRef="#ctx0" brushRef="#br0" timeOffset="192561.41">4939 17410 0,'-53'17'31,"106"-34"-31,-88 34 16,282-123 31,-124 53-16,-105 53-16,-89 0 17</inkml:trace>
  <inkml:trace contextRef="#ctx0" brushRef="#br0" timeOffset="192922.32">5397 16880 0,'0'0'0,"-35"-17"32,18 17-17,-1 0 1,18-18 15,53 18 0,88-35 1,-123 35-1,-36 0-16,-17-18 17</inkml:trace>
  <inkml:trace contextRef="#ctx0" brushRef="#br0" timeOffset="193237.33">5644 16616 0,'0'0'0,"0"-35"16,0 17-16,-17 18 31,17 18 0,0 17-15,17-18-16,-17 19 16,53 70-1,-35-54 1,0 19 0,-18-53-1,0 17 1</inkml:trace>
  <inkml:trace contextRef="#ctx0" brushRef="#br0" timeOffset="193615.83">6244 16669 0,'0'0'0,"35"0"16,-17-18 0,-18 0-1,-18 36 32,-17 35-31,0 35-1,17 53 1,1-17 0,34 70-1,-17-159-15,71 89 16,-54-72-16,19 1 16,52 36-1,35-36 1,1-71-1</inkml:trace>
  <inkml:trace contextRef="#ctx0" brushRef="#br0" timeOffset="194203.25">6491 17127 0,'0'0'0,"-18"-35"31,36 0 1,35 17-17,-18 1 1,1-1-1,16 88 17,-52 1-17,0 0-15,-17 17 16,-1-18 0,1-17-1,-1-35 1,18-36-1,70-193 17,-34 140-17,-1 0 1,-53 89 15,-35 123 0,124-17 1,105-71-1,-123-106-15</inkml:trace>
  <inkml:trace contextRef="#ctx0" brushRef="#br0" timeOffset="194499.87">6879 16898 0,'0'0'0,"-88"-71"16,70 54-16,54-1 31,52 18-16,-35 0-15,105 106 32,-105 0-17,0 88 1,-53-106 0,-35 283 15,17-266-16,1 1-15</inkml:trace>
  <inkml:trace contextRef="#ctx0" brushRef="#br0" timeOffset="195200.2">7973 17198 0,'0'0'0,"-53"53"16,-71 53 15,89-89-15,0 19-1,123-89 48,0 0-48,-53 53 1,124-53 0,-88 35-1,-54 1 1</inkml:trace>
  <inkml:trace contextRef="#ctx0" brushRef="#br0" timeOffset="195424.95">7937 17462 0,'0'0'0,"-105"71"16,87-53 0,89-18 15,52-53-16,1 0 1,34 18 15,-34-1-15</inkml:trace>
  <inkml:trace contextRef="#ctx0" brushRef="#br0" timeOffset="196034.22">9349 17180 0,'0'0'0,"-142"36"16,107-36-16,18 0 15,-72 17 1,107-34 31,35-1-32,70-17 1,-52 35 0,229-53-1,70 17 1,-264 19-16,123-18 16,318-36-1,-159-17 16,-300 70-15,-52-35 15</inkml:trace>
  <inkml:trace contextRef="#ctx0" brushRef="#br0" timeOffset="196775.8">9313 16739 0,'0'0'0,"-17"-35"16,-1 35 0,18-18-1,0 54 79,18 17-78,17 17-1,0 89 17,-35-124-17,18-17 1,0-36 15,-1-17-31</inkml:trace>
  <inkml:trace contextRef="#ctx0" brushRef="#br0" timeOffset="197133.13">9737 16827 0,'0'0'0,"-18"0"15,-17 0 1,-18 0 0,35 18-1,1 0 16,34-18 1,124-36-17,-105 36-15,-1-17 16,18-1 0,-36 18-1,1 0 16</inkml:trace>
  <inkml:trace contextRef="#ctx0" brushRef="#br0" timeOffset="197615.73">10266 16581 0,'0'0'0,"-18"-36"16,18 19 15,18-1-16,17 18 1,0 35 0,-17-35-1,17 53 1,-35-18 0,-17 54-1,-36-1 1,0-18-1,53-52 1,0 0 0,88-36-1,18-17 1,0-1 0,-53 1-1,-36 35 1,-17-17-1</inkml:trace>
  <inkml:trace contextRef="#ctx0" brushRef="#br0" timeOffset="198163.38">10548 16651 0,'0'-18'15,"35"1"1,1-1 0,-1 1-1,0 17 1,0 17 0,-35 1-1,18 141 16,-36-89-15,-17-35 0,35-52 15,35-19-15,18-69-1,-17 16 1,-1 1-1,-35 71 1,-18 34 15,-52 71 1,70-70-32,-18 35 15,53 0 1,36 0-1,35-18 1,-18-17 0,-53-18-16</inkml:trace>
  <inkml:trace contextRef="#ctx0" brushRef="#br0" timeOffset="200234.86">10054 17657 0,'0'0'0,"0"-18"16,-17 0-1,34 1 1,1-1 0,35 18-1,-18 0 1,18 18 15,-35 35-15,-71 123 15,17-123-15,36-36-1,0-34 1,18-71-1,53-18 1,-19 18 0,19-1 15,-71 107 16,-53 35-32,35 35 1,18-35 0,177 35 15,-107-88-15,36 0-1,-35-17 1,-54-1-16</inkml:trace>
  <inkml:trace contextRef="#ctx0" brushRef="#br0" timeOffset="201015.63">10866 18080 0,'0'0'0,"0"-18"16,0 1 15,-36 69 0,-34 19 1,17 282-1,176-142 0,89-122 0,-89-125-15,-105 1 0</inkml:trace>
  <inkml:trace contextRef="#ctx0" brushRef="#br0" timeOffset="202256.51">11254 18203 0,'0'0'0,"0"-53"16,-18 53 0,-17 71 46,-36 52-46,18 19 15,53-125-15,35-70 15,36-70-15,-18-1-1,-18-34 1,-17 69-1,0 89 1,17 89 31,53 140-16,-17-106 0,-71-105-15,-18-18 0,-88-35-1,0-1 1,-53-16 15,124 34-15,18 18-1,69-18 17,37-17-17,228-106 17,-264 123-17,-18 18-15,-17 0 16,0-17-1,-18 34 1,35 54 0,18 17 15,-36-70 0,36-89 0,36-17 1,-54 70-1,-17 18 16,-1-53-16,1 18-15,-1 0 15,1 35-15,35-18-1,0 36 1,-35 17-16,34 0 15,1 53 1,-53-52 0,0 34-1,0-34 1,-35-1 0,70-70 30</inkml:trace>
  <inkml:trace contextRef="#ctx0" brushRef="#br0" timeOffset="202381.68">12382 18080 0,'0'0'0,"-17"-18"31,-1 18-15</inkml:trace>
  <inkml:trace contextRef="#ctx0" brushRef="#br0" timeOffset="202645.94">12259 17657 0,'0'0'0,"0"-18"16,35 18 15,89 70-15,-89-52-16,36 35 16,70 70-1,-88 1 1,-53 70-1,-36-141-15,-122 176 16,34-105-16</inkml:trace>
  <inkml:trace contextRef="#ctx0" brushRef="#br0" timeOffset="-39326.82">14676 6526 0,'0'-17'15,"-18"17"32,0 0-31,-52 70-1,70-52 1,-88 141 0,52-89 15,54 195 0,158-54-15,71-140 31,-141-89-47</inkml:trace>
  <inkml:trace contextRef="#ctx0" brushRef="#br0" timeOffset="-38742.3">15064 6791 0,'0'0'0,"0"-35"31,-18 35-15,0-18-1,-17 0 17,0 18-17,35 36 1,-36 17 0,19 17-16,17 18 31,17-52-16,1-36 1,53-36 0,-54 19-1,54-89 1,-71 35 0,0 54-1,-18-19 1,18 72 46,36 34-46,-1-34 0,0-1-1,-17-18-15,17-17 16,0 0-1,1-17 1</inkml:trace>
  <inkml:trace contextRef="#ctx0" brushRef="#br0" timeOffset="-38402.43">15328 6491 0,'0'0'0,"0"-18"15,-17 1 1,87 34 31,1 1-32,-1 17 1,18 54 0,-52-54-16,-1 53 15,-17-17 1,-89 105 0,18-70-1,53-89-15</inkml:trace>
  <inkml:trace contextRef="#ctx0" brushRef="#br0" timeOffset="-34762.35">16351 6579 0,'0'0'0,"0"-17"31,-17 52 16,17-17-31,0 17-16,17 0 15,19-17 1,-1-18-1,0-18 1,53-35 0,-70 36-1,17-19 1,0 1 0,-52 35 30,17 106 48,0-71-78,0 0-1,17 107 1,-17-1 0,0-71-1,-52 1 17,-72-124-1,54-18-16,52 36 1,36-71 0,34 53-1,1 18 1,88-36 0,-70 71-1,-53 53-15</inkml:trace>
  <inkml:trace contextRef="#ctx0" brushRef="#br0" timeOffset="-34367.89">17198 6562 0,'-18'0'16,"36"0"-16,-71 0 15,35 0 1,89 0 31,-71-18-32,141 18 1,-70-18 0,-36 18 15,-35 18 0</inkml:trace>
  <inkml:trace contextRef="#ctx0" brushRef="#br0" timeOffset="-34195.19">17286 6667 0,'-53'18'16,"106"-36"-16,-141 54 16,-18-19 15,124-17-16,193-17 17,-34-19-17,-107 19 1</inkml:trace>
  <inkml:trace contextRef="#ctx0" brushRef="#br0" timeOffset="-33692.92">18256 6332 0,'0'-35'32,"0"17"-17,-17 18 1,-1 18 15,-17 0-15,35-1-16,-36 36 15,19 0 1,17-35 0,0 88-1,17-53 1,1 35 0,0-35-1,-1 0 1,-17-36-16,0 19 15,-17-1 1,-36-35 0,17 17-16,-16-17 15,-1-52 1</inkml:trace>
  <inkml:trace contextRef="#ctx0" brushRef="#br0" timeOffset="-33464.77">18045 6632 0,'0'0'0,"0"-17"31,17 17 1,71-18-17,54-17 1,-37-1-1,-52 19 1,18-19-16</inkml:trace>
  <inkml:trace contextRef="#ctx0" brushRef="#br0" timeOffset="-33120.11">18732 6315 0,'0'-18'16,"0"0"-1,-17 18 1,-18 36 15,-36 70 0,0-1-15,19 142 15,87-176-15,176 52 15,-105-123-15,-70 0-1,-1-17-15</inkml:trace>
  <inkml:trace contextRef="#ctx0" brushRef="#br0" timeOffset="-32431.36">18803 6579 0,'0'-17'15,"0"-1"1,0 0 15,35 1 1,-17-1-17,17 18 1,1 0-1,-19 0 1,1 35 0,-1 36-1,-69 52 17,16-52-17,19-36 1,17-52 15,35-36-15,-35 17-16,35-17 15,53-70 1,-52 52 0,-19 36-1,-34 53 48,-1 17-48,-17 36 1,35-18 0,35-1-1,18 1 1,17-35-1,1 0 1,52-54 0,-105 1-1,0 17-15,-18 1 0</inkml:trace>
  <inkml:trace contextRef="#ctx0" brushRef="#br0" timeOffset="-32147.84">19226 6332 0,'-17'-17'15,"17"-1"17,88 53-1,53 89 0,-88-18-15,-53 70-1,-106 0 32,88-140-47</inkml:trace>
  <inkml:trace contextRef="#ctx0" brushRef="#br0" timeOffset="-32040">15804 7990 0,'-17'0'16,"17"-17"-1,-35 17 1,-36 0 15,36 17-15,17-17 15,106 0 0,124-53 1,-124 36-17,-70 17 1,-36 0 0</inkml:trace>
  <inkml:trace contextRef="#ctx0" brushRef="#br0" timeOffset="-31842.97">15716 8114 0,'-88'53'15,"176"-106"1,-194 106 0,159-53-1,-17 0-15,-19-18 16,213-35-1,-125 18 1,1 0 0</inkml:trace>
  <inkml:trace contextRef="#ctx0" brushRef="#br0" timeOffset="-31571.07">15981 7849 0,'0'0'0,"-53"0"16,35 0 0,71 0-1,-35-17 1,193 52 0,-122 18-1,-54 70 1,-88 1-1,-88 52 1,106-123-16,-36 18 16,1 17-1,70-71-15</inkml:trace>
  <inkml:trace contextRef="#ctx0" brushRef="#br0" timeOffset="-30920.95">16845 7902 0,'0'0'16,"-35"-17"-1,105 69 16,1-16-15,-36-19-16,18 1 16,71 0-1,-54-18 1,-52-89 15,-18 72-15,-18-1-1,18 1 1,0-1 0,0 53 31,35 71-32,-35-71 1,53 89-1,-35-18 1,17-1 0,-35-87-1,0 70 1,-35-70-16,17 0 16,-35-1-1,1-17-15,-54-17 31,70-54-15,54-35 0,53 36-1,-54 52 1,124-105 0</inkml:trace>
  <inkml:trace contextRef="#ctx0" brushRef="#br0" timeOffset="-30664.1">17815 7920 0,'-35'0'31,"70"0"-31,-52 0 32,211-18-1,-141 1-15,-18 17-1</inkml:trace>
  <inkml:trace contextRef="#ctx0" brushRef="#br0" timeOffset="-30488.85">17921 8043 0,'-53'53'31,"106"-106"-31,-123 124 16,105-71 15,35 0-15,54-35-1,-36 17 1,-70 0-16</inkml:trace>
  <inkml:trace contextRef="#ctx0" brushRef="#br0" timeOffset="-29891.58">19262 7955 0,'0'0'0,"-53"0"15,35 0-15,-105 18 32,70-18-17,35 0-15,0 0 32,36 0-1,141 0-16,70-18 1,230-35 0,-71 18-1,70-18 1,-211 18 0,-106-1-1,-158-16 1</inkml:trace>
  <inkml:trace contextRef="#ctx0" brushRef="#br0" timeOffset="-29230.11">19279 7532 0,'0'0'0,"-17"0"16,-1-18 0,0 1-1,71-19 1,35 19 15,-52 34 16,-19 89-31,-52-53-1,-35 35 1,52-105 15,124-107 0,-18-17 1,-88 123-1,-53 107 0,18 34 0,141-17 1,88-89-1,-159-34-16</inkml:trace>
  <inkml:trace contextRef="#ctx0" brushRef="#br0" timeOffset="-29012">19738 7549 0,'0'0'0,"-53"0"16,71 0 15,70 0-15,141-52 15,-194 34-15,-17 0-1</inkml:trace>
  <inkml:trace contextRef="#ctx0" brushRef="#br0" timeOffset="-28777.87">19861 7408 0,'-17'0'16,"-1"-17"-1,18 52 32,35 36-31,-17-19-1,0 19 1,-1 0 0,1-54-1</inkml:trace>
  <inkml:trace contextRef="#ctx0" brushRef="#br0" timeOffset="-28253.27">20161 7355 0,'0'0'0,"53"-53"16,-18 18-1,18 18 1,-17 17-16,-1-18 16,18 18-1,-53 70 17,-106 72-17,88-125 1,-17 36-1,53-70 17,-1-1-17,124-53 17,-70 71-17,-36 0 1,18 53-1,-35-17 1,-18 16 0,0-34-16,-35 17 15,-18 18 1,0-35 0,35-18-16,-17 0 15,17 0-15</inkml:trace>
  <inkml:trace contextRef="#ctx0" brushRef="#br0" timeOffset="-27681.1">19685 8431 0,'0'0'16,"0"-17"0,106-19-1,17 19 17,-105 17-17,17 53 1,-35-36-1,-88 142 1,53-53 15,123-124 16,194-88-31,-264 89-1,70-1 1,-123 1 31</inkml:trace>
  <inkml:trace contextRef="#ctx0" brushRef="#br0" timeOffset="-26975.38">15787 9596 0,'0'0'0,"-35"0"15,17 0 1,0 0 0,54 0-1,158-53 17,-18 35-17,-70 0 1,-53 18-1,-36 0-15</inkml:trace>
  <inkml:trace contextRef="#ctx0" brushRef="#br0" timeOffset="-26773.57">15822 9807 0,'0'0'0,"-106"35"31,106-17-31,71-53 31,17 17-15,177-35-1,-89 18 1,-123 17 0,-18-17-16</inkml:trace>
  <inkml:trace contextRef="#ctx0" brushRef="#br0" timeOffset="-26525.5">16051 9490 0,'0'0'0,"-17"0"16,-1-18-1,53 18 1,54 0-1,34 18 1,36 158 0,-159-105 15,-194 229-15,141-230-16</inkml:trace>
  <inkml:trace contextRef="#ctx0" brushRef="#br0" timeOffset="-22991.61">20391 6103 0,'0'0'0,"0"-18"31,-18 1-15,-35-19 15,0 36-15,-106 36-1,106-19 1,18-17 0,35 18 62,18 17-47,-1 18-15,1 35-1,0 1 1,-18 34-1,0-17 1,0 0 0,0 0-1,35-53 17,36-53-17,34 0 1,107-53-1,-124 35 1</inkml:trace>
  <inkml:trace contextRef="#ctx0" brushRef="#br0" timeOffset="-22305.88">20673 6332 0,'-53'-17'31,"106"34"-31,-106-52 15,53 17 17,17 18-17,19 0 1,-1 0 0,0 18-1,-17 17 1,-18 1-16,0 52 15,-53 18 1,18-18 0,35-71-1,0-34 17,123-195-17,1 89 32,-124 87-31,0 19-1,-36 34 17,-16 72-17,52 52 16,88-18 1,-53-105-17,124-1 1,-106-17 0</inkml:trace>
  <inkml:trace contextRef="#ctx0" brushRef="#br0" timeOffset="-22024.06">21502 6368 0,'0'0'0,"-53"17"31,71-17 1,34 0-17,37-35 1,-19 35 0,-35-18-16,-17 1 15,0 17-15</inkml:trace>
  <inkml:trace contextRef="#ctx0" brushRef="#br0" timeOffset="-21850.58">21502 6491 0,'0'0'0,"-88"53"15,70-53 1,0 18 0,54-18-1,158-36 1,-71 19-1,18-19 1,-88 19 0</inkml:trace>
  <inkml:trace contextRef="#ctx0" brushRef="#br0" timeOffset="-21414.29">22437 6156 0,'-18'-35'32,"0"17"-32,-17 0 31,17 18-16,-34 18 1,34 35 0,0 0-1,18 17 1,36 107 15,34-89-15,-17 35 15,-53-70-15,-18-17-16,-17-1 15,0 0 1,0-35-16,-1 0 16,36-17-16</inkml:trace>
  <inkml:trace contextRef="#ctx0" brushRef="#br0" timeOffset="-21254.97">22190 6473 0,'17'0'47,"160"-17"-16,-160 17-31,72-35 15</inkml:trace>
  <inkml:trace contextRef="#ctx0" brushRef="#br0" timeOffset="-20847.52">22613 6138 0,'0'0'0,"-71"0"16,54 0 15,34 0-15,125 0 15,-54 0-15,-71-17-1,19 17 1,-72 0 15,19 0-15</inkml:trace>
  <inkml:trace contextRef="#ctx0" brushRef="#br0" timeOffset="-20535.42">23001 5980 0,'-18'0'15,"36"35"48,0 18-48,-18 0 1,35 53 0,-17-71-1,-18-18 1,0 1-16</inkml:trace>
  <inkml:trace contextRef="#ctx0" brushRef="#br0" timeOffset="-20176.29">23424 6015 0,'0'0'0,"-17"-18"16,17 1-1,-18 17 1,-17 70 0,0 71-1,-1 194 16,72-246-15,-36-54-16,17 0 16,124 124 15,-123-159-31,53-35 16</inkml:trace>
  <inkml:trace contextRef="#ctx0" brushRef="#br0" timeOffset="-19668.46">23654 6332 0,'0'0'0,"-18"0"16,18 53 15,0-35-15,53 17-1,0-35 1,0-17 0,0-36-1,-18-53 1,-35 88 0,0 36 15,0 123 0,35 0 0,-17-35 1,-53-71-17,-54-17 16,72-18-15,-36-106 0,53 53-1,35 18 1</inkml:trace>
  <inkml:trace contextRef="#ctx0" brushRef="#br0" timeOffset="-19066.64">24059 6032 0,'0'0'15,"-17"0"1,17 18-1,17 0 1,107 52 15,-71-34-15,35 87 0,-70-88-16,-1 54 15,-52 105 1,17-124-1,-35-17 1,36-53 0,17-18-16</inkml:trace>
  <inkml:trace contextRef="#ctx0" brushRef="#br0" timeOffset="-18528.04">24395 6015 0,'0'-35'31,"52"17"-15,54 18-1,-35 0 1,-18 18-1,-36-18-15,1 0 32,-18 17 15,18 1-32,17 52 1,0 19-1,1 16 1,16 142 15,-16-17 1,-19-160-17,-17-34 1,0-19-1,0 1 1,-17 17 0,-36 0-1,-18 18 1,-70 0 0,-265 0-1</inkml:trace>
  <inkml:trace contextRef="#ctx0" brushRef="#br0" timeOffset="-15197.21">17304 9402 0,'0'0'0,"-36"0"31,36-18-15,0 0-1,71-17 1,17 17 0,-35 18-1,-53 18-15,18 35 16,-18 0-1,-36-18-15,-69 159 32,69-88-17,36-88 1,53-18 0,124-36-1,-54-17 1,-52 36-1,-54-1 1,-17 0 0,-17 18-16</inkml:trace>
  <inkml:trace contextRef="#ctx0" brushRef="#br0" timeOffset="-14621.69">17815 9454 0,'-35'-17'16,"53"70"15,70-36 0,71-34 0,-142 17-15,54-36 0,-107 1 15,36 18-15,-17-1-1,17 71 16,35 35-15,36 106 15,-71-159-15,35 230 0,-35-230-1,-35 89 1,-124-177 15,71-159 0,158 71 1,18 88-17,-17 18-15,-36 17 16</inkml:trace>
  <inkml:trace contextRef="#ctx0" brushRef="#br0" timeOffset="-14381.55">19032 9560 0,'0'0'0,"-70"18"16,52-18 15,89 0-15,70-53 15,-124 53-16,19 0-15</inkml:trace>
  <inkml:trace contextRef="#ctx0" brushRef="#br0" timeOffset="-14204.22">18927 9754 0,'0'0'0,"-36"18"15,19-18 1,122 0-1,1-35 1,71-1 0,-124 19-16,17-1 15</inkml:trace>
  <inkml:trace contextRef="#ctx0" brushRef="#br0" timeOffset="-13584.92">19861 9384 0,'-35'18'16,"70"-36"-16,-70 18 31,53 0-16,-18-18-15,35 18 16,0-17 0,53 17-1,-70 0 1,0 105 15,-36-16-15,-35 16-1,0-52 1,53-35 0,18-36 15,70-123-15,-53 71-1,36-54 1,-71 107-16,0-1 15,0 0 1,-18 18 0,1 18-1,-36 105 17,141 71-1,-35-158-16,88-19 1,-106-17-16,-17-17 16</inkml:trace>
  <inkml:trace contextRef="#ctx0" brushRef="#br0" timeOffset="-13381.43">20373 9437 0,'0'0'0,"-18"17"16,54-17 15,87 0-15,18-35 0,18-18 15,-141 36-16</inkml:trace>
  <inkml:trace contextRef="#ctx0" brushRef="#br0" timeOffset="-13117.27">20620 9278 0,'0'0'0,"-35"-18"16,17 18-1,36 18 32,-1 17-31,18 124 15,-35-88-15,0-54-16,0 1 15,18 0-15</inkml:trace>
  <inkml:trace contextRef="#ctx0" brushRef="#br0" timeOffset="-12650.1">20955 9137 0,'18'-18'15,"-36"36"-15,89-89 16,-54 71-16,1-17 16,52-1-1,-34 18 1,-1 0 0,-17 35-1,-1 18 1,-70 18-1,53-54 1,-70 54 0,87-89 15,1 1-15,123-19 15,-35 89 0,-88-17-15,-18-1-1,-36 71 1,-34-53 0,-54 0-1,54-36-15</inkml:trace>
  <inkml:trace contextRef="#ctx0" brushRef="#br0" timeOffset="-11877.61">16228 10883 0,'0'0'0,"-106"35"16,35-17-1,54-18 1,-1 0 0,159 0 15,-17-18-15,-36 1-16,71-1 31,-142 18-16</inkml:trace>
  <inkml:trace contextRef="#ctx0" brushRef="#br0" timeOffset="-11685.99">16210 11077 0,'0'0'0,"-123"71"16,140-54 15,89-17-16,53-53 1,-89 36 0,36-1-16,-70 1 15,16-54 1</inkml:trace>
  <inkml:trace contextRef="#ctx0" brushRef="#br0" timeOffset="-11443.04">16334 10883 0,'0'0'0,"-18"-17"31,53-1-15,53 18-1,-70 0-15,53 0 16,17 53-1,-71 17 1,-34 71 0,-18-105-16,-36 87 15,18-70 1</inkml:trace>
  <inkml:trace contextRef="#ctx0" brushRef="#br0" timeOffset="-10397.51">17498 10866 0,'0'0'0,"-36"0"15,19 0-15,-1 0 16,36-18 15,52 18-15,1-35-1,-18 35 1,0 0 0,-36 53-1,-17-18-15,-35 35 16,-18 19-1,-35 16 1,70-69 0,18-54 15,71-70-15,-18 17-1,88-123 1,-123 177-1,35-36 1,-71 53 31,-17 35-31,-1 18-1,19 0 1,-1-18-1,0 141 17,54-140-17,17 17 1,0-36 0,88-34-1,-106 17-15</inkml:trace>
  <inkml:trace contextRef="#ctx0" brushRef="#br0" timeOffset="-10181.31">18239 10866 0,'-36'17'31,"72"-34"-31,-1 34 32,229-70-1,-211 36-31</inkml:trace>
  <inkml:trace contextRef="#ctx0" brushRef="#br0" timeOffset="-10008.98">18450 10901 0,'0'0'0,"-35"17"15,-53 36 1,35 0 0,18-35-1,105-36 17,18-17-17,124-18 1</inkml:trace>
  <inkml:trace contextRef="#ctx0" brushRef="#br0" timeOffset="-9573.03">19103 10707 0,'0'0'16,"-35"0"0,70-18 15,0 18 0,-17 0-15,-1 18-1,-17 35 1,-70 88 0,35-18 15,158-105 0,-52-36-15,176-70 15,-230 70-15,1 1-16</inkml:trace>
  <inkml:trace contextRef="#ctx0" brushRef="#br0" timeOffset="-9055.48">19509 10760 0,'0'0'15,"-18"17"1,71 19 15,35-19-15,0-17 0,0-53-1,-70 18 1,-18 0 15,-18 35-15,1-18-1,17 71 32,17 18-31,19 17-1,-1 53 1,0-35 0,-35-18-1,-35 88 17,-71-158-1,36-141-16,52 17 1,36 17 0,17 19-1,124-54 1,-89 72-16</inkml:trace>
  <inkml:trace contextRef="#ctx0" brushRef="#br0" timeOffset="-8756.29">20461 10724 0,'0'0'16,"-35"18"-1,17-18-15,53-18 47,36 1-31,0 17 0,-1-18-1,-35 1-15</inkml:trace>
  <inkml:trace contextRef="#ctx0" brushRef="#br0" timeOffset="-8148.75">20990 10513 0,'18'-18'31,"52"-17"1,36 17-1,-53 1-15,71 17 15,-142 70 0,-70 1-15,35-18-1,35-36 1,1-17 0,52-17 15,71-19-16,-53 36 1,17 0 0,36 36 15,-106 52-15,0-71-16,-106 89 31,0-70 0,53-54 0,71-17 1,53-1-17</inkml:trace>
  <inkml:trace contextRef="#ctx0" brushRef="#br0" timeOffset="-6678.02">16087 12118 0,'0'0'0,"-53"0"15,17 0 1,54 18 31,35-18-16,106 0-15,-89 0-1,-17-18 1,-17 0-16</inkml:trace>
  <inkml:trace contextRef="#ctx0" brushRef="#br0" timeOffset="-6440.02">16140 12241 0,'-159'89'32,"318"-178"-32,-336 195 15,248-106 17,52-35-17,-88 35-15,54-18 16,52-52-1,-106 70 1,-35-18 0</inkml:trace>
  <inkml:trace contextRef="#ctx0" brushRef="#br0" timeOffset="-6172.12">16263 12030 0,'-53'-18'32,"106"36"-32,-159-54 15,124 36 17,17 0-17,53 0 1,18 36-1,-88-19-15,70 36 16,-53 53 0,-70 35-1,-53 0 1,-53 18 0</inkml:trace>
  <inkml:trace contextRef="#ctx0" brushRef="#br0" timeOffset="-3380.51">17445 11994 0,'0'0'0,"0"-17"15,0-36 1,0 35 15,-18 1 0,1 17 1,-1 35-17,0 0-15,1 0 16,17 36 0,0-18-16,0 17 15,17 1 1,19-18-1,16 17 1,-16 107 15,-54-89-15,-123-35 15,106-124-15,-1-34-1</inkml:trace>
  <inkml:trace contextRef="#ctx0" brushRef="#br0" timeOffset="-3147.05">17304 12312 0,'-18'0'46,"106"-35"-14,106-1-1,-123 1-15,-36 17-16</inkml:trace>
  <inkml:trace contextRef="#ctx0" brushRef="#br0" timeOffset="-2852.05">17745 11959 0,'-18'0'15,"36"0"-15,-54-17 31,89 17-15,0 0 0,35 0-1,-52 0 1,-36-18 46</inkml:trace>
  <inkml:trace contextRef="#ctx0" brushRef="#br0" timeOffset="-2545.58">18045 11818 0,'0'18'110,"35"52"-95,-35 18 16,0-52-15,0-1 0,0-53 31</inkml:trace>
  <inkml:trace contextRef="#ctx0" brushRef="#br0" timeOffset="-2188.92">18521 11800 0,'0'0'0,"-18"0"15,1 0 16,-1 71 16,0-53-31,-52 176 0,52 17 15,89-87-16,-54-107 1,124 125 0,-105-125-16,69 1 31</inkml:trace>
  <inkml:trace contextRef="#ctx0" brushRef="#br0" timeOffset="-1661.51">18715 12136 0,'-18'-18'16,"71"53"31,0-17-32,-35-18 1,88-18 0,-71 1-1,0-19 1,-17 1 0,-18 17-1,0 1 16,17 87 1,1-17-17,17 53 1,-35-35 0,0-36-1,-35 18 1,-36-53-1,19 17 1,16-105 15,89 0-15,-53 70-16,53-52 16,-18 35-16</inkml:trace>
  <inkml:trace contextRef="#ctx0" brushRef="#br0" timeOffset="-1351">19156 11730 0,'0'-18'31,"53"36"1,70 35-17,18 53 1,-105-1 0,-89 178 15,0-195-16,0-18 1,18-34-16</inkml:trace>
  <inkml:trace contextRef="#ctx0" brushRef="#br0" timeOffset="-1102.06">20002 11942 0,'0'0'0,"-35"0"16,18 0 0,105 0 15,0-18-16,-17 0 1,-19 1 0</inkml:trace>
  <inkml:trace contextRef="#ctx0" brushRef="#br0" timeOffset="-913.89">20002 12100 0,'0'0'15,"-70"53"1,35-35-16,-1 17 31,177-53-15,159-70 15,-264 88-31</inkml:trace>
  <inkml:trace contextRef="#ctx0" brushRef="#br0" timeOffset="-165.56">21078 11712 0,'0'0'0,"-17"0"16,-18-17-1,70-1 17,53 0-17,-70 1 1,70 17 0,-71 0-16,-52 105 31,-124 90-16,18-72 17,141-123-1,106-71 0,-71 54-15,36 17-1,-36 35 1,1-17 0,52 17-1,-35-17 1,0-18 0,-18-18-16</inkml:trace>
  <inkml:trace contextRef="#ctx0" brushRef="#br0" timeOffset="290.4">21555 11836 0,'0'0'0,"-18"-36"32,0 36-17,-17 53 1,18 0 0,17-35-1,52 0 1,37-18-1,16-89 17,-105 72-17,0-1 1,-17 0 15,17 36 0,17 35-15,54 53 0,-53-36-1,-1 107 17,-52-54-17,-18-88 1,0 1-1,-17-36 1,-36-106 15</inkml:trace>
  <inkml:trace contextRef="#ctx0" brushRef="#br0" timeOffset="551.61">22066 11800 0,'0'0'16,"0"-17"-1,71-1 16,70 0-15,-123 18-16,-1 0 16</inkml:trace>
  <inkml:trace contextRef="#ctx0" brushRef="#br0" timeOffset="1103.99">22419 11589 0,'18'-71'16,"35"54"0,17-1-1,1 18 1,-18 0-1,-18 0 1,0 35 0,-35 0-1,0 1 1,-88 105 0,88-124-16,-35 19 15,35-19 1,35-70 31,36 36-32,-36-1 1,53 18 0,-53 71 15,-17 35-16,-36-18 1,-35-35 0,-70-18 15,105-35-15,1-35-16</inkml:trace>
  <inkml:trace contextRef="#ctx0" brushRef="#br0" timeOffset="2006.68">16439 13335 0,'0'0'0,"-52"0"15,-37 0 1,72 18 0,-1-18-1,142-53 17,105 0-1,-176 70-16</inkml:trace>
  <inkml:trace contextRef="#ctx0" brushRef="#br0" timeOffset="2182.3">16387 13511 0,'0'0'0,"-89"36"16,36-1-1,36-35 1,52 0-1,194-35 1,1-36 15</inkml:trace>
  <inkml:trace contextRef="#ctx0" brushRef="#br0" timeOffset="2434.32">16492 13194 0,'0'0'0,"-35"-18"15,17 18-15,54 0 32,17 18-17,0 0 1,141 87-1,-142 1 1,-52-71 0,-105 177-1,52-159 1</inkml:trace>
  <inkml:trace contextRef="#ctx0" brushRef="#br0" timeOffset="3480.89">17692 13159 0,'-18'-18'31,"1"18"-15,-1 0 0,0 0-1,-17 0 1,17 18-1,-17 35 1,35 17 15,0 1 16,35 105-31,-35-70 15,18 0-15,-18-89-16,-53 36 31,35-70 0,1-19-31</inkml:trace>
  <inkml:trace contextRef="#ctx0" brushRef="#br0" timeOffset="3674.16">17357 13529 0,'0'0'0,"0"-18"16,158 1 31,-122 17-32,-19 0-15,72 0 16,-89-18 15</inkml:trace>
  <inkml:trace contextRef="#ctx0" brushRef="#br0" timeOffset="3993.27">17903 13194 0,'-17'0'15,"34"0"16,54 0-15,0-18 0,-19 18-1,-34 0 1</inkml:trace>
  <inkml:trace contextRef="#ctx0" brushRef="#br0" timeOffset="4320.46">18221 13017 0,'0'-17'15,"0"-1"1,0 53 47,0-17-48,18 0-15,-18 35 16,17 17-1,1 1 1,-18-36 0,0-53 31</inkml:trace>
  <inkml:trace contextRef="#ctx0" brushRef="#br0" timeOffset="5303.86">18856 13017 0,'-18'0'47,"-17"0"-32,-18 53 1,0 0 0,0 88-1,36-35 1,17-70-16,17 105 15,89-36 1,0-52 0,70-17-1,-87-36 1</inkml:trace>
  <inkml:trace contextRef="#ctx0" brushRef="#br0" timeOffset="5894.94">18979 13229 0,'0'0'0,"-35"-35"15,35 17 1,0 1-1,18 17 1,17-18 0,0 18-1,-17 18 1,0 87 15,-18-52-15,-36 71-1,36-107 1,-17 1-16,17-53 47,35-18-31,0-35-1,1 17 1,16 18-1,-52 36 1,0 34 31,-17 36-31,17 18-1,70-1 1,19-34-1,87-36 1</inkml:trace>
  <inkml:trace contextRef="#ctx0" brushRef="#br0" timeOffset="6214.22">19367 12965 0,'0'0'0,"-17"-36"15,17 19 1,17 17 0,54 17-1,105 124 16,-70 159 1,-123-194-17,-54-18 1,53-52 0,1-36-16</inkml:trace>
  <inkml:trace contextRef="#ctx0" brushRef="#br0" timeOffset="6541.41">20408 13000 0,'-106'17'31,"89"1"-31,140-53 0,-264 88 31,247-53 0,-18 0-15,-53-18-16,18 18 16,35-35-1</inkml:trace>
  <inkml:trace contextRef="#ctx0" brushRef="#br0" timeOffset="6711.74">20443 13123 0,'0'0'16,"-105"71"-1,69-71 1,72 18 0,52-18-1,265-89 17,-300 72-32</inkml:trace>
  <inkml:trace contextRef="#ctx0" brushRef="#br0" timeOffset="7647.28">21255 13017 0,'-18'-35'16,"89"-35"15,-54 70-16,54-18 1,-53 18 0,17 35-1,-35-17 1,0 88 0,-106 70 15,88-123-16,36-53 1,106-18 0,105-17 15,-176 35-15,-71-17 15,0 17-16,18-36 1</inkml:trace>
  <inkml:trace contextRef="#ctx0" brushRef="#br0" timeOffset="8968.76">21784 13000 0,'0'-35'31,"35"-1"1,-17 36-17,70-17 1,-70 17 0,35 35-1,-53 53 1,-18 18 15,18-88-15,-35 17-1,52-88 17,36-18-17,-35 18 1,53-70-1,-71 105-15,17-17 32,-34 53-1,-89 88 0,106-71-15,0-18-16,0 19 15,17 52 1,54-70 0,70 17-1,-70-35 1,-19 0-16</inkml:trace>
  <inkml:trace contextRef="#ctx0" brushRef="#br0" timeOffset="10218.52">22595 12894 0,'-35'18'15,"-35"-18"1,52 0-16,0 0 31,54 0 0,-19 0-15,89-18 0,-88 18-1,17-18 1,-35 1 15</inkml:trace>
  <inkml:trace contextRef="#ctx0" brushRef="#br0" timeOffset="10804.97">22878 12665 0,'0'0'0,"17"-36"15,1 36 1,52-35 0,-17 18-1,-17 17 1,-19 0-16,19 17 16,-19 1-1,1 52 1,-18-17-1,-53 0 1,18-18 0,-18 36-1,35-71 1,36-18 15,17 1-15,71-1-1,-36 18 1,-34 18 0,-1-1-1,-17 54 1,-71 52 15,0-70-15,0-17-1,35-36-15,1 17 16,-19-17 0,36-35-1,0 17-15</inkml:trace>
  <inkml:trace contextRef="#ctx0" brushRef="#br0" timeOffset="16812.19">24747 12312 0,'0'0'0,"0"-18"16,-17-35-1,-1 36 1,-17 17 0,-18 35-1,0 53 1,0 0 0,0 36-1,35-71-15,1 0 16,-18 211-1,87-123 1,-34-88-16,123 106 16,-53-88-1,-35-54-15,106 54 16</inkml:trace>
  <inkml:trace contextRef="#ctx0" brushRef="#br0" timeOffset="18245.35">25065 12718 0,'0'-18'16,"0"36"-16,-35-89 15,17 53 16,0 36 1,-17 53-17,0-1 1,-36 36 0,54-53-1,-1-35 1,36-36 15,-1-53-15,54-52-1,-36-18 1,-17 123-16,-1-52 16,1-19-1,-18 72 16,0 34-15,18 72 0,-1-1-1,-17-53-15,18 53 16,-1 0 0,19 1-1,-19-19 1,-17-52-1,0-36 1,-105-105 15,52 52-15,0 18 0,0 18-1,70 35 16,54-18-15,-53 18-16,52 0 16,89-17-1,-36-1 1,-87 18 0,-19-18-1,-17 89 32,0-18-16,0-18-15,0-17 0,18-18-1,35-35 1,17-18-1,-17-18 1,-35 36 0,0 17-1,-1 53 32,1-35-31,17 18-1,-17-18 1,35-35 15,-18-18-15,-17 18 0,-18-1-1,0 19-15,-18 17 31,36 17 16,-1 1-31,36 17 0,0 1-1,0 16 1,-35-16-1,-18-19-15,17 19 16,-70 17 15,53-36-15,0-34 31,0-19-47</inkml:trace>
  <inkml:trace contextRef="#ctx0" brushRef="#br0" timeOffset="18413.35">26229 12647 0,'-35'-18'15,"52"18"17</inkml:trace>
  <inkml:trace contextRef="#ctx0" brushRef="#br0" timeOffset="18710.54">26141 12206 0,'0'0'0,"0"-53"31,17 53-15,89 71-1,-18-1 1,18 36 0,-17 88-1,-72 35 1,-87-105 0,-107 123-1</inkml:trace>
  <inkml:trace contextRef="#ctx0" brushRef="#br0" timeOffset="22418.15">14852 14728 0,'0'0'0,"0"-17"15,0-18 1,0 17-1,-18 18 1,18 18 15,-17 34-15,-19 142 15,36-123-15,0-36-16,0-17 15,0 0 1,18-36 0,0-35-1,-1-35 1,1 70-16,-18 1 16,53-72-1,35 54 16,-70 35-15,17 53 0,-17 123-1,-124-52 17,88-124-17,-70 18 1,88-89 15,0 53-15,0-17-1</inkml:trace>
  <inkml:trace contextRef="#ctx0" brushRef="#br0" timeOffset="22744.59">15134 14640 0,'0'0'0,"0"-17"16,0-1-1,18-17 1,-1 35-16,1 0 15,35 17 1,-18 19 0,106 122-1,-123 54 17,-159-18-17,106-159 1,-18 1-16</inkml:trace>
  <inkml:trace contextRef="#ctx0" brushRef="#br0" timeOffset="23075.15">14746 14587 0,'0'0'0,"-18"-17"16,18-1-16,-70-35 31,-18 53-15,-89 141 30,89 106-30,176 71 15,-52-283-15,228 141 0</inkml:trace>
  <inkml:trace contextRef="#ctx0" brushRef="#br0" timeOffset="28540.57">16157 14764 0,'-17'-18'16,"17"0"15,17 89 31,-17-53-62,18 211 16,-18-53 15,0-123-15,0-70 15,-18-283 0,18 247-15,18-176 0,-18 211-1,70-123 1,-52 123-1,17 1-15,89-19 16,-107 36 0,36 36-1</inkml:trace>
  <inkml:trace contextRef="#ctx0" brushRef="#br0" timeOffset="28721.4">16245 14870 0,'0'0'15,"-70"35"1,105-35 15,124-35-15,-124 35-16,53-36 16</inkml:trace>
  <inkml:trace contextRef="#ctx0" brushRef="#br0" timeOffset="29109.96">16651 14887 0,'0'0'15,"0"-17"1,0-1-16,35 36 47,-17 17-32,17 88 1,-35-52 0,0-18-1,0-36 1,0 1-1,0-36 1,18-87 0,-18 69-1,88-87 1,-35 52 0,-18 36-1,1 35-15</inkml:trace>
  <inkml:trace contextRef="#ctx0" brushRef="#br0" timeOffset="29415.2">17163 14870 0,'-18'35'16,"-17"35"15,35-17-16,35 0 1,18-35 0,-35-18-16,34-18 31,-16-52-15,-36 34-16,-18-34 15,-70-1 16,-18 124 1,106-18-17</inkml:trace>
  <inkml:trace contextRef="#ctx0" brushRef="#br0" timeOffset="30130.89">17727 14799 0,'0'0'0,"-53"-18"16,36 18-1,34 36 16,18 17-15,-17-36 0,0 177-1,-1-141 1,-17-18 0,18-52 15,0-71-16,-1 52-15,1-17 16,35-70 0,-36 88-1,1 17-15,0 18 32,17 71-17,0 52 16,-35-105-15,18-36 15,0-35-15,-18 35 0,35-17-1,106-88 16,-123 176-15,-1 35 0,1 0-1,17-17 1,-17-36 0,-1 0 15,1-70-31</inkml:trace>
  <inkml:trace contextRef="#ctx0" brushRef="#br0" timeOffset="30416.44">18662 14552 0,'0'0'0,"0"-18"16,0 36 31,18 88-16,34 53 0,-52-142-15,18 19-16,0-19 15</inkml:trace>
  <inkml:trace contextRef="#ctx0" brushRef="#br0" timeOffset="30850.67">19262 14799 0,'0'0'0,"-36"-35"16,19 35-16,-19 0 31,-34 88-15,52-35-1,-17 53 1,35-53 0,18-36-1,-1-17 1,54-53 0,-54 36-16,54-124 31,-71 123-16,0 0 1,35 106 15,18-35-15,35 36 15,-70-89-31</inkml:trace>
  <inkml:trace contextRef="#ctx0" brushRef="#br0" timeOffset="31761.89">19509 14446 0,'0'18'203,"-36"0"-172,19-18 0,17-18 16,0 0-16,17 18 16,36 18-31,-35-18-16,17 35 31,-35 18-15,0-35-16,-35 35 15,-36 35 1</inkml:trace>
  <inkml:trace contextRef="#ctx0" brushRef="#br0" timeOffset="33240.62">18609 14499 0,'0'18'94,"18"-18"-79,-1 17 1,1 1 15,0-36 126,-1 18-142,18-17 32,-17-1-31,-18 1 93,-18 34-46,1 18-48,-1 1 1,1-19-1,17 1 1,0 17 0,0-17-1,-18 17 1,18 0 0,0-17-1,0 17 1,0-17-1,18 0-15,17 17 32,-18-17-17,1-18 17,17 0-17,-17 0 1,0-18-1,17 18 1,-35-18 0,0 1-16,0-1 15,-18 18 17,1 18-1,-1-1-31</inkml:trace>
  <inkml:trace contextRef="#ctx0" brushRef="#br0" timeOffset="34372.88">21061 14570 0,'0'0'0,"-18"-53"16,-52 53 15,17 17-15,35 36-1,0-53 1,18 18-16,-17 53 16,17-19-1,35-34-15,18 106 31,-18-19 1,-17-16-17,-18-72-15,-35 89 32,-54-71-17,72-35 1,-54-88-1</inkml:trace>
  <inkml:trace contextRef="#ctx0" brushRef="#br0" timeOffset="34529.68">20832 14922 0,'0'-17'16,"0"34"-16,0-52 16,35 18 15,88-19-16,-70 36-15,35-17 16,71-36 0</inkml:trace>
  <inkml:trace contextRef="#ctx0" brushRef="#br0" timeOffset="34763.92">21378 14587 0,'0'0'0,"-35"0"15,17 0-15,71 0 32,36-17-17,-1-1 1,-53 0-1,-35 1 1</inkml:trace>
  <inkml:trace contextRef="#ctx0" brushRef="#br0" timeOffset="35118.62">21749 14429 0,'0'-18'16,"0"36"-16,-18-54 31,18 19-31,0 34 62,35 142-30,-17-71-17,-18-17 1,0-54 0,18-17-1</inkml:trace>
  <inkml:trace contextRef="#ctx0" brushRef="#br0" timeOffset="35460.53">22331 14429 0,'0'-18'16,"0"36"-16,-18-54 31,-35 160-15,18-36 15,-18 88-16,18-35 1,70 71 0,-17-159-16,52 35 15,89 18 1,-124-88-16,71-18 0</inkml:trace>
  <inkml:trace contextRef="#ctx0" brushRef="#br0" timeOffset="35993.39">22348 14728 0,'-17'-35'31,"34"70"-31,1-70 31,0 35-15,35 0 0,-18 53 15,-88 71 0,0-54 0,71-105 1,35-18-17,-36 35 1,89-123 0,-88 124-1,-18-19 1,0 19-1,-18 34 1,0 71 0,18-35-1,53 36 1,0-19 0,0-52-1,35-18 1,-52-36-16</inkml:trace>
  <inkml:trace contextRef="#ctx0" brushRef="#br0" timeOffset="36276.51">22701 14499 0,'0'-17'31,"71"52"1,70 71-17,-88-36 1,-18 54 0,-35-19-1,-35 37 1,17-54-1,18-53 1,35-35-16</inkml:trace>
  <inkml:trace contextRef="#ctx0" brushRef="#br0" timeOffset="36488.94">23424 14623 0,'18'-18'32,"88"-17"-1,53 17-15,-142 0-1</inkml:trace>
  <inkml:trace contextRef="#ctx0" brushRef="#br0" timeOffset="36616.9">23618 14640 0,'-88'71'16,"176"-142"-16,-264 195 15,229-107 17,35-34-17,-17-1 1,17-17-16</inkml:trace>
  <inkml:trace contextRef="#ctx0" brushRef="#br0" timeOffset="37030.94">24148 14446 0,'0'-35'16,"-18"35"0,36 0 15,-1 0-16,36 18-15,-35 70 32,-71 35-1,0 1-15,35-89-1,36-35 1,53 0-1,52-35 1,36-18 0</inkml:trace>
  <inkml:trace contextRef="#ctx0" brushRef="#br0" timeOffset="37538.44">24553 14499 0,'-17'-17'31,"17"-1"-15,35 18 0,18 0-1,-18 0 1,-35 18-16,18 70 31,-53-53-31,-18 53 16,0-35 15,53-35-15,17-54-1,19 1 1,122-159-1,-140 177-15,0-36 16,-1 0 0,-17 35-16,-35 36 31,-18 70-15,53-18-1,35 36 1,1-53-1,17-18 1,88-17 0,-88-36-16</inkml:trace>
  <inkml:trace contextRef="#ctx0" brushRef="#br0" timeOffset="37730.7">25188 14499 0,'-17'0'32,"70"0"-1,17-17-15,1-1-1,-36 0-15</inkml:trace>
  <inkml:trace contextRef="#ctx0" brushRef="#br0" timeOffset="38258.16">25735 14252 0,'0'0'0,"18"-35"15,-18 17-15,35-17 16,18 17 0,0 1-1,-18 17 1,18 35 0,-53 0-1,0 36 1,-35-18-1,-18 17 17,18-52-17,70-18 32,71 0-31,-36 0-1,-34 71 17,-89-1-1,-18 18-15,-52-17-1,34-36 1,36-35-16</inkml:trace>
  <inkml:trace contextRef="#ctx0" brushRef="#br0" timeOffset="39066.16">21008 15716 0,'-53'-17'15,"35"17"16,18 17-15,0 1 0,0 88-1,53-18 1,-35-53 0,17 18-16,18 159 31,-53-89-16,-18-105 1,-70 141 0,35-106-1,18-53 1,35-36-16</inkml:trace>
  <inkml:trace contextRef="#ctx0" brushRef="#br0" timeOffset="39278.39">20796 16210 0,'0'0'0,"18"0"16,0 0-16,17-18 16,141-17 15,-52 18-16,-89-1 1,0 0-16</inkml:trace>
  <inkml:trace contextRef="#ctx0" brushRef="#br0" timeOffset="39506.6">21325 15893 0,'-17'0'15,"34"0"-15,1 0 32,17 0-17,89-18 1,-107 18-16,1 0 15,0-18-15</inkml:trace>
  <inkml:trace contextRef="#ctx0" brushRef="#br0" timeOffset="39867.86">21713 15663 0,'0'-17'15,"0"34"48,36 54-48,-19-18 1,1 0 0,-18 17-1,0-17 1,35-35-1</inkml:trace>
  <inkml:trace contextRef="#ctx0" brushRef="#br0" timeOffset="40469">22296 15787 0,'0'0'0,"17"-18"16,-17-17 0,0 70 31,-17 0-32,17 36 1,-36 35-1,36 0 1,0-18 0,0-53-16,36 71 15,16-53 1,125-18 15,-142-52-31</inkml:trace>
  <inkml:trace contextRef="#ctx0" brushRef="#br0" timeOffset="40796.76">22631 15893 0,'0'0'0,"-36"-18"16,36 36 31,18-18-32,17 88 1,-17 0 0,-18-53-1,0 36 1,0-54-16,0 1 15,0 17 1,18-35 0</inkml:trace>
  <inkml:trace contextRef="#ctx0" brushRef="#br0" timeOffset="41071.55">22684 15681 0,'0'0'0,"17"-35"15,19 17 1,-1 18 0,18 0-16,88 106 31,-53 53-16,-70 105 17,-107-87-17,1-1 1,53-123 0</inkml:trace>
  <inkml:trace contextRef="#ctx0" brushRef="#br0" timeOffset="41679.95">24007 15804 0,'0'0'15,"-53"18"1,106-36 31,-1 1-32,54-18 1,-53 17 0,-35 0-16,-1 18 15,1 36 1</inkml:trace>
  <inkml:trace contextRef="#ctx0" brushRef="#br0" timeOffset="41852.35">24024 15946 0,'-70'70'16,"140"-140"-16,-176 158 15,71-71-15,123-34 32,36-36-17,52 0 1,-88 35 0,-52-17-16</inkml:trace>
  <inkml:trace contextRef="#ctx0" brushRef="#br0" timeOffset="42588.95">24853 15628 0,'-17'0'16,"17"-35"15,17 17-16,36 18 1,-18 0 0,-17 18-1,-18 52 1,0-52-16,-106 141 31,89-106-15,-1-36-16,18 19 15,18-36 1,17 0-16,53 0 16,18-36-1,-53 1 1,-18 17 0,-17 1-1</inkml:trace>
  <inkml:trace contextRef="#ctx0" brushRef="#br0" timeOffset="43022.33">25312 15646 0,'0'17'31,"0"-34"-31,-18 34 16,18-34 62,0-1-47,0 71 0</inkml:trace>
  <inkml:trace contextRef="#ctx0" brushRef="#br0" timeOffset="43423.86">25700 15487 0,'0'-18'31,"0"36"-31,0-53 16,0 52 46,0 1-46,53 88-1,-53-89 1,35 142 0,-17-53 15,-1-53-16,-17-88 32</inkml:trace>
  <inkml:trace contextRef="#ctx0" brushRef="#br0" timeOffset="43742.51">26141 15610 0,'0'0'0,"-18"0"15,1 0 16,69 0 1,1-17-17,53-1 17,-53 0-17,-35 18-15,-18-17 31</inkml:trace>
  <inkml:trace contextRef="#ctx0" brushRef="#br0" timeOffset="44340.75">26599 15381 0,'0'0'0,"53"-70"15,0 52 1,-35 0 0,35 18-1,0 53 16,-53-18-15,0-17 0,-53 35-1,18-18 1,-1-17 0,54-18 30,35-18-30,-36 18 0,36 0-1,53 53 17,-88 0-17,-18-18 1,-35 36-1,17-36 1,-17 18 0,17-53-1,-17-17 17</inkml:trace>
  <inkml:trace contextRef="#ctx0" brushRef="#br0" timeOffset="45241">27675 15328 0,'0'0'0,"-105"53"31,69-53-16,36 18 17,71-54-17,-18 19 1,123-1 0,-141 36 15</inkml:trace>
  <inkml:trace contextRef="#ctx0" brushRef="#br0" timeOffset="45408.41">27534 15522 0,'0'0'0,"36"0"16,175-35 15,-123 17-16,-35 1 1</inkml:trace>
  <inkml:trace contextRef="#ctx0" brushRef="#br0" timeOffset="46806.3">28363 15381 0,'0'0'0,"-35"0"15,17 0 1,1-18 15,34 18-15,72-35 0,-1 18-1,53-19 16,-159 19 16,18-1-31</inkml:trace>
  <inkml:trace contextRef="#ctx0" brushRef="#br0" timeOffset="47131.42">28945 15081 0,'0'0'0,"18"0"16,-18-17-1,-18 17 1,18 53 46,18 35-46,0 0 0,-1 0-1,-17 0 1,0-70-1,18-18 1</inkml:trace>
  <inkml:trace contextRef="#ctx0" brushRef="#br0" timeOffset="52128.61">20144 17392 0,'0'0'0,"0"-71"31,-36 54 0,19 17-15,-19 35-1,19-17-15,-54 52 16,54-52-16,-1 17 16,0-17-1,1 123 1,17-123-16,35-1 16,53 36-1,-35-53 1,123-35-1</inkml:trace>
  <inkml:trace contextRef="#ctx0" brushRef="#br0" timeOffset="52428.37">20144 17198 0,'0'0'0,"0"-35"16,0 17-1,17 0 1,107 36 15,-71 53-15,-36 175 15,-52-69-15,0-89-16</inkml:trace>
  <inkml:trace contextRef="#ctx0" brushRef="#br0" timeOffset="52728.65">19632 17286 0,'0'0'0,"-18"18"31,18 17-16,0 18 1,0 106 0,0-36-1,36 36 1,34-89 0,89 1-1,-88-71 1</inkml:trace>
  <inkml:trace contextRef="#ctx0" brushRef="#br0" timeOffset="53308.97">20990 17110 0,'-17'0'16,"34"0"-16,-52-18 15,17 18 32,1 0-15,-1 0-17,0 0 1,18 18-1,-17 35 17,52 17-17,-17 18 1,-1 1 0,1-72-16,-18 18 15,18 36 1,-18-18-1,0-18 1,-53 18 15,17-53-15,19 0-16</inkml:trace>
  <inkml:trace contextRef="#ctx0" brushRef="#br0" timeOffset="53525.92">20796 17392 0,'0'-18'31,"0"36"-31,0-53 16,18 35-16,141-53 31,17 0 0</inkml:trace>
  <inkml:trace contextRef="#ctx0" brushRef="#br0" timeOffset="53851.26">21184 17057 0,'-17'0'16,"34"0"-16,-70 0 16,36 0 15,34 0-16,19 0 1,34-18 0,1 1-1,-54 17 1</inkml:trace>
  <inkml:trace contextRef="#ctx0" brushRef="#br0" timeOffset="54254">21555 16827 0,'-18'0'31,"18"-17"-15,18 105 46,35 36-30,-36-19 15,1-87-32</inkml:trace>
  <inkml:trace contextRef="#ctx0" brushRef="#br0" timeOffset="54960.57">22102 16810 0,'-18'17'31,"0"-17"-15,1 0-16,-19 18 31,-17 70-15,53-70-16,-53 70 15,36 18 1,34 88-1,36-71 1,36 1 0,-19-36-1,18-53 1,-17-35-16</inkml:trace>
  <inkml:trace contextRef="#ctx0" brushRef="#br0" timeOffset="55320.26">22472 16722 0,'0'0'0,"-18"0"15,1 0 1,-1 0 0,18 35 15,0 53-15,0-70-1,35 105 1,-35-70-16,36 35 31,-36-70 0,0 0-15</inkml:trace>
  <inkml:trace contextRef="#ctx0" brushRef="#br0" timeOffset="55577.91">22313 17251 0,'0'0'0,"-35"17"16,88-34 15,53-18-16,-71 17-15,0 0 16,142-17 0,-36-18-1,-18 18 1,-105 17 0</inkml:trace>
  <inkml:trace contextRef="#ctx0" brushRef="#br0" timeOffset="56068.61">22578 17374 0,'0'0'0,"-18"0"16,18-17 15,35-1-15,1 0-16,17 1 15,-18-1 1,-17 18-16,17-18 31,-53 71-15,1-17-1,-54 52 1,71-71 0,18-17 15,70 0-15,0 18 15,-70 0-16,-18 17-15,0 0 16,0-17 0,-36 53-1,-17-54 1,36-17-16</inkml:trace>
  <inkml:trace contextRef="#ctx0" brushRef="#br0" timeOffset="56386.46">22931 16827 0,'0'-17'15,"0"34"-15,-18-105 16,18 71-1,53 17 1,70 53 0,-35 35-1,107 176 17,-160-87-17,-35-89 1,-71 141-1,-17-70 1</inkml:trace>
  <inkml:trace contextRef="#ctx0" brushRef="#br0" timeOffset="57042.58">24253 16863 0,'-70'17'31,"140"-34"-31,-158 52 16,159-35 31,52-18-32,-17 1 1,18-1 0,-107 18-16</inkml:trace>
  <inkml:trace contextRef="#ctx0" brushRef="#br0" timeOffset="57212.22">24324 17074 0,'0'0'0,"-71"36"15,54-36-15,-1 0 32,230-36-17,105 1 17,-228 18-17</inkml:trace>
  <inkml:trace contextRef="#ctx0" brushRef="#br0" timeOffset="57628.58">25047 16704 0,'0'-18'15,"53"-17"17,0 35-17,-18 18 1,-35 35 0,-17 70-1,-36-52 1,-35 123 15,176-177-15,-71-17-1,248-53 1,-212 53 0,88-52-1,-123 52-15</inkml:trace>
  <inkml:trace contextRef="#ctx0" brushRef="#br0" timeOffset="58245.96">25929 16369 0,'0'0'0,"18"-18"16,-18 1 15,-18 34 16,-17 54-31,0 17-1,-18 106 1,35 0 0,0-18-1,107 124 17,52-194-17,-124-106-15</inkml:trace>
  <inkml:trace contextRef="#ctx0" brushRef="#br0" timeOffset="58620.6">26317 16422 0,'0'0'15,"0"-35"1,0 17 0,-17 18-1,17 18 16,17 34-15,-17-16-16,35 87 31,-17-70-15,0-18 0,-18 18-1,0-35-15,17-18 0</inkml:trace>
  <inkml:trace contextRef="#ctx0" brushRef="#br0" timeOffset="58866.33">26211 16916 0,'-17'0'31,"34"0"-31,19 0 32,122-53-17,107-53 32,-230 88-47</inkml:trace>
  <inkml:trace contextRef="#ctx0" brushRef="#br0" timeOffset="59336.41">26388 17039 0,'0'18'16,"17"-18"31,19 0-31,70-35-1,-89 70 16,-87 35 1,52-52-17,18 0 1,53-18 0,17 0 15,-34 17-16,-19-17-15,1 53 32,-106 18-17,-18 17 17,88-70-17</inkml:trace>
  <inkml:trace contextRef="#ctx0" brushRef="#br0" timeOffset="59680.63">26882 16387 0,'0'0'0,"0"-36"16,53 107 31,35 17-31,-18 88-1,-52-52 1,-18-89-16,0 53 15,0-52 1,-53 193 0,35-211-1,1-1 1</inkml:trace>
  <inkml:trace contextRef="#ctx0" brushRef="#br0" timeOffset="59982.61">27287 16722 0,'18'-36'31,"-36"72"-31,54-72 15,17 36 1,-18 0 0,18 0-16,0-17 15,0 17 1,-36 0 0,1-18-16</inkml:trace>
  <inkml:trace contextRef="#ctx0" brushRef="#br0" timeOffset="60565.01">27852 16457 0,'0'0'0,"35"-70"31,-17 70-31,35 0 31,0 0-15,-1 17 0,-52 1-1,0-1-15,-17 19 16,-36 34 0,-53 36-1,71-71 1,0 1 15,52-36-15,89-18 15,-18 53 0,-70-35-15,17 159-1,-35-141 1,-70 52 0,-89 18 15</inkml:trace>
  <inkml:trace contextRef="#ctx0" brushRef="#br0" timeOffset="61446.37">28610 16528 0,'0'0'0,"-17"0"16,-1 0 0,53-18 15,71 0-16,-88 1 1,70-1 0,-70 36 15,-54 35-15,-52 17-1,18 1 1,17-36-1,35-17 1,124-36 15,0-17-15,52-1 0</inkml:trace>
  <inkml:trace contextRef="#ctx0" brushRef="#br0" timeOffset="65915.77">29563 16316 0,'0'0'0,"-18"18"31,0-18-16,1 0 1,34 0 31,19 0-31,123-36-1,-89 19 1,54-1-16,-89 18 15,0-18 1</inkml:trace>
  <inkml:trace contextRef="#ctx0" brushRef="#br0" timeOffset="66303.61">29510 15998 0,'-18'-17'31,"36"34"-31,-36-52 16,71 35 15,-18-17-16,-17 34 1,0 18 0,-18 1-1,0 17 1,0-36-16,35 1 31,88-89 0,36 18 1,-141 36-17</inkml:trace>
  <inkml:trace contextRef="#ctx0" brushRef="#br0" timeOffset="66819.15">29633 16581 0,'0'0'0,"36"-36"31,-1 1-15,0 0 0,71-18-1,-71 53-15,1 0 32,-36 35-17,-18 18 1,-17-18-1,17 1 1,36-36 15,17 0-15,88 0 15,-70 17-15,-35 1-1,-53 52 1,-1-17 0,-69 35-1,87-52 1,0-36-16</inkml:trace>
  <inkml:trace contextRef="#ctx0" brushRef="#br0" timeOffset="67100.29">30462 16298 0,'-17'0'16,"-1"-17"-1,71 17 17,-18 0-17,-17 0-15,35 0 16,-18 0 0,-17 0-1</inkml:trace>
  <inkml:trace contextRef="#ctx0" brushRef="#br0" timeOffset="67946.9">30886 16157 0,'0'0'0,"0"-35"16,-18 35-16,18-35 31,35-1-15,18 1 15,-35 35-15,88 35 15,-106 18-15,-53 18-1,-18-1 1,54-52-16,-19 35 31,72-53 0,-19-18-15,107 1 0,-54 17-1,-52 0 1,35 35 0,-53-17-1,-18 52 1,-52-17-1,-19 35 1,37-52 0,34-19-1</inkml:trace>
  <inkml:trace contextRef="#ctx0" brushRef="#br0" timeOffset="68194.55">31485 16210 0,'0'-18'16,"18"1"-1,0 17 1,35 0-16,-18 0 15,71 0 17,-89 0-17</inkml:trace>
  <inkml:trace contextRef="#ctx0" brushRef="#br0" timeOffset="68349.61">31503 16351 0,'0'18'0,"0"-36"0,-18 36 15,36-18 17,53 0-17,-1 0 1,-17-18 0,0 18-16</inkml:trace>
  <inkml:trace contextRef="#ctx0" brushRef="#br0" timeOffset="69780.87">32632 16298 0,'0'0'0,"-35"0"16,-1 0 0,19 0 15,34 0 31,19 18-46,-1-18-16,35 0 16,-34 0-1,-19 0 1,-17-18 62</inkml:trace>
  <inkml:trace contextRef="#ctx0" brushRef="#br0" timeOffset="70887.68">32967 16245 0,'-18'0'15,"1"0"1,52 0 46,18 0-46,-18 0 0,89-17-1,-54 17 1,54 0 0</inkml:trace>
  <inkml:trace contextRef="#ctx0" brushRef="#br0" timeOffset="71385.37">32932 15857 0,'0'0'0,"-18"0"16,71-17 15,-18 17-16,71-18 1,-18 0 0,-70 18-16,17-17 15,-17 17 1,0 0 0,-36 35 46,0 36-46,1-1-1,-19 18 1,36 1 0,-17-54-1,17-18-15,0 1 16,0-36-1</inkml:trace>
  <inkml:trace contextRef="#ctx0" brushRef="#br0" timeOffset="71553.39">33020 16034 0,'0'0'0,"106"0"47,35 0-31,-53-36-1</inkml:trace>
  <inkml:trace contextRef="#ctx0" brushRef="#br0" timeOffset="72210.03">32914 16633 0,'0'-35'31,"0"70"-31,0-87 16,88-19 15,-52 53-15,17 18-1,-18-17 1,35 17 0,-70 17-1,-17 36 16,-19-17-15,1-19-16,18-17 16,17 18-1,52-18 17,-34 0-17,35 0 1,53 35-1,-106-17 1,0 52 0,-18-52-1,-52 52 1,-177 36 0,211-106-16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4:03:29.4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2910 3845 0,'0'0'0,"0"18"16,0 0-1,0-36 32,0-35-31,18-70 0,17-54-1,-17 124-15,70-141 16,-35 88-1,-18 53 1,-17 53 0,-53 0 46</inkml:trace>
  <inkml:trace contextRef="#ctx0" brushRef="#br0" timeOffset="460.53">2699 3757 0,'-18'-18'32,"18"1"-32,18 70 93,-1 0-77,1 0-16,0-18 16,-18-18-16,17 36 15,19 0 1,34-70 15,1-36-15,17-35-1,-35-1 1,70-16 15</inkml:trace>
  <inkml:trace contextRef="#ctx0" brushRef="#br0" timeOffset="1197.28">3087 2328 0,'-18'0'16,"1"0"-16,-1-35 15,0 0 16,1 17-15,17 142 31,88 52-16,106-123 0,-177-88-15,160-106 0,-142 105-1,-17 1-15,70-106 16</inkml:trace>
  <inkml:trace contextRef="#ctx0" brushRef="#br0" timeOffset="1555.8">3475 1976 0,'0'0'0,"-18"0"15,18 123 1,88-35 15,36-141 0,-71-88 1,-106 106-1,35 35-15,-141 106-1,124-89 1,-18 36-1,71-70 1,17 17-16,36-53 16</inkml:trace>
  <inkml:trace contextRef="#ctx0" brushRef="#br0" timeOffset="2288.01">3722 1799 0,'0'0'0,"-18"0"16,-17-17 15,70-19 0,36 36 1,-36 0-17,0 36 1,1 16 0,-19-34-1,-17 0 1,-17-89 15,-1 18-15,0 18-16,1-18 15,-1-35 1,18 53 0,0 17-16,18 36 31,52 17-16,-17 18 17,-35-53-17,-18-18 1,0-17 0,-18-36-1,18 1 1,0 34-1,0 19 1,35 17 0,1 0-1,17 35 1,17 0 0,-35-17-1,1 0 1,-19-18-1,-52-53 1</inkml:trace>
  <inkml:trace contextRef="#ctx0" brushRef="#br0" timeOffset="3262.89">4110 1252 0,'0'0'0,"-18"0"15,36 0 32,-1 0-31,19 18-1,-1 0 1,18 17 0,-35-17-1,-1-1 1,-17-34 15,-17-36-15,-19 0-1,36 0 1,0 35 0,18 18 15,0 0-15,-1 18-16,36-1 15,-35 1 1,-1-18-16,-17-18 31,0 1-15,0-54-1,-17 36 1,17 17 15,17 18 0,19 0-15,17 0 15,17-35-15,-35 0 0,-17 17-1,-18-70 1,0 53-1,-18 35 17,18 70-1,18-35-15,17-17-1,-17-18 1,0 0-16,-18-18 15,0-52 1,-18 17 0,-53 35 15,36 54-15,18 52 15,34-88-16</inkml:trace>
  <inkml:trace contextRef="#ctx0" brushRef="#br0" timeOffset="3735.69">4762 741 0,'0'0'0,"-17"0"16,-1 0 0,71 0 15,0 17-15,0 1 15,-53 0-16,18-18 1,-18-36 15,-18-34-15,18 17 0,18 35-1,-1 18 1,71 53 15,-35 0-15,18 0-1,-1-18 1,-34-35 0,34 36-16</inkml:trace>
  <inkml:trace contextRef="#ctx0" brushRef="#br0" timeOffset="4461.5">5151 1676 0,'0'0'0,"-71"-36"15,71 19 1,-35-1-1,52-17 17,19 35-17,52 70 1,0-17 0,35 53-1,-17-18 1,-35-17-1,-53-36 1,-54-35 15,-17-17-15,-35 17 0,-18 70 15,89-35-31,17-17 15,0 35 1,35-35 15,141-107 1,-105-52-17,-36 53 1,-17 35-1,-18-17 1,-35 34 0,17 19-1,0 17-15</inkml:trace>
  <inkml:trace contextRef="#ctx0" brushRef="#br0" timeOffset="4772.01">5609 1446 0,'-17'0'31,"34"0"-15,124 18 15,-53 35 1,-70-35-1,-71-18-16</inkml:trace>
  <inkml:trace contextRef="#ctx0" brushRef="#br0" timeOffset="4923.18">5486 1288 0,'0'0'0,"-71"35"31,53-17-16,54-18 1</inkml:trace>
  <inkml:trace contextRef="#ctx0" brushRef="#br0" timeOffset="5226.47">5627 1129 0,'0'0'0,"-18"0"15,36 0 48,35 70-47,0-34-1,17-1 1,124 53 15,-123-53-15,-71-17-16,17 17 15,-17 1 1,-17 34 0,-1-52-16</inkml:trace>
  <inkml:trace contextRef="#ctx0" brushRef="#br0" timeOffset="5434.71">5927 1429 0,'0'0'0,"-18"-36"15,18 19 48,18-54-48,-1-35 1,-17 89-16</inkml:trace>
  <inkml:trace contextRef="#ctx0" brushRef="#br0" timeOffset="5724.99">5821 864 0,'0'0'0,"-18"0"16,1 0 0,17 18-1,17 0 1,1 17 0,52 18-1,19-18 1,16 0-1,-34 1 1,-18-1 0,-18 0-1,-35-17-15,0-1 16,-17 19 0,-1-19-16</inkml:trace>
  <inkml:trace contextRef="#ctx0" brushRef="#br0" timeOffset="5932.58">6068 1288 0,'0'-53'62,"35"0"-46,-17 18-1,17-36 1,-17 53-16</inkml:trace>
  <inkml:trace contextRef="#ctx0" brushRef="#br0" timeOffset="6288.6">6279 988 0,'36'17'32,"-72"-34"-32,89-36 31,-53 18-15,0 17-16,-17-35 15,-1 35 1,-17 1-1,0 17 1,35 35 0,0 36-1,17-19 1,36 1 0,0-35-1,0 0 1,-18-18-16,0-18 15,-17-35-15,0 35 0</inkml:trace>
  <inkml:trace contextRef="#ctx0" brushRef="#br0" timeOffset="6663.24">6509 776 0,'-18'0'31,"53"0"0,18 18-15,-35-1-1,35 36 1,-36-35 0,-52-53 31,0-36-32,17 53-15,1-34 16,17 34-1,17-35 1,19 35 0</inkml:trace>
  <inkml:trace contextRef="#ctx0" brushRef="#br0" timeOffset="6996.04">6826 758 0,'18'-17'32,"-36"34"-32,36-52 15,0-35 1,-18 34 0,0 19-16,-36-1 31,1 53-16,35 18 1,0-35 0,0 0-16,18-1 15,140 18 17,-140-35-32,35 0 15,-35-17 1</inkml:trace>
  <inkml:trace contextRef="#ctx0" brushRef="#br0" timeOffset="7434.61">7056 617 0,'0'0'0,"-18"0"16,53 0 47,0 36-48,-17-36-15,0 17 16,-1 1-1,1 0 1,-18-54 15,0-17-15,0 18 0,0-18-1,18 53-15,-1 0 16,36 0 15,18 53-15,-36-53-1</inkml:trace>
  <inkml:trace contextRef="#ctx0" brushRef="#br0" timeOffset="7945.31">7444 494 0,'0'-18'31,"-18"1"1,18-1-17,0 53 48,35 18-48,1-18 1,16-17 0,37-36 15,-54-17-16,-17-35 1,-18-1 0,-18 36-1,0 17 1,-17 18 0,17 35-1,18 36 1,0-36-1,18 1 1,88-36 0,-89 0-16,177-89 31</inkml:trace>
  <inkml:trace contextRef="#ctx0" brushRef="#br0" timeOffset="12888.79">20902 3722 0,'-18'17'31,"1"19"-15,-1-19 0,18-34 30,18-19-30,35-52 0,17 18-1,54-36 1,-1 35 0,71 1-1,0 34 1,-106 19-1,-17 17 1,-53 0 15,-36 0 47</inkml:trace>
  <inkml:trace contextRef="#ctx0" brushRef="#br0" timeOffset="13478.87">20902 3545 0,'0'0'15,"0"-17"16,0 52 94,0 36-109,-18-18 0,18 17-1,-17-52-15,17-1 16,0 1 0,17-18 46,54 0-46,-18-18-1,35 18 1,-70 0-16,-1 0 16,54-17-1</inkml:trace>
  <inkml:trace contextRef="#ctx0" brushRef="#br0" timeOffset="15751.25">22490 3104 0,'0'0'0,"0"-35"31,0 18-15,0-1-1,0 0 1,-36 1 15,19 17 1,-1 0-17,0 17-15,-35 89 16,36-88-1,-1 193 1,124-70 15,-71-123-15,18-18-16,88-70 31,-88 34-31</inkml:trace>
  <inkml:trace contextRef="#ctx0" brushRef="#br0" timeOffset="16107.4">22807 3210 0,'-18'0'16,"36"0"-16,-88 18 15,34 123 16,36-123-15,18-1-16,17 19 16,-17-36-1,52 0 1,-34-53 0,-19 35-1,-17-35 1,-35 35-1,-71 1 1,71 17 0,0 17-1,35 1-15,0 0 16,53-1 0,-18-17-1</inkml:trace>
  <inkml:trace contextRef="#ctx0" brushRef="#br0" timeOffset="16737.32">23195 3298 0,'0'0'0,"-35"-35"15,52 88 48,-17-18-47,18 71 15,0-71-16,-18-17 1,17-53 0,-17 0-16,53-107 31,-35 107-15,0 18-16,-18 69 46,17 37-30,-17-72 0,18 36-1,0-53 1,-1-35 0,1-18-1,35-35 1,-53 70-16,17 1 15,1 17 1,0 35 0,-1-18-1,19 19 1,-19-1-16,18 0 16,1 1-1</inkml:trace>
  <inkml:trace contextRef="#ctx0" brushRef="#br0" timeOffset="17397.27">23707 3246 0,'-18'-18'31,"18"36"0,35 52 1,-17-17-17,0-18 1,-18 1 0,17-54 30,-17 0-30,35-52-16,1-18 31,-19 70-31,-17 0 16,18 54 15,0 16-15,-1-34-1,1 17 1,0-35 15,-1-35-15,19-18 0,-1 0-1,0 18 1,-35 17-1,18 89 17,-1-18-17,1-36-15,17 36 16,-17-35 0,17-18-1,18-53 1,-35 35-16</inkml:trace>
  <inkml:trace contextRef="#ctx0" brushRef="#br0" timeOffset="17675.84">24377 3140 0,'0'0'0,"-35"17"16,17-17-1,0 89 1,36-54-1,35 0 1,-35-35-16,70-35 31,-71-53 1,-122 35-17,16 70 16,89 1-15</inkml:trace>
  <inkml:trace contextRef="#ctx0" brushRef="#br0" timeOffset="18179.2">24659 3140 0,'0'0'0,"0"-18"31,18 36 0,-1 17-15,19 71 15,-19-53-15,-17-36 15,0-34-15,53-107 15,-17 54-15,-19 52-1,18 0 1,-17 18-16,-18 18 16,71 53-1,-54-18 1,1-36-16,17 71 31,-17-52-15</inkml:trace>
  <inkml:trace contextRef="#ctx0" brushRef="#br0" timeOffset="18857.74">25682 3175 0,'-17'0'15,"34"0"-15,-34-18 32,34 18-17,1-17 1,-1 17-1,19 88 1,-19-70 0,-17 87-1,0-69 1,18-19 0,-18-34-1,0-54 1,0 1-1,35-1 1,18 0 0,-17 36-1,16 18 1,-16 17-16</inkml:trace>
  <inkml:trace contextRef="#ctx0" brushRef="#br0" timeOffset="19568.13">26317 3104 0,'0'0'0,"-53"-35"15,0 53 16,36 17-15,-19 106 15,36-106-15,0-17 0,36-36-1,-19 18-15,19-52 16,17-19-1,-53 53 1,17-35 0,-17 89 15,0-1-15,18 36-1,70-19 1,36-34 15,-19-124-15,-87 89-16,17-36 15,1-35 1,-19 52-16,-17-70 16,0 53-1,-17 18 1,-1 18-1,18 69 17,18 1-17,-1 71 1,-17-1 0,18 1-1,-1-71 1,1-18-1,-53-53 17,17-35-32</inkml:trace>
  <inkml:trace contextRef="#ctx0" brushRef="#br0" timeOffset="19913.15">26688 3104 0,'0'-17'31,"0"34"-31,-18-34 15,159 17 17,-106-18-17,159-35 1,-141 53 0,-53-17-16,0 34 93,0 1-77,0 52 0,0 19-1,0-19 1,0-52-1,0-36 17</inkml:trace>
  <inkml:trace contextRef="#ctx0" brushRef="#br0" timeOffset="20070.91">27146 2840 0,'0'0'0,"-35"0"15,17 0 1,36 17 31</inkml:trace>
  <inkml:trace contextRef="#ctx0" brushRef="#br0" timeOffset="20399.34">27358 3052 0,'0'17'16,"0"-34"-16,-18 52 15,18 0-15,0-17 16,0 17 0,18-17-16,0-18 15,52 17 1,-35-17-1,1-17 1,-1-19 0,-17 1-1,-18-53 1,-106 17 15,53 71-15,0 71-1,18-18 1</inkml:trace>
  <inkml:trace contextRef="#ctx0" brushRef="#br0" timeOffset="33163.01">970 5539 0,'0'0'0,"-53"0"31,36 0-15,17-18-1,-18-70 16,53 70-15,0 18 15,1 35-15,34 36 0,-34-18-1,52 0 16,-53-88-15,53-107 15,18-69-15,-53 123 0,-35 70-1,-1-17 1,1 52 15,0 19-15</inkml:trace>
  <inkml:trace contextRef="#ctx0" brushRef="#br0" timeOffset="33548.26">1129 5397 0,'0'0'0,"-18"0"16,1-17-16,-1 17 15,0 0 1,36 0 15,35 35-15,70 53 15,-70-70-15,-17 0-1,-1-18 1,0-18 0,53-123-1,142-230 1,-160 266 15,18 34-15</inkml:trace>
  <inkml:trace contextRef="#ctx0" brushRef="#br0" timeOffset="39695.44">5397 4939 0,'-17'0'16,"17"-18"-1,-18 18 48,18 36-16,0 16-32,0 54 17,0-70-17,0-19-15,18-17 16,-18 18-1,17-1 17</inkml:trace>
  <inkml:trace contextRef="#ctx0" brushRef="#br0" timeOffset="40067.68">5256 5115 0,'0'0'0,"-17"0"16,17-17 31,17 17-16,19 0-16,34 53 17,-17-53-17,-18 0 1,1 0 0,-19 0-1,1 0 1,-18-18 15,18-35-15,52-70-1</inkml:trace>
  <inkml:trace contextRef="#ctx0" brushRef="#br0" timeOffset="91931.85">8590 4586 0,'0'-18'0,"-18"18"47,1 18 0,-18 53-31,-1 52-1,19 1 1,-19-1 0,19-70-1,17-18 1,0-52 31</inkml:trace>
  <inkml:trace contextRef="#ctx0" brushRef="#br0" timeOffset="92297.47">8220 4974 0,'0'-17'16,"0"34"-16,0-52 15,35 70 48,53 36-32,-70-71-15,52 53-1,-17-71 17,-17-53-17,52-87 16,-53 105-15,18 17 0</inkml:trace>
  <inkml:trace contextRef="#ctx0" brushRef="#br0" timeOffset="96796.19">10601 10672 0,'0'0'0,"-18"17"16,-17 1 0,17-1-1,18 1 1,-17-18 0,17 18-1,-18-1 1,0 1-1,1-18-15,-1 18 32,71-36-1,18 0-15,-1-17-1,-17 17 1,-35 1-1,-36 52 1</inkml:trace>
  <inkml:trace contextRef="#ctx0" brushRef="#br0" timeOffset="96959.55">10601 10830 0,'-35'18'16,"70"-36"-16,-141 106 16,36-17-1,70-53 1,52-18 15,19-36-15,17 1-1,-17 35 1,-54-18 0</inkml:trace>
  <inkml:trace contextRef="#ctx0" brushRef="#br0" timeOffset="97665.4">11307 10495 0,'0'0'0,"-18"18"16,-17-18 15,35-18-15,53 0 15,-18 18-15,-18 18-1,-17 35 1,0 88 0,-35-35-1,35-18 1,0-70 0,18-1-1,52-17 1,19-52-1,-19 16 1,1 1 0</inkml:trace>
  <inkml:trace contextRef="#ctx0" brushRef="#br0" timeOffset="98146.52">11606 10672 0,'0'0'0,"0"-18"32,0 53 14,18 36-30,0-36 0,-18 0-1,17-35 17,-17-35-17,18-18 1,17-17-1,-17 52 1,-18 0 0,17 36-1,19 35 1,-1 0 0,0 17-1,18-34 1,-17-36-1,-19 0-15,1-18 0</inkml:trace>
  <inkml:trace contextRef="#ctx0" brushRef="#br0" timeOffset="98616.19">12171 10372 0,'-35'-53'31,"70"106"-31,-70-89 47,70 160-31,-18-1 0,36 71-1,-35-88 1,17 0-1,-17-88 1,-18-36 0,-35-53-1,-106-123 17,52 194-1,54 89-16,35-72-15,53 89 32,0-88-17,17-18 1,54-71 0,-71 36-16</inkml:trace>
  <inkml:trace contextRef="#ctx0" brushRef="#br0" timeOffset="98928.09">12629 10407 0,'-35'-18'16,"70"36"-16,-105-71 15,52 35 1,18 1 0,0 34 15,36 54-15,87 246 15,-105-281-16,35 140 17,-53-158-32</inkml:trace>
  <inkml:trace contextRef="#ctx0" brushRef="#br0" timeOffset="99115.67">12612 10760 0,'-18'17'31,"36"-34"-31,-36 52 31,71-35-15,18-35 0,34-1-1,-69 19-15</inkml:trace>
  <inkml:trace contextRef="#ctx0" brushRef="#br0" timeOffset="99474.91">12841 10830 0,'-18'0'16,"36"0"-16,17-35 31,18-71 0,-53 71-15,-17 17-1,-1 18 1,0 0 0,1 88 15,17-35-16,17 0 17,72-17-17,-54-36 1,0-36-16</inkml:trace>
  <inkml:trace contextRef="#ctx0" brushRef="#br0" timeOffset="99833.95">13053 10689 0,'-18'0'32,"36"0"-1,-1 35 0,19 124 0,-36-141-15,0 17 0,0-123 15,0 35 0,17-18-15,1 54-1,0-1 1,-1 1-16</inkml:trace>
  <inkml:trace contextRef="#ctx0" brushRef="#br0" timeOffset="100529">13282 10654 0,'-18'0'15,"1"0"1,34 18 31,1 17-32,-18 18 1,35 70 15,-17-123-15,-18-17-1,0-125 17,18 54-17,-1 106 17,1-18-17,0 88 1,-1-70-1,1 70 1,-1-159 31,19-17-31,-19 35-1,1 36 1,35 105 31,-35-35-32,17-18 1,-18-17 0,19 35-1,-36-71 32</inkml:trace>
  <inkml:trace contextRef="#ctx0" brushRef="#br0" timeOffset="100804.21">13847 10636 0,'-18'18'32,"36"-18"15,70 0-32,-18 0 1,-52-18-1,-36 18 17,-17 0-32</inkml:trace>
  <inkml:trace contextRef="#ctx0" brushRef="#br0" timeOffset="101225.2">14252 10389 0,'0'0'0,"0"-17"16,-17 17 15,17 17 16,0 142-16,52 0 1,-34-53-17,0-71 1,-1-35 15</inkml:trace>
  <inkml:trace contextRef="#ctx0" brushRef="#br0" timeOffset="101588.13">14464 10548 0,'-18'0'31,"18"18"-15,0 35 15,0-18-15,53-17-1,0-1 1,18 1 0,-36-18-1,-106 70 16,-17-17-15,53-35 0,17-18-1,54-35 1,16-18 0</inkml:trace>
  <inkml:trace contextRef="#ctx0" brushRef="#br0" timeOffset="101885.25">14693 10354 0,'0'0'0,"0"-18"16,0 36 46,18 35-46,17 123 15,-17-52-15,-18-89-16,17 36 16,-17-36-1,0 0 1,-17-52-1</inkml:trace>
  <inkml:trace contextRef="#ctx0" brushRef="#br0" timeOffset="102072.23">14711 10601 0,'-18'0'16,"1"18"15,17-1-16,17-17 1,54 0 0,-1-53-1,-17 18 1</inkml:trace>
  <inkml:trace contextRef="#ctx0" brushRef="#br0" timeOffset="102490.75">15064 10336 0,'0'0'0,"-18"0"16,18-17-16,-18 17 15,18 35 32,53 88-16,-53-105-15,36 141 0,-19 0 15,-17-124-15,-35-17-1</inkml:trace>
  <inkml:trace contextRef="#ctx0" brushRef="#br0" timeOffset="102705.7">15046 10707 0,'0'0'0,"-18"0"16,1 0 0,87 0 15,-34-18-16,69 1 1,-87-1 0,0 0-16</inkml:trace>
  <inkml:trace contextRef="#ctx0" brushRef="#br0" timeOffset="103041.24">15293 10777 0,'0'0'0,"-18"36"16,36-36 15,52-36-15,-52 1-1,0-53 1,-18 70-16,-36 1 31,19 17-15,-18 17-1,35 1 1,0 0-16,0 52 16,0-52-1,52 70 1,-34-88-1,53-18 1,-36 1 0</inkml:trace>
  <inkml:trace contextRef="#ctx0" brushRef="#br0" timeOffset="103525.71">15452 10601 0,'17'0'47,"1"0"-32,35 0 1,-18 18 15,-35 70-15,0-71-1,-18 54 1,18-53 0,0-36 15,0-35-16,0 35-15,36-70 32,-36 53-17,17 17-15,19 1 32,-36 34-17,0 1 1</inkml:trace>
  <inkml:trace contextRef="#ctx0" brushRef="#br0" timeOffset="104124.67">15734 10495 0,'0'0'32,"18"35"-17,-1 36 17,1 17-17,-18-53 1,-18 36-1,18-53 1,0-71 15,18 0-15,35-18 0,-18 36-1,-35 53 16,18-1-15,-18 19 0,0-1-1,17-88 32,36-18-31,-35 54-1,-1-1 1,1 71 15,0-18-15,17 36 0,18-18-1,17-71 1</inkml:trace>
  <inkml:trace contextRef="#ctx0" brushRef="#br0" timeOffset="107883.36">10672 1129 0,'0'-18'15,"-18"1"16,18 87 48,0-17-64,18 35 1,-1 36-1,-17-89 1,35 53 0,-35-70-1,18 17 1,-18-53 15</inkml:trace>
  <inkml:trace contextRef="#ctx0" brushRef="#br0" timeOffset="108128.74">10989 1393 0,'0'0'31,"53"0"0,35-35-15,0 0-1,1 17 1,-37 1 0,-69-1 15</inkml:trace>
  <inkml:trace contextRef="#ctx0" brushRef="#br0" timeOffset="108412.56">11165 1182 0,'0'0'0,"0"17"47,0 1-32,36 53 1,-1 87 15,-17-34 0,17-107-15</inkml:trace>
  <inkml:trace contextRef="#ctx0" brushRef="#br0" timeOffset="108977.24">11836 1058 0,'0'-53'31,"0"18"-15,17 35-1,54-53 1,17 36-1,-35 17 1,0 17 0,-53 54-1,0-18-15,-18 0 16,-17 17 0,17-35-1,18-17 1,18-53 15,35 35-15,17-35-1,-17 35 1,18 0 0,-53 52-1,-18-34-15,0 35 16,-36 35-1,1-35 1,-18 0 0,18-53-1,-18-18 17,53-17-17</inkml:trace>
  <inkml:trace contextRef="#ctx0" brushRef="#br0" timeOffset="109292.95">12841 1199 0,'0'0'0,"-18"18"15,1-18-15,70 0 47,0-18-31,52-17 0,-16 0-1,-19 17 1,-52 1-1,0-1-15</inkml:trace>
  <inkml:trace contextRef="#ctx0" brushRef="#br0" timeOffset="109510.78">12982 1005 0,'0'0'0,"-17"18"16,-1-18-1,18 35 32,18 54-31,-18-72-16,17 160 31,1-160-15,52 107-1</inkml:trace>
  <inkml:trace contextRef="#ctx0" brushRef="#br0" timeOffset="109897.79">13529 1076 0,'0'0'0,"-18"0"31,18 18 0,0-1-15,0 1 0,36 17-1,-19-35-15,107 71 31,-71-18-15,-36-18 0,-52 53 15,-53-17-15,70-71-1,1-36 1,-1 19-16</inkml:trace>
  <inkml:trace contextRef="#ctx0" brushRef="#br0" timeOffset="110055.2">13529 1164 0,'0'0'0,"0"-17"47,0-1-31,194-35-1,18 0 17,-195 53-17</inkml:trace>
  <inkml:trace contextRef="#ctx0" brushRef="#br0" timeOffset="110464.74">14323 1235 0,'0'0'0,"-36"17"15,125-34 16,52-19-15,53-16 15,-177 34-15,19-17 0</inkml:trace>
  <inkml:trace contextRef="#ctx0" brushRef="#br0" timeOffset="110706.86">14587 1005 0,'-17'0'15,"17"18"17,0 17-17,17-17-15,19 105 31,-1 1-15,-35-89-16,35 106 31,-17-123-15,17 0-16</inkml:trace>
  <inkml:trace contextRef="#ctx0" brushRef="#br0" timeOffset="110985.59">15187 1235 0,'0'0'15,"0"17"1,53-17 15,-18 0-15,-17 0 0,141-17-1</inkml:trace>
  <inkml:trace contextRef="#ctx0" brushRef="#br0" timeOffset="111124.66">15699 1199 0,'0'0'0,"17"0"16,19 0 15,-1 0-15,18-35-1,-18 18-15</inkml:trace>
  <inkml:trace contextRef="#ctx0" brushRef="#br0" timeOffset="111343.17">16298 1094 0,'0'0'15,"106"0"1,-53 0 0,-18 0-1,-17 0 1,17 0 46,18-18-46</inkml:trace>
  <inkml:trace contextRef="#ctx0" brushRef="#br0" timeOffset="113916.91">10548 1729 0,'0'0'0,"0"-18"31,0 71 78,18-18-93,-1-17-16,-17-1 15,36 72 1,-1-36 0,-17-1-1,-1-16 17,1-36-17,-1 0 32,72-18-31,34 0 31,-105 1-47,17 17 15,36-18 16,87 1-15,-140-1 0,105 0-1,-34 1 17,87-1-1,-141 18-16,142-53 1,-54 35 15,-17 1 1,-35-1-1,-36 18-16,18-17 17,-36 17-17,36-18 1,-35 0-16,52 1 31,-52-1 0,0 18 1,-1 0-1,-17-18-15,0 1 46,0-19-46,0 19-1,0-1 1,0 0 0,0 1 93,0-1-93,0 36 140,0 35-141,0 17 1,0-17 0,0-35-16,0 17 15,18-17 1,-18 17 0,0 0 15,-35-52 0</inkml:trace>
  <inkml:trace contextRef="#ctx0" brushRef="#br0" timeOffset="124071.18">11571 2575 0,'0'-53'31,"0"36"-15,35-19 15,1 36-16,17 53 17,-53-35-17,17 158 1,-52 36 15,35-141 0,53-89 1,141-70-1,-18 35 16,-158 53-32,-36 0 17,1 0-1</inkml:trace>
  <inkml:trace contextRef="#ctx0" brushRef="#br0" timeOffset="126287.25">12382 1640 0,'0'-17'62,"36"17"-46,-36 17 47,17 19-48,1-36 16,-18 17-15,0 1 31,18 0-31,-18-1-1,17 1 1,-17 0-1,18 17 1,0 0 0,-1 0 15,-17-17-15,18 0-1,-18-1 1,18 1 15,-18 0 16,17-18-31,1 17 15,17-17-16,141-17 17,-140-1-17,-19 18 1,124-18 0,-105 1-1,-1 17 1,0 0-1,71-18 17,-71 0-17,54 1 1,-54 17 0,88-18-1,-70 0 1,0 1-1,0-1 1,-35 1 0,-1 17-1,1-18 1,0 18 0,17-18-1,0 1 1,-17 17-1,-18-18 1,18 18 0,-1 0-1,-34-18 157,17 1-156,-18-1-1,0-17 1,-17-1 15,17 1-15,18 0 0,-17 0-1,17 17 1,-36 18-1</inkml:trace>
  <inkml:trace contextRef="#ctx0" brushRef="#br0" timeOffset="127533.87">11553 2628 0,'18'0'31,"-36"-17"79,1-1-95,-1 18 1,1 0 0,-1 18 15,0 17-16,1-18 1,-1 36 0,0-17-1,1-1 1,17-17 0,0-1-1,17-34 95,-17-19-95,36-17 1,-19 36-1,1-19 1,0 19 0,-1-1-16,1 1 15,17-19 1,-17 19 0,-1 17-1,19 35 16,-19-35-15</inkml:trace>
  <inkml:trace contextRef="#ctx0" brushRef="#br0" timeOffset="134326.7">13282 2170 0,'0'0'0,"0"-18"15,0 0 1,88-17 15,-52 35-15,-19-18 0,18 36-1,-35 53 1,-35 158-1,35-159 17,53-122-1,71-19-15,-1 0-1,-17 1 1,-71 52-1,-17 18 1,-36 0 31</inkml:trace>
  <inkml:trace contextRef="#ctx0" brushRef="#br0" timeOffset="155274.43">11677 4127 0,'0'0'0,"0"-17"94,35-54-78,0-17-1,18-71 1,-17 1 0,-1 34-1,-17 54 1,-1 52-1,-17 0 1,-17 18 156,-1 0-156,0 0-1,-17 18 1,-36 17-1,1 36 17,52-71-17,1 17 1,70-87 31,17 17-32,18-18 1,-35 18 0,18 18 15,-71 70 47,17 1-62,36 17-1,-17-18 1,-1 35 0,-17-34-1,-1-1 1</inkml:trace>
  <inkml:trace contextRef="#ctx0" brushRef="#br0" timeOffset="156993.69">13088 3986 0,'-18'18'16,"18"0"-1,0-36 16,0-88 1,0-53-1,89-193 0,-19 140 0,-70 159-15,0 35 0,0-87-1,0 87 1,0-35 0,0 35-16,0 1 46,0 34 64,-53 19-95,18 17 1,-36 17 0,54-52-16,-19 17 15,-16 0 1,69-52 31,1-19-32,105-140 17,-34 123-17,-72 35-15,1 1 16,-1-1 0,-17 36 30,18 35-30,35 0 0,18 35-1,-36-35 1,0 0 0,-17-36-16,17 36 31</inkml:trace>
  <inkml:trace contextRef="#ctx0" brushRef="#br0" timeOffset="158773.23">15081 882 0,'-35'-18'15,"35"1"32,53 17 0,17 0-31,-52 0-16,106-18 15,-1 0 1,-35 1-1,-70 17 1,-18-18 0,-35 18-1,-18 0 17,35 0-17,18 18 48,-35 35-48,35 35 1,-18 141 15,18-176-31,0 53 16,18 0-1,-18-71-15,17 53 16,1-17 0,-18-36-1,18-35 17,-18-18-17,0-17 1,-36 0-16</inkml:trace>
  <inkml:trace contextRef="#ctx0" brushRef="#br0" timeOffset="159099.17">15275 1252 0,'0'0'31,"53"-17"0,18-19-15,17 1 0,-35 18-16</inkml:trace>
  <inkml:trace contextRef="#ctx0" brushRef="#br0" timeOffset="159835.69">15752 1147 0,'-36'17'15,"19"-17"17,52 0 15,-17 0-32,70-53 1,-71 53-1,36-35 1,-53 17 15,-17-17-15</inkml:trace>
  <inkml:trace contextRef="#ctx0" brushRef="#br0" timeOffset="160111.51">15787 970 0,'0'35'62,"17"18"-46,36 88 15,-35-123-15,0 70-1,52 0 1,-52-88-16,-1 0 16</inkml:trace>
  <inkml:trace contextRef="#ctx0" brushRef="#br0" timeOffset="160924.9">16563 882 0,'0'0'0,"0"53"266,0-36-250,-18 36-1,-17 0 1,0-35-16,17 0 16,0-1-1,-70 19 1,53-160 31,35 106-32,0 1 1,35-19 0,53 19-1,106-18 16,-158 52-15,17 71 15,-36 18-15,1-18 0,-71 177-1,35-230 1,-52 53-1,35-88 1</inkml:trace>
  <inkml:trace contextRef="#ctx0" brushRef="#br0" timeOffset="161241.63">17180 1094 0,'0'0'0,"-53"17"16,36-17 15,34 0-15,72-17-1,16-19 1,-34 19 0,-36-19-1,-17 19 1</inkml:trace>
  <inkml:trace contextRef="#ctx0" brushRef="#br0" timeOffset="161483.04">17251 917 0,'-18'0'16,"18"18"15,35 70 0,1-17-15,-19 34-1,1 19 1,-18-89-16,18 18 16,-1 35-1,-17-70-15</inkml:trace>
  <inkml:trace contextRef="#ctx0" brushRef="#br0" timeOffset="161897.12">17851 1429 0,'-18'17'16,"36"-34"-16,17 34 46,0-34-46</inkml:trace>
  <inkml:trace contextRef="#ctx0" brushRef="#br0" timeOffset="162068.31">18327 1341 0,'17'-18'31,"-34"36"-31,52-54 16,53 1-1,-17 17 1</inkml:trace>
  <inkml:trace contextRef="#ctx0" brushRef="#br0" timeOffset="162261.13">19085 1217 0,'18'0'31,"0"0"-15,52-18-1,-52 18-15,35-17 0</inkml:trace>
  <inkml:trace contextRef="#ctx0" brushRef="#br0" timeOffset="162341.85">19720 1094 0,'0'17'0,"0"-34"0,0 52 31,-53-17-15</inkml:trace>
  <inkml:trace contextRef="#ctx0" brushRef="#br0" timeOffset="166742">14093 1676 0,'0'0'0,"0"-18"16,0 0 15,0 36 31,0 17-46,0 1-16,0-1 16,18 53-1,-18-35 1,18 0 0,-1-35-1,-17-1 1,18-17-1,0 0 79,-1 18-78,36-18 15,0 0-15,-35 0-16,35 0 15,17-18 1,1 1 0,17 17-1,-17-18 1,17 18-1,-18-18 1,1 18 15,-36 0-15,18 0 0,0 0-1,106-17 16,-89 17-15,-17-18 0,35 18-1,-52 0 1,34 0 0,-70-18 46,0 1-31,0-19-15,-35-16 15,35 16-15,-18 19 15,18-1 0</inkml:trace>
  <inkml:trace contextRef="#ctx0" brushRef="#br0" timeOffset="168335.68">14640 2681 0,'0'0'0,"0"-35"15,0 17 1,0 1 0,18 17-1,-18-18 1,35 0-1,18 18 1,-18 0 0,-17 0-16,0 18 15,-18 35 1,0 35 0,-36 53-1,-17-53 1,53-70-16,0 35 15,0-35 1,36-36 15,52-35-15,-35 0 0,123-53-1,-52 36 1,-36 17-1,-70 35 17,-36 18-17,-17-18-15</inkml:trace>
  <inkml:trace contextRef="#ctx0" brushRef="#br0" timeOffset="168952.76">14711 2699 0,'17'0'16,"-17"-36"15,0 19 0,-52 17 47,16 0-62,1 35 0,-36 36 15,36-36 0,18 35 16</inkml:trace>
  <inkml:trace contextRef="#ctx0" brushRef="#br0" timeOffset="170526.47">15981 1729 0,'0'0'0,"0"-18"31,17 18-15,1 18 31,-18-1-32,18 54 1,-18-36 0,17 106-1,-17-106 1,18 36-16,-18-53 15,35 52 1,-17-70 15,17 0-15,53-53 0,18 0-1,88-17 1,0-1-1,-17 36 1,17-18 0,-106 18-1,-18 17 1,-52 18 15,-18-17 0,-18 17-15,1-36-16,-18 1 16,-1-18-1,36 35-15,-17-17 16,-19-18 15,36 71 16</inkml:trace>
  <inkml:trace contextRef="#ctx0" brushRef="#br0" timeOffset="171101.17">16757 2293 0,'18'-88'31,"17"53"-16,18-1 17,-18 36-1,0 71 0,-17-54-15,0 1-16,-1 17 31,1-17-15,-18 0-1,35-18 17,53-71-17,-17 36 1,-18 0-1,70-71 17,-105 106-1,-18 17-31</inkml:trace>
  <inkml:trace contextRef="#ctx0" brushRef="#br0" timeOffset="173131.87">6967 1729 0,'0'0'0,"-17"-18"16,-36-17-1,35 70 17,1 53-17,-19-17 1,19-18-1,17-18 1,35-35 15,0-18-15,53-35 0,-35 0-1,-17 36-15,-1 17 16,-18 17-1,-52 54 1,-53 176 15,106-229 1,-1-89-17,1 36-15</inkml:trace>
  <inkml:trace contextRef="#ctx0" brushRef="#br0" timeOffset="173566.68">7285 1552 0,'0'0'0,"-18"-17"15,-52 34 16,34 18-15,19 71 0,17-17-1,17-19 1,1-52 0,17-18-1,-17-18 1,0 0-1,-1-176 17,-17 159-17,0 17 1,35 36 0,71 53 15,-35-54 16,-53-17-47</inkml:trace>
  <inkml:trace contextRef="#ctx0" brushRef="#br0" timeOffset="174334.59">7461 1446 0,'0'0'0,"-53"0"15,36-17 17,34 17-17,1 0 1,35 17 0,-35 1-1,34 88 1,-16-18 15,-36-141 0,-18-106 1,0 142-17,18-71 1,36 123 15,-19-35-15,19 53-1,-1-18 1,-35-70 15,0-18-15,35-18 15,0 54-15,1 17-1,17 0 1,-18 17 0,18 1-1,-36-18 1,1-71-1,-18 18 1,18 36 0,-54-142-1,-16 124 17,-1 105-17,53-17 1,17 53-1,89-71 1,0-35 0,35-88-1,-53 18 1,0-19-16</inkml:trace>
  <inkml:trace contextRef="#ctx0" brushRef="#br0" timeOffset="201297.21">829 6332 0,'0'0'0,"0"-35"31,0 17-16,0 1-15,0-1 16,0-17 0,18 35-1,70 0 1,-71 18 0,72-1-1,-72 1 1,107 17-1,-89-35 17,0-159-1,1 18-15,-19 124-1,1-54 1,17 18-1,18 35 17</inkml:trace>
  <inkml:trace contextRef="#ctx0" brushRef="#br0" timeOffset="201713.03">1111 6138 0,'0'0'0,"-17"0"15,-1 0 1,53 0 0,71 0 15,-53 18-16,0 0 1,0-1 0,17-17-1,-17-17 1,18-72 0,52-105 15,-52 36-16,-18 87 1,-18 36 0,0 35-1,-17 35-15</inkml:trace>
  <inkml:trace contextRef="#ctx0" brushRef="#br0" timeOffset="203364.77">1323 7320 0,'0'0'0,"0"-18"31,-71 1 0,54 17-15,-89 70 0,-88 36 15,176-88-16,-70 17 1,106-17 47,-1-1-48,19 72 16,-19-19-15,89 230 15,-53-141-15,-35 52 15,-1-175-15,-17 87-1,18-70 17,0-53 30,-18 18-62,35-18 16,18 0 15,-36 0-15,89-36-1,71-34 17,-1-1-1,-70 54 0,-89 17-15,-17-18-1</inkml:trace>
  <inkml:trace contextRef="#ctx0" brushRef="#br0" timeOffset="205324.65">512 8767 0,'0'0'0,"-36"0"32,89 0-1,-18 0-15,18 17-1,18 1 1,-1-1-1,-17-17 1,0-70 0,0-36-1,18-106 1,-1 89 0,124-248 15,-141 283-16,-35 124 32,-18 34-31</inkml:trace>
  <inkml:trace contextRef="#ctx0" brushRef="#br0" timeOffset="205825.39">776 8484 0,'0'0'0,"-18"36"31,54-36 16,17 17-16,17 18-15,-52-35-1,88 106 1,-36-53-1,18-70 17,-52-54-17,158-299 17,-53 158-17,-106 159 16</inkml:trace>
  <inkml:trace contextRef="#ctx0" brushRef="#br0" timeOffset="-192943.74">10248 1094 0,'0'17'16,"0"19"0,0-19-1,0-34 63,-35-1-62,17 0 0,1-17-1,-1-36 17,0 54-17,18-36 1,0 18-1,0-1 1,18 1 0,0 35-16,-1-18 15,19 1 1,69-19 15,1 1-15,-18 18-1,-35-1 1,18 18 0,-36-18-16,53 18 15,1-17 1,-1 17 0,-35-18-16,17 18 15,1-18 1,105 1 15,-88-1-15,-17 18-1,-18-18 1,-18 18-16,89 0 31,-36 0-15,53 0 15,-123 0-15,34 0-16,90 0 31,-90 0-31,37 0 16,52-17-1,-53 17 1,-35 0-1,0-18 1,35 18 0,0 0-1,-70 0 1,193 0 15,-175 0-15,34 0-1,1 0 1,88 0 0,-124 0-1,35 0-15,-17 0 16,-17-17 0,-1 17 30,-17 0-30,-1 0 31,54 17-16,-18 1-15,-18-1 15,0 54 0,-17-71-15,-18 18-16,35 35 16,0 52 15,-35-87-16,18 70 1,-18-70 0,18 52-1,-1-34 1,-17-19 0,18 1-16,-18 17 31,0-17-16,18 0-15,-18-1 16,0 18 0</inkml:trace>
  <inkml:trace contextRef="#ctx0" brushRef="#br0" timeOffset="-144423.72">3281 15081 0,'0'0'0,"0"-17"31,17 34 94,-17 1-110,36 35 1,-19-36 0,-17 1-16,18 0 15,-18-1 1,0 1 15,0 0-15,18-1 15,-18 1-15,0 0-1,0-1 1,35-17 93,-17 0-77,34 0-17,37-35 1,-54 35 15,36 0-15,-54 0-1,54-18 1,52 1 15,-88 17-15,1 0-1,-1 0 1,-17 0 0,52 0 15,-17 0-15,-35 0-1,-1 0-15,1 0 16,0-18-1,-1 18 1,1 0 31,17 0-31,-17 0 15,-18-18 63,0 1-79,0-1 1,0-17 15,0 17-15,-18-52 15,18 52 16,0 0-32,-17-17 17,-19 35-32</inkml:trace>
  <inkml:trace contextRef="#ctx0" brushRef="#br0" timeOffset="-141331.86">3775 15752 0,'0'0'0,"-18"-18"31,18 0-15,0 1-1,18-19 1,-1 19-1,1-1 1,0 0 0,-1 1-1,19 17 17,-19 17-17,-17 36 16,0 18-15,35-71 62,1 0-62,17 0-1,0 0 1,-53 18-16,52 34 31,-69 19-15,-71 35 15,-18 0-15,71-89-1,17-17 1</inkml:trace>
  <inkml:trace contextRef="#ctx0" brushRef="#br0" timeOffset="-131395.71">4551 15117 0,'0'0'0,"-18"0"16,18-18 0,0 0 15,-17 1 0,34 87 47,1-35-62,-18-17-16,0 0 15,17 52 1,1-17 0,0 0-1,-18-35 1,17-18 0,1 0 77,17 0-77,-17 0-16,17 0 16,36-18-1,-18 18 1,17-18-1,89 1 17,-36-1-1,-52 18-15,17-17-1,0-1 1,-17 0-1,35 18 17,-71 0-17,18 0 1,-18-17 0,-17-1-1,0 0 1,-1 18 15,-17-17 0,0-19-15,0 1 0,0 18-1,0-19 1,0 19-1,0-1 17,0 0-17</inkml:trace>
  <inkml:trace contextRef="#ctx0" brushRef="#br0" timeOffset="-130225.17">5239 15716 0,'0'0'0,"-18"-17"16,18-1-1,18-17 1,105-54 15,-105 72-15,17-1-1,0 18-15,-17 0 16,0 0 0,-18 53-1,0 0 1,-36 18-1,19-36 1,52-53 31,-17 1-31,52-1-1,-52 18 1,0 0-16,-1 18 15,1 52 1,-1-17 0,-87 71 15,35-89-15,-1 0-1,1-35 1,17 0-16</inkml:trace>
  <inkml:trace contextRef="#ctx0" brushRef="#br0" timeOffset="-101278.64">3440 16792 0,'0'0'0,"-71"18"16,36 17 0,52-35 15,72-18-15,16-17-1,-34 0 1,-36 17-16,36 1 15,-18-19 1,-36 19 0,-34 34 31,17 1-32,0 0-15,0 52 16,0 89-1,0-88-15,0-1 16,0 71 0,17-106-1,1 1-15,-18-1 16,0-70 0</inkml:trace>
  <inkml:trace contextRef="#ctx0" brushRef="#br0" timeOffset="-101124.98">3581 17180 0,'0'0'0,"-53"18"16,35-18-1,124-18 1,0 1 0,17-36-1,36 0 1</inkml:trace>
  <inkml:trace contextRef="#ctx0" brushRef="#br0" timeOffset="-100718.58">4198 16633 0,'0'0'0,"-18"-17"16,-17-1 0,17 1-1,1 17 1,70 52 31,-18 54-32,0 18 1,-17-36 0,0-35-1,-18 0 1,0-36-16,-36-17 31,-17-88-31</inkml:trace>
  <inkml:trace contextRef="#ctx0" brushRef="#br0" timeOffset="-100193.83">4075 16898 0,'0'0'0,"-18"-18"16,0 18 0,71 0-1,71-35 1,17-18-1,-35 18 1,70-53 0,-229 17 15,-123 36 0,140 17-15,19 18-1,52-17 1,-17 17 0,-1 35-1,19 35 1,-19 1 0,1 35-1,0-36 1,17 1 15,-18-124 0,19-18-15,-19 54-16,-17-1 16,36 1-1,-19 52 1,1-35-16,0 17 15,17 72 1,-35-54 0,17 0-16</inkml:trace>
  <inkml:trace contextRef="#ctx0" brushRef="#br0" timeOffset="-99819.14">5327 16475 0,'-35'-36'31,"70"72"-31,-88-89 16,71 70 31,-1 36-32,1-35-15,0 53 16,34 70 0,19 70 15,-53-34-16,-18-230 17</inkml:trace>
  <inkml:trace contextRef="#ctx0" brushRef="#br0" timeOffset="-99624.31">5327 16863 0,'0'0'0,"-71"17"15,71-17 17,71-17-1,194-89-15,-160 35-1</inkml:trace>
  <inkml:trace contextRef="#ctx0" brushRef="#br0" timeOffset="-99298.98">5680 16810 0,'0'0'0,"0"17"16,35-34 30,-17-36-30,35-88 15,-71 106-15,-17 35 0,-36 141 15,89-36-16,-1-69 1,124-1 0,-70-53 15</inkml:trace>
  <inkml:trace contextRef="#ctx0" brushRef="#br0" timeOffset="-98927.64">5909 16669 0,'-18'17'15,"36"-34"17,53 17-17,-54 0 1,36 35-1,-35 71 17,-18-71-17,-18 0 1,0-35 0,18-17-1,-17-36 1,17-53-1,35 0 1,0 71 0,-35 17-1,36 18-15</inkml:trace>
  <inkml:trace contextRef="#ctx0" brushRef="#br0" timeOffset="-98311.52">6227 16545 0,'0'0'0,"0"-17"16,35-1 15,-18 18-15,19 18-16,17 70 31,-36-35-15,-17-36-1,0 54 1,0-89 15,0-70-15,0 0-1,18 17 1,0 54 0,34 70 15,-52 0-15,0-1-1,18-52 1,-18-17 15,35-54-15,-35 18-1,53-17 1,-35 52 0,35 53-1,-18 18 1,-17 0-1,17 35 1,0-52 0,-35-1-1</inkml:trace>
  <inkml:trace contextRef="#ctx0" brushRef="#br0" timeOffset="-97472.95">7320 16298 0,'-18'0'15,"-17"0"1,0 18-1,35 0 17,18-18-17,52 0 1,36-36 0,53 1 15,-177 35 0</inkml:trace>
  <inkml:trace contextRef="#ctx0" brushRef="#br0" timeOffset="-97282.58">7338 16457 0,'-71'53'31,"142"-106"-31,-36 88 47,53-70-31,-35 17-16,0 1 15,35-1 1,-52 18 0</inkml:trace>
  <inkml:trace contextRef="#ctx0" brushRef="#br0" timeOffset="-96469.65">8678 16140 0,'0'0'15,"0"-53"1,-35 17-1,17 1 1,-52-35 15,52 70-15,-52 70 15,52-17-15,18 18-1,0-19 1,88 19 15,0-124 1,-70 35-32,35-105 15,-53 70 16,0 124 16,18-36-31,35 88 15,-36-105-15,71 17-1,-52-35 1</inkml:trace>
  <inkml:trace contextRef="#ctx0" brushRef="#br0" timeOffset="-96186.2">8978 16087 0,'0'0'0,"-35"0"15,35-18-15,-18 18 32,54 0-17,122-18 1,-52 1 0,-88 17-16,70-36 15,-70 36 1,-18-17-1,-36-1 17</inkml:trace>
  <inkml:trace contextRef="#ctx0" brushRef="#br0" timeOffset="-95928.81">9172 15910 0,'-17'-17'16,"34"70"47,1-18-48,-18-18-15,35 125 31,-35-90-15,18 19 0,-18-53-1,17-1-15</inkml:trace>
  <inkml:trace contextRef="#ctx0" brushRef="#br0" timeOffset="-95578.27">9895 15734 0,'0'-53'31,"0"106"-31,-17-124 16,-1 71 0,0 53-1,-34 35 1,-1 18 0,35 159 15,124-53-16,-53-177 1,123-18 0</inkml:trace>
  <inkml:trace contextRef="#ctx0" brushRef="#br0" timeOffset="-95021.14">9913 15981 0,'0'0'0,"-18"-35"16,18 17 15,36 71 16,-19 35-31,-17-35-1,18 35 1,-18-70 0,0-1-1,0-52 1,35-35-1,-35 34-15,18-17 16,17-52 0,-35 87-16,0 0 15,35 1 1,36 87 15,-36 18-15,1-17-1,-1-1 1,-18-34 0,-17-1-1,18-53 32</inkml:trace>
  <inkml:trace contextRef="#ctx0" brushRef="#br0" timeOffset="-94755.8">10407 16034 0,'18'-18'63,"17"0"-48,71 1 1,-71 17 0,-17-18-16,-1 18 15,-34 0 32,-1 0-47</inkml:trace>
  <inkml:trace contextRef="#ctx0" brushRef="#br0" timeOffset="-94410.5">10777 15840 0,'0'0'0,"0"-18"47,0 71 0,18 53-16,-18-89-31,0 89 31,0-88-15,0 0-16,18-36 47,-18 0-47</inkml:trace>
  <inkml:trace contextRef="#ctx0" brushRef="#br0" timeOffset="-94114.21">10795 15663 0,'0'-35'31,"0"70"-31,0-88 16,18 53-1,35 0 1,35 36-1,-18 17 1,18 35 0,-52 18-1,-1 52 1,-123 36 15,70-176-31,-35 17 16,36-35-1</inkml:trace>
  <inkml:trace contextRef="#ctx0" brushRef="#br0" timeOffset="-93583.37">11677 15540 0,'0'0'0,"18"-71"16,-18 54 0,35 140 30,-18-17-30,1 35 0,0-70-1,-18 17 1,0-106 15,-18-70-15,-35 0-1,18 17 1,0 71-16,-89 88 31,107-52-15,-1 70 0,71-54-1,0-34 1,53-18-1,-71 0-15,0-18 16,0-17 0</inkml:trace>
  <inkml:trace contextRef="#ctx0" brushRef="#br0" timeOffset="-92629.65">8008 17022 0,'0'0'0,"-18"0"31,18-18 1,36 18 14,105-18-30,18 1 15,-142 17-15,1 17 0,-18 1-1,0 0-15</inkml:trace>
  <inkml:trace contextRef="#ctx0" brushRef="#br0" timeOffset="-92459.75">8167 17163 0,'-88'35'16,"176"-70"-16,-194 88 31,335-89 0,-123 19-15,-71-1-1,124 0 1,-141 1-16</inkml:trace>
  <inkml:trace contextRef="#ctx0" brushRef="#br0" timeOffset="-91780.4">8943 16880 0,'-18'0'15,"54"36"32,-1-1-31,-18-17-1,54-1 1,-53-17 0,-1-35-1,1-36 1,-18 54-1,0-1 1,0-17 0,-18 88 31,18-36-32,18 107 1,0-36-1,17 53 17,-35-106-17,17-35 1,-17-35 0</inkml:trace>
  <inkml:trace contextRef="#ctx0" brushRef="#br0" timeOffset="-91506.53">9419 17110 0,'0'0'0,"71"-36"47,-54 36-32,19-17-15,34-1 16,-17 18 0,-35-17-1,-18-1 32</inkml:trace>
  <inkml:trace contextRef="#ctx0" brushRef="#br0" timeOffset="-91231.15">9560 16951 0,'0'0'0,"-35"0"16,35-18-16,0 54 78,35 34-62,-17-17-1,0-18 1,-1 54 0,-17-54-1,18 0-15,-18-17 16</inkml:trace>
  <inkml:trace contextRef="#ctx0" brushRef="#br0" timeOffset="-90423.96">10213 16722 0,'0'0'0,"18"-18"15,-18 0 1,17 1-16,-17-1 31,-17 106 1,17-70-32,-53 88 15,53 53 1,17-36-1,89 0 1,-35-87 0,105-1-1,-88-70 1</inkml:trace>
  <inkml:trace contextRef="#ctx0" brushRef="#br0" timeOffset="-89973.44">10513 16810 0,'0'0'0,"-36"-53"16,89 35 15,53 1-16,-70 17 1,87-18 0,-88-17-1,-35 17 1,-17 18 46,17 53-46,0-35 0,0 140-1,0-52 1,0-18 0,0-70-16,0 0 31,-18-18-16</inkml:trace>
  <inkml:trace contextRef="#ctx0" brushRef="#br0" timeOffset="-89787.63">10654 16933 0,'0'0'0,"-18"-17"15,124-1 16,-35 18-15,-54 0 0,54-18-1,-71 1 1</inkml:trace>
  <inkml:trace contextRef="#ctx0" brushRef="#br0" timeOffset="-89177.34">11271 16845 0,'0'0'0,"-35"18"15,17-1 1,1-17-1,70-17 32,-18-1-31,0 18-16,0-18 16,1 1-1,-1 17 1</inkml:trace>
  <inkml:trace contextRef="#ctx0" brushRef="#br0" timeOffset="-88818.65">11589 16633 0,'0'-17'32,"0"34"14,0 1-30,17 17 0,1 18-1,0 18 1,-1-1 0,-17-52-1,0 35 1,0-71 15</inkml:trace>
  <inkml:trace contextRef="#ctx0" brushRef="#br0" timeOffset="-88522">11712 16439 0,'0'-35'15,"53"35"17,-18 18-17,89 88 1,-18 17-1,-36 71 17,-70-88-17,-35-35-15,-18 17 16,-35 0 0,70-70-16</inkml:trace>
  <inkml:trace contextRef="#ctx0" brushRef="#br0" timeOffset="-85459.89">12453 16387 0,'0'0'0,"0"-18"78,35-35-47,71-18 1,-88 71-17,52 0 1,-52 0 0,-18 36-1,0 70 1,-53 17 15,35-105-15,54-54 46,87 1-31,-70 35-15,-18 35 0,-17 18-1,-18-17 1,-35 34 0,-1-17-1,-16-18 1,-19-17-1,0-18 1,54 0-16</inkml:trace>
  <inkml:trace contextRef="#ctx0" brushRef="#br0" timeOffset="-84298.13">8625 17815 0,'0'0'0,"0"18"0,-35 0 16,17-18 15,142-18 0,-106 18-15,123-53 0,-124 53-1,36 0 1</inkml:trace>
  <inkml:trace contextRef="#ctx0" brushRef="#br0" timeOffset="-84131.54">8661 18009 0,'0'0'0,"-106"36"16,123-36-1,1 0 1,194-36 0,-106 1-1,35 0-15</inkml:trace>
  <inkml:trace contextRef="#ctx0" brushRef="#br0" timeOffset="-73025.51">9507 17762 0,'-35'-17'32,"17"17"-17,1-36 1,17 1-1,0 18 1,0-19 0,35 1-1,0 0 1,1 17 0,17 18-1,-36 35 1,-17 124 15,0-141-31,-106 105 16,106-105-1,-17-1 1,70 1 15,17-18-15,-52 0-16,176-18 31,-141 1 0,-53-1-15</inkml:trace>
  <inkml:trace contextRef="#ctx0" brushRef="#br0" timeOffset="-72596.69">9966 17639 0,'0'0'0,"0"-18"31,18 18 0,17 0-15,35-17-1,-34 17 17,-54 123-17,0-52 1,-34 34-1,69-69 1,54-36 31,140-53-31,-105 53-1,-88-18 1</inkml:trace>
  <inkml:trace contextRef="#ctx0" brushRef="#br0" timeOffset="-61146.13">25964 4180 0,'0'0'0,"0"-17"15,18 17 64,0 0-64,-1 0 1,-17 53 15,-17-18-15,-1 0-1,-105 71 1,105-88 0,53-18 46,36 0-46,70 0 15,-123 0-15</inkml:trace>
  <inkml:trace contextRef="#ctx0" brushRef="#br0" timeOffset="-58671.57">26194 3881 0,'0'0'0,"0"-18"31,-18 0-15,18 1-1,0 34 63,0 19-46,0-1-17,0-18-15,18 1 16,-18 17 0,0-17-1,0 0 16</inkml:trace>
  <inkml:trace contextRef="#ctx0" brushRef="#br0" timeOffset="-58222.43">26405 4339 0,'-17'0'15,"34"0"-15,-52 0 16,70 0 31,1 0-32,34 0 1,-17 0 0,0-17-1,0 17 1,-35 0 0,-1 0-1,-34-18 1</inkml:trace>
  <inkml:trace contextRef="#ctx0" brushRef="#br0" timeOffset="-57925.05">26511 4198 0,'0'0'31,"0"18"32,18 35-48,-18 88 16,18-71 1,-18-52-17,17-18 1</inkml:trace>
  <inkml:trace contextRef="#ctx0" brushRef="#br0" timeOffset="-57418.71">26846 4198 0,'0'0'0,"0"-18"16,36 18-1,-19 0 1,36-17-1,-35 17 1,-18 17 0,-35 54-1,17-53-15,-70 87 32,88-87-17,0 0 1,17-1-1,124-17 17,-123 0-17,70 0 1,-70 0 0,-18-17 62</inkml:trace>
  <inkml:trace contextRef="#ctx0" brushRef="#br0" timeOffset="-56936.11">26917 3898 0,'0'0'0,"18"-17"16,-1-1-16,-17 0 31,18 18-15,-1 18 15,1 35-15,0-18-1,17 0 1,-17-17-1,-1 0 17,89-89-1,-88 53-15,-1 18-16,1-17 15,0 17 1,-18 17 31</inkml:trace>
  <inkml:trace contextRef="#ctx0" brushRef="#br0" timeOffset="-56485.06">27393 4286 0,'-53'18'31,"106"-36"-31,-123 36 16,87-36 15,36 1-15,0-1-1,18 0 1,-1 18 0,-35 0-1,-17 0 1,-18-17 15,-18-1-31</inkml:trace>
  <inkml:trace contextRef="#ctx0" brushRef="#br0" timeOffset="-56222.24">27464 4110 0,'0'17'31,"0"-34"-31,0 52 47,17 18-31,1 35 15,-18-35-15,0 0-1,0-35 1,18-1-1,-1-17 1</inkml:trace>
  <inkml:trace contextRef="#ctx0" brushRef="#br0" timeOffset="-55741.23">27869 4163 0,'18'0'31,"-18"-18"-15,18 18 0,-1-18-1,1 18 1,0 0-1,-1 36 1,-17 17 0,-70 70 15,34-88-15,36 1 15,18-36-16,70 0 1,-35 0 0,0-18-1,-35 18 1,-1-18-16,-17 1 47</inkml:trace>
  <inkml:trace contextRef="#ctx0" brushRef="#br0" timeOffset="-55114.66">27975 3757 0,'0'0'0,"0"-18"16,18 1 0,17-1-1,0 1 1,1 17-1,-19 0-15,1 0 16,17 0 0,-17 17 15,-18 1-15,0-1-1,-35 19 1,17-19-1,18 1 1,18 0 15,17-18-15,0 17 0,0-17-1,1 18 1,-19 0-1,-17-1-15,0 1 16,-88 52 15,53-34 1,17-36-17,18 17 1</inkml:trace>
  <inkml:trace contextRef="#ctx0" brushRef="#br0" timeOffset="-54687.44">28399 4269 0,'0'0'0,"-18"0"15,36 0 48,35-18-47,-1 18-1,37 0 1,-36-18-16,-18 18 31,-18-17-15,-17-1-1</inkml:trace>
  <inkml:trace contextRef="#ctx0" brushRef="#br0" timeOffset="-54362.1">28557 4075 0,'0'0'15,"0"35"63,0 0-62,0 53 0,0-35-1,0-35-15,0 70 32,18-70-17</inkml:trace>
  <inkml:trace contextRef="#ctx0" brushRef="#br0" timeOffset="-53702.82">29122 4339 0,'0'0'0,"17"0"78,1 0-62</inkml:trace>
  <inkml:trace contextRef="#ctx0" brushRef="#br0" timeOffset="-53551.43">29492 4322 0,'0'-18'31</inkml:trace>
  <inkml:trace contextRef="#ctx0" brushRef="#br0" timeOffset="-53395.72">29810 4286 0,'17'0'62</inkml:trace>
  <inkml:trace contextRef="#ctx0" brushRef="#br0" timeOffset="-53193.69">30127 4286 0,'18'-17'32</inkml:trace>
  <inkml:trace contextRef="#ctx0" brushRef="#br0" timeOffset="-53037.71">30568 4269 0,'0'0'0,"18"0"16,-1 0-16</inkml:trace>
  <inkml:trace contextRef="#ctx0" brushRef="#br0" timeOffset="598.18">9472 14570 0,'0'0'0,"0"-18"16,18 36 15,-1-1-15,19 1-1,34-18 1,-35-18-1,1 1 1,-19-19 0,-17 19-1,0-1 17,0 53-1,0 18-16,0 0 1,-17 53 0,17-71-16,0 54 15,0-37 1,17-16 0</inkml:trace>
  <inkml:trace contextRef="#ctx0" brushRef="#br0" timeOffset="824.07">9984 14746 0,'0'18'0,"0"-36"0,-18 36 31,36-18-15,140-36-1,72 1 17,-195 18-17</inkml:trace>
  <inkml:trace contextRef="#ctx0" brushRef="#br0" timeOffset="1062.6">10231 14587 0,'0'0'0,"-18"0"15,18 18 17,0 17-17,18 18 1,-18 18-1,17 17 1,-17-35 0,0-36-16,0 19 15</inkml:trace>
  <inkml:trace contextRef="#ctx0" brushRef="#br0" timeOffset="1400.13">10548 14623 0,'0'0'0,"35"-36"16,-17 36-16,35-17 16,17-1-1,19 18 1,-36 0 15,-53 35 0,-18 18-15,18 35 0,-35 36-1,35-106-15,0 34 16,0-34-16,-18 17 15</inkml:trace>
  <inkml:trace contextRef="#ctx0" brushRef="#br0" timeOffset="1587.37">10760 14764 0,'-36'0'16,"19"0"-1,34 17 1,72-17 0,-1-35-1,-53 35-15,36-35 16,-36 17-16</inkml:trace>
  <inkml:trace contextRef="#ctx0" brushRef="#br0" timeOffset="1864.14">11465 14693 0,'0'0'0,"-88"18"16,70-18-1,89 0 17,141-18-1,-124 1-15,-88-1-16,17 18 15,-17-35-15</inkml:trace>
  <inkml:trace contextRef="#ctx0" brushRef="#br0" timeOffset="2125.58">11571 14552 0,'-18'-18'16,"1"18"-1,17 71 16,17-18-15,-17-35 0,18 87-1,-18-87-15,0 53 16,-18-19 0,18 1-1</inkml:trace>
  <inkml:trace contextRef="#ctx0" brushRef="#br0" timeOffset="2448.6">12012 14587 0,'0'-17'31,"0"34"-31,0-17 47,0 71-31,0-36-1,0 53 1,0-17 0,0-1-1,0-34 1</inkml:trace>
  <inkml:trace contextRef="#ctx0" brushRef="#br0" timeOffset="2790.87">12259 14676 0,'-35'88'31,"35"-53"-15,17 18-1,36-53 1,71-18-1,-71-17 1,-36-36 0,-17 36-1,-141-35 17,53 70-17,70 17 1,18 71-1,18-35 1</inkml:trace>
  <inkml:trace contextRef="#ctx0" brushRef="#br0" timeOffset="3109.98">12577 14746 0,'0'0'0,"-36"0"15,142 18 17,-18-18-17,0 0 1,-35 0 0,-35-18-1</inkml:trace>
  <inkml:trace contextRef="#ctx0" brushRef="#br0" timeOffset="3416.01">12735 14605 0,'0'0'0,"-17"-18"15,-1 18 1,36 71 62,-18 35-62,0-89-1,0 142 1,0-106-1,0 0 1,35-35-16</inkml:trace>
  <inkml:trace contextRef="#ctx0" brushRef="#br0" timeOffset="3619.01">13212 14799 0,'0'-18'47,"35"18"-47</inkml:trace>
  <inkml:trace contextRef="#ctx0" brushRef="#br0" timeOffset="3760.51">13494 14799 0,'0'0'0,"-18"0"15,36-18 16</inkml:trace>
  <inkml:trace contextRef="#ctx0" brushRef="#br0" timeOffset="4249.07">14146 14711 0,'0'-18'31,"18"18"0,0 0-15,17 0-1,-17 0 1</inkml:trace>
  <inkml:trace contextRef="#ctx0" brushRef="#br0" timeOffset="5298.25">14587 14534 0,'0'0'0,"0"-17"16,36-1 31,17 18-31,-36 0-16,36 35 31,-53 18-16,-53 53 1,-35 0 15,88-88-31,0-1 16,35-17 0,36-17-1,17-1 1,-70 18-16,35 0 15,-1-18 1,-52 1-16,36-1 16</inkml:trace>
  <inkml:trace contextRef="#ctx0" brushRef="#br0" timeOffset="5656.08">15011 14534 0,'0'0'0,"35"-35"31,0 35-15,36 35 15,-54-17-16,-17 53 1,-17-18 0,-18-36-16,17 54 15,0-36 1,18-17-16,0-1 16,53 1-1,18-18 1,35-35-1,35-1 1</inkml:trace>
  <inkml:trace contextRef="#ctx0" brushRef="#br0" timeOffset="5979.86">15557 14640 0,'0'0'16,"-17"0"15,34 0-15,125-17 31,-19-1-32,-35-17 1,-70 17 0,0-17-1</inkml:trace>
  <inkml:trace contextRef="#ctx0" brushRef="#br0" timeOffset="6215.92">15769 14482 0,'0'0'0,"-35"-18"16,35 36 15,0-1-15,18 107-1,-1-19 17,-17-69-17,-17 70 1,-19-71 0</inkml:trace>
  <inkml:trace contextRef="#ctx0" brushRef="#br0" timeOffset="7678.32">14781 15222 0,'0'-17'16,"-17"34"46,-19 54-46,-16 17 0,-54 88-1,35-70 1,1 35-1,17-70 17,53-89-17,53-35 1,-36 1 0,36-37-1,0 19 1,0-54-1,-18 36 1,-17 18 0,17 34-1,-35 1 1,18 35 0,-18-18-1,-18 18 110,-35 0-109,36 0-16,-54 36 15,18-1 1,0-17 0,36-1-1,70-34 32,158-89-31,-34 70 15,-160 36-15,18 0-1,-35 36 1,18-19 0,17 72-1,-17-72-15,17 107 31,-52-54 1</inkml:trace>
  <inkml:trace contextRef="#ctx0" brushRef="#br0" timeOffset="8207.06">14146 16439 0,'0'0'0,"-53"0"16,18-17 0,0 17-1,53-18 16,70-17-15,-35 17 0,0 1-1,-36-1-15,36 18 16,0 0 0,-53 88 15,-35 18-16,35-35 1,0-19 0,0-34-16,-18 70 15,0-35 1</inkml:trace>
  <inkml:trace contextRef="#ctx0" brushRef="#br0" timeOffset="8421.79">14164 16581 0,'0'0'16,"-35"-18"0,17 18-1,124 0 17,-36-18-17,107-52 1,-71 34-1,-36 1 1,-52 0-16</inkml:trace>
  <inkml:trace contextRef="#ctx0" brushRef="#br0" timeOffset="8837.67">14764 16210 0,'0'0'0,"0"-35"16,-36-36 15,1 54 0,18 17 1,-1 0-1,36 0 0,17 35-15,-35 18-1,17 17 1,1-17 0,-18 88-1,0-35 1,0-18-1,0-17 1,0-36 0,-18-35-1,18-17 1,0-107 0</inkml:trace>
  <inkml:trace contextRef="#ctx0" brushRef="#br0" timeOffset="9404.28">14728 16334 0,'-17'-18'31,"34"36"-31,-52-54 16,264-17 15,-87 18-16,-19-18 1,-88 18 0,-105-53 15,-18 52-15,35 36-1,17-17 1,54 52 15,0-17-15,35 123 15,-53-18-15,0 89 15,0-177 0,35-88-15,-35 36-16,88-71 15,-70 70 17,52 88-1,-17 1-16,-53-53 1</inkml:trace>
  <inkml:trace contextRef="#ctx0" brushRef="#br0" timeOffset="9842.74">13952 17198 0,'0'0'0,"0"-35"16,18 70 31,35 53-32,0-17 1,0 123 15,-89-106 1</inkml:trace>
  <inkml:trace contextRef="#ctx0" brushRef="#br0" timeOffset="10043.86">13970 17551 0,'-53'0'31,"106"0"-31,-124 0 16,89 0 15,106-71-15,-54 53-1,54-34 1,-19-19 0</inkml:trace>
  <inkml:trace contextRef="#ctx0" brushRef="#br0" timeOffset="10385.29">14358 17551 0,'0'17'31,"0"-34"-31,18 17 31,70-177 1,-88 160-32,-18-19 31,-70 107-16,53-1 1,35-34 0,35 34-1,36-52 1,17 0 0,-35-18-1,0-53 1,-36 35-16</inkml:trace>
  <inkml:trace contextRef="#ctx0" brushRef="#br0" timeOffset="10758.8">14605 17339 0,'-18'-35'31,"36"70"-31,-18-70 16,88 105 15,-35 1 16,-53-36-31,0 0-1,-35-52 16,17-89-15,53 18 15,36 70 1,-36 0-17,-17 1-15,17-1 0</inkml:trace>
  <inkml:trace contextRef="#ctx0" brushRef="#br0" timeOffset="11462.64">15028 17163 0,'0'0'0,"18"-18"15,0 18 32,17 53-16,-17-18-15,-1-17-16,-17 70 31,-35 0 1,0-70-1,35-53 0,53-54-15,-53 72-16,70-107 15,-17 54 1,-18 52 0,1 0-1,-36 54 1,17 17-1,-17 0 1,18-1 0,-1-87 31,19-18-32,-19 36-15,1-1 16,0 18-1,17 53 1,35 0 0,-17-53-1,0 0 1,-35-18-16</inkml:trace>
  <inkml:trace contextRef="#ctx0" brushRef="#br0" timeOffset="14965.71">8996 14746 0,'0'0'0,"-18"0"16,18-18-1,0 36 48,0 35-48,35 106 1,-35-142 0,36 142-1,-19-141 1,19 105-1,-1-52 17,18-54-1,17 1 0,-52-18-15,70 0-1,-52 0 1,122-35 0,-122 35-1,158-18 1,-89 1 0,89 17 15,-35 0 0,-71 0-15,-70 0-1,194 0 1,-195 0 0,160-18-1,-124 18 1,88-35-1,0 17 1,18 0 0,70-17 15,-141 35-15,0 0-1,53-18 1,1 18-1,16 0 1,-122 0-16,16 0 16,37 0-1,52 0 1,-53-17 0,-70 17-16,17 0 15,159-18 1,-159 18-1,142-17 1,-72-1 0,-34 18-1,-18 0 1,88 35 0,-88-35-1,106 18 1,-106-18-1,88 0 1,0 0 0,-53 0-1,-70 0-15,-1 0 16,89 0 0,-88 0-1,52 0 1,-17 0-1,35 0 1,-17 0 0,-18 0-1,17 0 1,-34 0 0,-19 0-16,36-18 15,0 1 1,35 17-1,-35 0 1,71 0 15,-89-36-15,53 36 15,-17 0-15,-18-17-1,-36 17 1,1-18 15,17-17-15,36-1 15,-54 19-15,-17-1-1,18 0 1,-18 1 15,18-1-15,-18 1-16,0-1 31,0 0 16,0 1-31,17-1-1,-87 18 17</inkml:trace>
  <inkml:trace contextRef="#ctx0" brushRef="#br0" timeOffset="141009.45">741 5062 0,'35'0'125,"-17"0"-110,-1 0-15,54 0 16,-1 0-1,107 18 17,-159-18-17,-18 18 17,-36-18-17</inkml:trace>
  <inkml:trace contextRef="#ctx0" brushRef="#br0" timeOffset="141270.87">882 4939 0,'0'0'0,"0"18"94,0 34-78,18 142 15,-18-123-15,17-18 15,-17-71-16</inkml:trace>
  <inkml:trace contextRef="#ctx0" brushRef="#br0" timeOffset="141687.95">794 5045 0,'-18'-18'16,"0"18"-1,1-35 17,34 17-17,1 1 1,0-1 0,-18 0 15,-18 18-16,18 18 32,35 52-15,18-34-17,0 34 1,-18-17-1,1-18 1,-19 1 0</inkml:trace>
  <inkml:trace contextRef="#ctx0" brushRef="#br0" timeOffset="141933.74">776 5168 0,'0'0'0,"-18"18"15,36-18 17,0 0-17,-1 0-15,124-159 31,-88 89-15,0-1 0</inkml:trace>
  <inkml:trace contextRef="#ctx0" brushRef="#br0" timeOffset="142422.26">459 5433 0,'-18'0'16,"36"0"-16,-54 0 16,54 0 30,53-18-14,-54 0-17,107-17 1,-71 35 0,-36 0-16,36 0 31,-35 18-16,-36-36 17</inkml:trace>
  <inkml:trace contextRef="#ctx0" brushRef="#br0" timeOffset="142634.23">547 5221 0,'-35'0'31,"35"18"1,35-1-17,-18 19 1,1 34 0,-18 89 15,0-106-31</inkml:trace>
  <inkml:trace contextRef="#ctx0" brushRef="#br0" timeOffset="142856.41">459 5627 0,'0'0'15,"0"-18"1,0 1-1,70-89 1,-35 17 0,-17-16 15,-36 34-31</inkml:trace>
  <inkml:trace contextRef="#ctx0" brushRef="#br0" timeOffset="143097.64">423 5239 0,'0'0'0,"18"0"78,0 17-62,17 1-1,18 35 1,-18-18 0,36 71 15,-36-53-15</inkml:trace>
  <inkml:trace contextRef="#ctx0" brushRef="#br0" timeOffset="143370.71">512 5609 0,'-53'35'31,"106"-70"-31,-106 88 16,70-71-1,54-105 1,88-142 15,-54 107-15,-87 105 0,17 35-16</inkml:trace>
  <inkml:trace contextRef="#ctx0" brushRef="#br0" timeOffset="144494.05">1111 8890 0,'0'-18'15,"-17"1"1,-1-1 15,18 0 0,18 1-15,17 17-16,0-18 16,0 1-1,71 17 1,-88 0-16,17 0 15,18 17 1,-18 1 0,-17-18-1,-18 17 1,-18-34 0</inkml:trace>
  <inkml:trace contextRef="#ctx0" brushRef="#br0" timeOffset="144683.66">1235 8678 0,'0'0'0,"-18"0"31,18 18 1,18 17-17,-1 36 1,1-18-1,17 53 17,-35-18-17</inkml:trace>
  <inkml:trace contextRef="#ctx0" brushRef="#br0" timeOffset="144897.54">1182 8978 0,'0'0'0,"-18"0"32,18-35-1,71-36-15,17-87 15,-88 140-16,0 0-15</inkml:trace>
  <inkml:trace contextRef="#ctx0" brushRef="#br0" timeOffset="145110.33">1164 8714 0,'0'0'0,"-17"17"15,87-17 32,-35 0-31,1 18-1,17 52 1,-36-34 0,1 34-1</inkml:trace>
  <inkml:trace contextRef="#ctx0" brushRef="#br0" timeOffset="145404.29">952 9543 0,'0'0'16,"0"-18"0,53-35-1,-17 0 1,-19 0 0,36-53-1,-17 53 1,-19 18-1</inkml:trace>
  <inkml:trace contextRef="#ctx0" brushRef="#br0" timeOffset="145716.51">935 9207 0,'0'0'0,"-18"0"16,1 0 0,17-17-1,17 17 17,36 0-1,18 17-16,-36 1 1,36 35 0,-54-53-16,1 18 15,-1 17 1,1 0 0</inkml:trace>
  <inkml:trace contextRef="#ctx0" brushRef="#br0" timeOffset="145994.17">829 9419 0,'0'0'0,"35"0"47,71-70-32,0 17 1,-53 17 0,0 19-1,0-1 1,-36 0 15</inkml:trace>
  <inkml:trace contextRef="#ctx0" brushRef="#br0" timeOffset="146368.16">1129 9084 0,'0'0'0,"0"-18"109,-18 1-93,-17 17-1,17 0 16,18 53 16,71 123-15,-53-123-17,17 35-15</inkml:trace>
  <inkml:trace contextRef="#ctx0" brushRef="#br0" timeOffset="176678.65">26917 4710 0,'-18'-18'16,"18"36"93,-17 34-93,17-16-1,0 17 1,-18 0 0,18-18-1,0 0 1,0-17 0,0 17-1,-18-17 1,1-1 62,-19-17-62,-69 36 15,52-19-16,0-17 1,-18 0 0,1 0-1,-19 0 1,-87 18 15,35-18 0,106 0 1,-53 0-17,-1 35 1,54-35 0,17 0-1,-35 0 16,53-17 32,0-1-47,0-70 15,0 0-16,18 17 1,-18-35 0,71 177 109</inkml:trace>
  <inkml:trace contextRef="#ctx0" brushRef="#br0" timeOffset="178073.71">25065 11077 0,'0'0'0,"-53"18"31,18-18-16,17 0 17,36 0 15,17 0-32,159-35 16,-176 35-15,-36 17 0</inkml:trace>
  <inkml:trace contextRef="#ctx0" brushRef="#br0" timeOffset="178227.49">24959 11218 0,'0'0'0,"-35"36"31,70-36 1,18-18-17,35 0 1,-17 18 0,-18-17-16</inkml:trace>
  <inkml:trace contextRef="#ctx0" brushRef="#br0" timeOffset="179073.26">26211 10954 0,'-35'-18'32,"17"18"-1,36 0 0,88 18 16,247-71-31,-89 35-1,-158 1-15,229 17 16,-229 0-16,494-36 31,-477 1-15,-87 17-16</inkml:trace>
  <inkml:trace contextRef="#ctx0" brushRef="#br0" timeOffset="179639.59">26317 10372 0,'0'0'0,"18"-53"32,70 53-1,-53 0 0,-35 35-15,-70 71-1,34-71 1,1 36 0,35-36-1,53-17 1,53-36 0,-35 0-1,17-35 1,-53 18-1</inkml:trace>
  <inkml:trace contextRef="#ctx0" brushRef="#br0" timeOffset="180123.25">26705 10407 0,'0'0'0,"-17"-18"15,-1 18 1,36 18 47,-1-18-48,-17 53 1,18-18-1,0-53 32,-1-17-31,54-18 15,-36 53-15,0 0-1,18 53 1,-35-18 0,17 36-1,-17-53 1,-18-1 0,17-17-16</inkml:trace>
  <inkml:trace contextRef="#ctx0" brushRef="#br0" timeOffset="180650.44">27217 10125 0,'-18'0'31,"36"0"-31,-36-18 16,1 0 15,52 142 0,-18-18-15,1-89-16,-18 19 15,0 69 1,0-52 0,0-70 15,-18-19-15,1-16-1,-1 52 1,-123 70 15,123-35-15,1 18-1,87-35 17,160-106-1,-160 0-16</inkml:trace>
  <inkml:trace contextRef="#ctx0" brushRef="#br0" timeOffset="180965.74">27605 10160 0,'0'0'0,"-35"-53"16,35 18 15,0 52 0,52 107 0,-34-18-15,-18-71 0,0 88-1,-18-105-15,1 35 32</inkml:trace>
  <inkml:trace contextRef="#ctx0" brushRef="#br0" timeOffset="181160.17">27552 10460 0,'0'0'0,"-18"0"15,18-18 17,71 1-17,-1-1 1,19-17-1,-72 17-15</inkml:trace>
  <inkml:trace contextRef="#ctx0" brushRef="#br0" timeOffset="181493.92">27887 10407 0,'0'0'0,"-18"0"15,54-35 1,-1-18 0,0 17-1,-17 1 1,-36 0 15,-35 35-15,0 18-1,18 17 1,35 35 0,0-34-1,18 52 1,17-71 0,36 1-1,-54-53-15</inkml:trace>
  <inkml:trace contextRef="#ctx0" brushRef="#br0" timeOffset="181839.09">28099 10231 0,'17'0'62,"1"17"-46,35 1 0,-35 35-1,-18 0 17,0-36-17,0-70 32,0 18-31,35-35-1,0 34 1,-17 36 0</inkml:trace>
  <inkml:trace contextRef="#ctx0" brushRef="#br0" timeOffset="182418.88">28557 10213 0,'0'0'0,"0"-18"31,0 36 0,0 17-15,36 53 0,-36-70-1,0 17 1,0-52 15,70-89 0,1 18 1,-54 88-17,1 17 1,-18 36 0,-18 0-1,18-35 16,0-36-15,18 18-16,70-53 31,-53 53-15,-17 18 0,35 70-1,-53-70 1,18 35-1,-1-53-15</inkml:trace>
  <inkml:trace contextRef="#ctx0" brushRef="#br0" timeOffset="183122.2">28081 10795 0,'0'0'0,"0"-18"47,18 18-16,-1 0-15,72-17 0,-19-1-1,-35 18-15,18-18 16,177 1-1,-72-18 1,-69 17 0,140-35 15,-211 53-15,-18-18-16</inkml:trace>
  <inkml:trace contextRef="#ctx0" brushRef="#br0" timeOffset="183814.66">26476 11218 0,'0'0'0,"0"-17"15,18 17 48,-1 0-48,-17 17 1,18 36 0,-18 35-1,0-35 1,-18 53-1,1-88 1,17-1-16</inkml:trace>
  <inkml:trace contextRef="#ctx0" brushRef="#br0" timeOffset="184153.84">26741 11359 0,'0'0'0,"-18"0"31,-35 18 0,53 0-15,-18-1 0,36 1-1,35 0 1,-18-18-1,0 0-15,36 17 16,-53 19 15,-36-1-15,-70 0 0,53-17-1,-18-1 1</inkml:trace>
  <inkml:trace contextRef="#ctx0" brushRef="#br0" timeOffset="184462.74">27058 11183 0,'0'-53'31,"0"106"-31,0-71 63,18 89-48,-1 88 16,-17-89-15,0-17 0,18 18-1,0-54-15</inkml:trace>
  <inkml:trace contextRef="#ctx0" brushRef="#br0" timeOffset="184651.81">27040 11342 0,'-35'0'31,"70"0"-31,-70 17 32,53 1-32,70-18 15,-17 0 1,17-35-1,-35 17-15</inkml:trace>
  <inkml:trace contextRef="#ctx0" brushRef="#br0" timeOffset="185011.16">27711 11112 0,'-36'-17'16,"19"-1"-1,17 36 32,0 17-31,0 36-1,0-1 1,0 18 0,0 1-1,17-36 1</inkml:trace>
  <inkml:trace contextRef="#ctx0" brushRef="#br0" timeOffset="185181.49">27517 11412 0,'0'0'0,"88"0"47,-35 0-31,70-53-1</inkml:trace>
  <inkml:trace contextRef="#ctx0" brushRef="#br0" timeOffset="185592.53">27869 11395 0,'0'0'16,"18"-18"0,35-17-1,0 0 1,-18-1-1,18-17 1,-53 36-16,-18-1 31,-34 18-15,16 0-16,-17 53 31,36-18-15,17-17-1,-18 105 1,71-87 0,18-19-1,17-17 1,0-35 0</inkml:trace>
  <inkml:trace contextRef="#ctx0" brushRef="#br0" timeOffset="186092.93">28169 11254 0,'0'-18'32,"18"18"-17,0-18 17,52 18-17,-52 18 1,-1 17-1,-17 36 1,0-36 0,-35 0 15,35-17-15,18-124 15,17 53-16,0 0 1,-17 36 0,17 17-1,-17 0-15</inkml:trace>
  <inkml:trace contextRef="#ctx0" brushRef="#br0" timeOffset="186746.81">28575 11165 0,'0'-17'31,"35"17"-15,1 0 0,-1 17-1,-18-17 1,-17 71 0,0-36-1,-35 36 1,35-54-16,-17 1 15,17-36 17,70-52-17,1-36 17,-18 35-17,-53 107 32,17 17-31,-17 0-1,0-36 17,18-34-17,52-36 1,19-18-1,-36 53 1,-36 1 0,18 105 15,36 0 0,0-88-15</inkml:trace>
  <inkml:trace contextRef="#ctx0" brushRef="#br0" timeOffset="201950.08">26282 5468 0,'-18'0'16,"1"0"0,-1-18-1,53 18 16,1 0-15,34 0 0,-52 18-1,-18 35 1,-18-35 0,-105 176-1,17-71 16,88-105-31,18-1 32,18-17-17,17 0-15,18 0 16,-18 0-16,195 0 31,-125 0-15,-87 0-1,-36 0 48</inkml:trace>
  <inkml:trace contextRef="#ctx0" brushRef="#br0" timeOffset="203622.55">20973 1041 0,'0'0'0,"-18"-36"31,36 19-16,105-1 17,-70 36-17,-35-1 1,-54 107 0,19-106 15,-36 87-16,70-87-15,89-18 32,71-18-17,-142 1 1,124-107 0,-142 107-16</inkml:trace>
  <inkml:trace contextRef="#ctx0" brushRef="#br0" timeOffset="203992.08">21184 741 0,'-17'-35'31,"34"70"-31,-34-88 16,34 53 15,36 35-15,0 0 15,-18-17-15,1-18-1,-1-35 1,71-53 0,-36 70 15,-17 18-15</inkml:trace>
  <inkml:trace contextRef="#ctx0" brushRef="#br0" timeOffset="204316.13">20814 1782 0,'0'0'0,"-35"35"15,17-18 1,53-17 0,124-123-1,35-18 1,-141 106-16,494-283 31,-441 283-15,-36 0-1,-52 35 1,-18-18 0,-18 18-1</inkml:trace>
  <inkml:trace contextRef="#ctx0" brushRef="#br0" timeOffset="204764">21255 1976 0,'35'-36'31,"36"-52"0,-1 70-15,-52 18 0,0 89 15,-36-1-16,-17-18 1,35-34 0,0-19-1,123-34 1,53-89 15,-140 53-15</inkml:trace>
  <inkml:trace contextRef="#ctx0" brushRef="#br0" timeOffset="205088.62">21625 1552 0,'0'0'0,"-17"0"32,17 18-1,17-1-16,1 1 1,17 17 0,18 36-1,-35-53 1,17-1 0</inkml:trace>
  <inkml:trace contextRef="#ctx0" brushRef="#br0" timeOffset="205584.29">22384 988 0,'0'0'0,"-18"0"16,53-18 46,-17 0-46,70-34-1,-70 52 1,52-36 0,-52 36-1</inkml:trace>
  <inkml:trace contextRef="#ctx0" brushRef="#br0" timeOffset="205688.56">22401 1147 0,'0'17'0,"0"-34"0,-17 87 15,140-70 17,36-88-17</inkml:trace>
  <inkml:trace contextRef="#ctx0" brushRef="#br0" timeOffset="207282">23160 794 0,'-18'0'0,"18"-18"31,18-35-15,52 36 15,-34 17 0,-19 123 0,-52 53 1,35-87-1,88-107 0,53-70-15,89-89 15</inkml:trace>
  <inkml:trace contextRef="#ctx0" brushRef="#br0" timeOffset="210776.78">27234 4727 0,'-17'0'16,"-1"-17"-1,-17 17 1,0-18 0,17 18 31,18 35 46,0-17-77,18 35 0,-1 0-1,19 0 1,-36 17-1,17-17 1,-17 0 0,-17 0-1,52-53 110,0 0-109,-17 0-16,176-35 31,-106 17-15,106 0 15,-123 18-15,-19 0-1,1 0 1,-35 0-16,0 0 16,70 0-1,-71 0 1,36 0-1,-17 0 17,-1 0-1,-17 0 63,-18-35-79,17-35 17,-17-19-17,-17-17 16,-1 1 1,0 69-1,18 19-15,-35 17 46</inkml:trace>
  <inkml:trace contextRef="#ctx0" brushRef="#br0" timeOffset="-214100.44">27481 5433 0,'-35'-53'16,"70"0"15,54 18 0,-72 35-15,18 17-1,-35 1 1,-17 88 0,-18-89-1,-71 142 1,88-141-1,0 52 1,124-70 15,88-70 1,-70 35-1,-124 17-16</inkml:trace>
  <inkml:trace contextRef="#ctx0" brushRef="#br0" timeOffset="-113292.08">24924 4357 0,'-71'-18'16,"36"1"0,35-1 15,35 18 0,36-18-15,-18 71-1,-18 35 1,-17-70-16,17 35 16,0 0-1,0-36 17,195-246-1,-89 88-16,-53 70 1,-53 36 0</inkml:trace>
  <inkml:trace contextRef="#ctx0" brushRef="#br0" timeOffset="-112872.35">25153 4216 0,'0'0'0,"-18"-18"16,18 0-1,36 36 48,-19 17-47,72 54-1,-54-54 1,18 18-1,-36-36 1,19-17 0,52-70-1,18-18 1,52-54 0,-52 54-1,-53 35 1,-18 18-16</inkml:trace>
  <inkml:trace contextRef="#ctx0" brushRef="#br0" timeOffset="-84159.99">27958 3492 0,'0'0'0,"-18"0"15,0-17 1,-52 17 15,-54 17-15,107-17-1,-142 36 1,124-36 0,-177 35-1,124-35 1,35 0 0,-106 18-1,89-18 1,52 0-16,-35 17 15,35-17 1,-87 18 0,-54 17-1,106-35 1,-212 53 15,107-35 0,87-18-15,36 0 0,-18 0-1,0 0 1,-35 17 0,17 1-1,1-18 1,34 0-16,1 18 15,-18-18 1,35 0 0,-17 0-1,0 0 1,-18 17 0,-35-17 15,53 18-16,17 0-15,0-18 16,1 17 0,17 1 15,0 17-15,17 36 15,-17 17-16,0-35 1,0 17 0,0 89 15,0-106-15,0 0-1,36 53 16,-19-53-15,-17-36 0,0 1-16,18-18 15,-18 35 1,17 1 0,1-19-1,17 1 16,54-18 1,-37 0-17,107-35 17,18-1-17,-142 19-15,141-1 31,-52 18-15,-54 0 0,18 0-1,18 0 1,106 0 15,-53 0 0,-18-18-15,53 1 15,0-1 1,-71 18-1,-105 0-16,35 35 1,17-35 15,1 0 1,0-17-17,-54 17 1,36-18-1,-18 18 1,-17 0 0,53 0-1,-36 18 1,-17-18 0,17 17-1,-18-17 1,1-17 109,-18-1-110,18-17 1,17 17 0,-17-17-1,17 17 1,-35 1-16,18-1 16,-1 0-16,1 1 15,-1-19 1,1 1-1,-18-18 1,0-17 15,0 34-15,0 1-16,-18 0 16,18 0-1,0 17-15,18-53 31,0 18-15,-1 1 15,-17 34-15,18 0-16,-18 1 16,0-1-1,0 0 1,0-35-1,0 36 1,0-1 0,0-17 15,0 17-15,18-17 15,-18 17-16,0 1-15,-18-36 32,18 35-17,-18 0 1,18 1 0,-17 17-1,-1 0 32,-52 0-16,52 0-31,-53 0 16,54 0 0,-142 0-1,71 0 32,70 0-31,1 0-1</inkml:trace>
  <inkml:trace contextRef="#ctx0" brushRef="#br0" timeOffset="-59908.29">29722 10336 0,'0'0'0,"-18"-35"15,36 17 17,34 18-17,-34 0-15,53 0 16,-36 0 0,-17 18-1,-1 35 1,18 53 15,-17-53 0,0-71 16,17-52-31,0-19-1,18-34 1,-35 35 0,-1 35-1,1 53-15,-18-18 32</inkml:trace>
  <inkml:trace contextRef="#ctx0" brushRef="#br0" timeOffset="-59438.27">29863 10195 0,'0'0'0,"-18"0"16,53 0 15,36-17-15,-36 17-1,18 17 1,18 54 15,-54-1-15,1 1-1,-18-18 1,17-18 0,19-35 15,17-53-15,-36 36-16,213-195 31,-177 159-16,-18 18-15,0-1 16,-17 19 0,-18-1-16</inkml:trace>
  <inkml:trace contextRef="#ctx0" brushRef="#br0" timeOffset="253.25">21696 8273 0,'0'0'0,"-35"0"32,35 17-17,35-34 95,53-36-95,-35 53 1,88-53 0,-17 18-1,-1-1 1,-88 19-1,177-72 1,-124 54 0,-17 17-1,52-17 1,-35 0 15,-52 35 0,-19 0 1,1 0-17,-18-18 1,18 18 0,-1-17 15,-70 17 31,-17-18-46,-36 18 0,71 0-1,-107 0 1,54 0-1,53 0 1,17 0 0,36 0 15,17-18-15,18 18-1,18-17 1,-1-1-1,19 18 1,-54 0 0,18-18-1,-53 71 95,0 0-95,-18-35 1,0 70 0,-17 36-1,18-54 1,17-35-1,-18 18 17,18-88 46</inkml:trace>
  <inkml:trace contextRef="#ctx0" brushRef="#br0" timeOffset="16124.82">26211 5292 0,'-35'0'16,"17"0"0,1 0-1,-1 0 1,-17 0 31,17 17-32,1-17-15,-1 18 16,-17 0 0,17-18-1,-17 52 1,17 1-1,1 18 17,-1-18-17,0 35 1,18-53 0,0 1-1,0 17 1,0-1-1,18 1 1,0 0 0,-1 0-1,1-18 1,52 36 15,-34-36-15,52 1-1,-53-19 1,71 19 0,-71-36-1,71 17 1,-53-17 0,18-53-1,-19 18 1,19 0-1,0-18 17,-19-35-17,-34 35 1,17 0 0,-35 35-16,0 0 15,0-70 1,0 18-1,-35 17 1,-35-88 15,52 105-15,0 1-16,-35-35 16,18 34-1,0 1 1,-18 0-1,-18 17 1,18 18 0,-88 0-1,-17 0 1,69 18 0,-16 52-16</inkml:trace>
  <inkml:trace contextRef="#ctx0" brushRef="#br0" timeOffset="64060.72">24447 5239 0,'-17'0'62,"17"17"-46,-35 19 0,-18 17-1,17 17 1,1 1 0,17-18-1,1-18 1,-1 0-1,1 0 1</inkml:trace>
  <inkml:trace contextRef="#ctx0" brushRef="#br0" timeOffset="64495.55">24183 5433 0,'0'35'32,"18"36"-1,-1 17 0,18-53 0,54-88 1,-72 36-17,107-54 1,-71 53 0</inkml:trace>
  <inkml:trace contextRef="#ctx0" brushRef="#br0" timeOffset="99689.71">25347 6509 0,'0'0'0,"-70"0"31,52 0-15,0 17 15,89-17 0,-54 0-15,89-17-1,0-1 1,-88 18-16,-1 0 16,19-18-1,-19 18-15</inkml:trace>
  <inkml:trace contextRef="#ctx0" brushRef="#br0" timeOffset="99913.02">25365 6632 0,'0'0'0,"-71"18"16,89-1 15,35-17-15,70 0 0,-88-17-1,-17 17-15,106-18 16,-107 18-1,1 0-15</inkml:trace>
  <inkml:trace contextRef="#ctx0" brushRef="#br0" timeOffset="157001.21">21343 6826 0,'-35'18'31,"17"0"-15,18-1-1,-18-17 1,54-17 15,-1-19-15,0 19-16,71-36 15,-18 17 1,1 1 0,-54 17-1,-18 1 16</inkml:trace>
  <inkml:trace contextRef="#ctx0" brushRef="#br0" timeOffset="157404.56">21537 6579 0,'0'0'16,"0"18"46,35-18-46,-17 0 0,17 0-1,18 53 16,-35-36-15,-1 1 0,-17 17-1,18 18 1,-18-17 0,-18 17-1,1-18 1,-1-18-16</inkml:trace>
  <inkml:trace contextRef="#ctx0" brushRef="#br0" timeOffset="-203142.07">18133 8414 0,'-18'-36'31,"36"54"63,-18 17-79,17-17-15,-17 17 16,18 53 0,0-17-1,-1-18 1,-17-18 0,0-17-1,18-18 1,-18 18-1,18-1 17,-1-17-17,89 18 1,18-18 15,140-18 0,-52 1 1,17-19-1,-194 36-15,212-17-1,-176 17 1,211-18-1,-88 18 32,-141 0-31,-18 0-16,36 0 16,17 0-1,36 0 1,-36-18-1,35 1 1,1 17 0,-107 0-16,1 0 15,70 0 1,0-18 0,-70 18-16,88 0 31,-71 0-16,36 0 1,-18 0 0,-36 0 15,18 0-15,1 0-1,-1 0 1,-17 0-16,-1 0 15,1 0 1,0 0 0,-1 0-1,36 0 1,0 0 0,0 0-1,-18-18 1,-35 1 15,0-1 16,0 0-31,0 1-1,0-18 1,-17-18 15,17 17-15,0 19-16,0-1 15,-18 0 17,0 18 77</inkml:trace>
  <inkml:trace contextRef="#ctx0" brushRef="#br0" timeOffset="-106369.76">23301 14235 0,'0'0'0,"0"-36"16,0 19-1,0-1-15,18 18 32,17 0-1,0 0-16,0 18 1,-17-1 0,-18 36-1,0 35 1,-18 18 0,18-88-1,-17 0-15,-1-18 31,18-53-15,0 35-16,-17-123 31,158 17 1,-124 107-32,107-19 31</inkml:trace>
  <inkml:trace contextRef="#ctx0" brushRef="#br0" timeOffset="-106107.32">23971 14164 0,'-17'-18'31,"34"36"-31,-17-36 31,53 18-15,18 0 0,-18-17-1,-18-1 1</inkml:trace>
  <inkml:trace contextRef="#ctx0" brushRef="#br0" timeOffset="-105876.98">23883 14393 0,'0'0'0,"-35"36"31,88-36 0,0-18-15,35 0-1,-35 1 1,-18 17 0</inkml:trace>
  <inkml:trace contextRef="#ctx0" brushRef="#br0" timeOffset="-105165.12">25030 14358 0,'0'0'0,"-53"0"16,0 18 0,0 17-1,0-17 1,18-18 0,-1 0-1,19 0 1,34 0 46,54 0-46,17-18 0,88 18-1,-17-18 1,71 1-1,-178 17-15,54 0 16,35-53 0,-123 35-1,0-17 1</inkml:trace>
  <inkml:trace contextRef="#ctx0" brushRef="#br0" timeOffset="-104093.25">24941 14005 0,'0'0'0,"0"-17"31,36-1-15,-19 18 0,1-18-1,0 18-15,17 0 32,0 0-17,-35 18 1,0 17-1,-18 18 1,-17-18 15,53-35 16,35-17-31,0-1-1,-18 1 1,-35 52 15,-18 18-15,-105 70 15,105-105-15,18-53-1</inkml:trace>
  <inkml:trace contextRef="#ctx0" brushRef="#br0" timeOffset="-103642.09">25312 13952 0,'0'-17'31,"0"34"-31,17-34 16,19 17 15,-19 17 0,1 1-15,-18 17 0,0 53-1,0-70 1,18 0 0,105-54 15,-88 36-16,89-52 1,-107 34 15</inkml:trace>
  <inkml:trace contextRef="#ctx0" brushRef="#br0" timeOffset="-103021.46">25277 14570 0,'0'0'0,"0"-18"31,-18 18 1,-35 18-17,0 52 1,35 1 0,-17 17-1,35-17 1,18-36-1,17-18 1,18-17 0,-18-17-1,18-54 1,-53 54 0,-17-1-1,-36 18 1,35 0-16,-17 0 15,-18 35 1,35-17 0,53 0-1,-17-18-15,35 0 16</inkml:trace>
  <inkml:trace contextRef="#ctx0" brushRef="#br0" timeOffset="-102605.49">25488 14676 0,'0'0'0,"0"-36"15,18 54 48,35 52-32,-18-70-15,-17 0-1,52-35 1,-35-18 0,-17 18-1,-18 17 1,0 1-1,-18 52 32,18 53-31,36 71 15,-19-106-15,19-18-1</inkml:trace>
  <inkml:trace contextRef="#ctx0" brushRef="#br0" timeOffset="-100885.61">32597 13882 0,'17'0'47,"-17"17"-1,-17-17-30,-1 53 0,0 0-1,18-17 1,0 16 0,0-34-1,36 0 16,-19-18-15,160 0 15,-36 0-15,-35 0 0,35 0-1,-53 0 1,0 17-1,-17-17 1,-36 0 0,-17 0-16,17 18 31,-17 0 0</inkml:trace>
  <inkml:trace contextRef="#ctx0" brushRef="#br0" timeOffset="-99305.36">18874 14623 0,'0'0'0,"-18"-36"16,0 19 15,18 34 16,0 19-16,-17 17 0,-1-36-15,18 36 0,-35-18 15,35-17-16,-88-18 17,52 0-17,-87 0 1,35 0 0,-18-18-1,53 18 1,-88-17-1,35 17 1,18 0 0,52 17-1,1-17-15,-35 18 16,-1-18 0,53 0-16,-87 0 31,52-18-16,17 18 1,1-17 0,17 17-1,-17 0 1,18-18 0,-1 18 15,0-18 63,-17 1-79,35-1 16</inkml:trace>
  <inkml:trace contextRef="#ctx0" brushRef="#br0" timeOffset="-96931.14">26458 14340 0,'0'0'0,"-70"-17"16,52 17-1,36 0 17,52-18-17,-52 18-15,158-18 16,-52 1 15,-107 17-15</inkml:trace>
  <inkml:trace contextRef="#ctx0" brushRef="#br0" timeOffset="-96753.2">26564 14393 0,'-17'18'0,"34"-36"16,-87 54-16,-1 17 15,142-53 17,34-18-17,54 0 17,-124-17-17</inkml:trace>
  <inkml:trace contextRef="#ctx0" brushRef="#br0" timeOffset="-95171">27640 13970 0,'0'0'0,"0"-18"16,-18 18 15,18-17 0,0 105 63,0-35-78,0-36-16,0 19 15,0 17 1</inkml:trace>
  <inkml:trace contextRef="#ctx0" brushRef="#br0" timeOffset="-94840.97">27358 14376 0,'-35'0'16,"70"0"-16,-88 0 16,71 0 30,70 0-30,35 0 0,-17-18-1,0-17 1,-18 17 0,-70 18-16,-1 0 15,1 0 1</inkml:trace>
  <inkml:trace contextRef="#ctx0" brushRef="#br0" timeOffset="-94431.26">27481 14570 0,'0'0'0,"18"0"31,0 0-15,52 0 15,-52 35-15,-18-17-1,-18 52 1,18-52 0,0-1-1,106-34 17,35-54-17,-35 36 1,-53 0-1,-18 17 1</inkml:trace>
  <inkml:trace contextRef="#ctx0" brushRef="#br0" timeOffset="-88889.95">18168 15275 0,'0'0'0,"-18"-17"16,1 17-1,-1-18 1,-17 18 15,-53 71 16,17-1-31,71-52-1,18 17 1,-1-35-1,72 53 1,-37-18 0,1 0-1,-35 18 1,-18 0 0,-106 36 15,71-142 0,141-141 0,-71 141-15,36-36 0,-71 54-1,-18 18 1,-53-1-1,54 18-15,-89 0 32,106 18-1,18 17-15,17 0-16</inkml:trace>
  <inkml:trace contextRef="#ctx0" brushRef="#br0" timeOffset="-88403.07">18538 15134 0,'-35'-35'31,"18"35"-31,-1-18 31,36 54 16,-1-1-31,1 106-1,-1-71 1,-17 1-1,-17-36 1,-1 1 15</inkml:trace>
  <inkml:trace contextRef="#ctx0" brushRef="#br0" timeOffset="-87796.21">18450 15311 0,'0'0'0,"-17"0"16,70-36 15,70 1-15,-35 17-1,89-35 16,-160 36-31,-87-1 16,17 1 0,-18-1-1,54 18 1,-1 0 0,53 53 30,-17 0-30,-18-36-16,17 107 16,1-54 15,-18-52-15,35-18-1,54-123 16,-36 87 1,-53 89-1,17 35 0,1-52-15,-1-1-1,54-17 17,-53-18-17,17-18-15</inkml:trace>
  <inkml:trace contextRef="#ctx0" brushRef="#br0" timeOffset="-87351.38">19526 15293 0,'0'0'0,"0"-18"15,0 1 1,0-1 15,0 36-15,0-1-16,0 19 15,0-19 1,36 195 0,-19-124-1,-17 0 1,0-17 0,0-18-1,0-36 1,0-52-1</inkml:trace>
  <inkml:trace contextRef="#ctx0" brushRef="#br0" timeOffset="-87153.1">19456 15593 0,'0'0'0,"-18"0"16,0 0 15,71 0 0,71 0-15,-18-36-1,-71 36 1,18-17 0</inkml:trace>
  <inkml:trace contextRef="#ctx0" brushRef="#br0" timeOffset="-86734.74">19861 15716 0,'0'0'16,"-17"18"0,34-53 15,36-1-16,-35 19-15,17-1 16,-17-53 0,-18 54-1,-18-1 1,-70 36 15,35 35-15,35-18-1,1 18 1,17-18 0,53 1-1,0-1 1,17-18 0,-52-17-16,52-17 15,-34-18-15</inkml:trace>
  <inkml:trace contextRef="#ctx0" brushRef="#br0" timeOffset="-86287.01">20161 15557 0,'0'0'0,"-17"0"16,52-17 31,0-1-32,-17 18 1,17 0 0,-17 0-16,-1 71 31,-17-36-16,0 36 1,0-36 0,0-70 31,0-36-32,18 36 1,0-18-1,17 35 1,-17 18 0</inkml:trace>
  <inkml:trace contextRef="#ctx0" brushRef="#br0" timeOffset="-85466.4">20620 15540 0,'0'-18'16,"17"18"46,1 18-46,17-1-1,-35 19 1,0 17 0,0 0-1,-17-18 1,17-17-1,0-71 32,35-36-31,18 19 0,-18 35-1,1 17 1,-19 18-1,1 35 1,-1 53 15,-17-70-15,0 17 0,0-52 30,0-19-30,36-34 0,17 17-1,-53 35 1,53 1 15,-36 34-15,1 19-1,-1 34 1,1-35 0,0 36-1,-18-53 1,17-1-16,-17 1 16,18-18-1,-18-18 1,18 1-16</inkml:trace>
  <inkml:trace contextRef="#ctx0" brushRef="#br0" timeOffset="-83883.95">21537 15416 0,'0'0'0,"-35"18"31,52-18 0,36 0-15,18 0 0,-18-18-1,0 18 1,-36 0 0</inkml:trace>
  <inkml:trace contextRef="#ctx0" brushRef="#br0" timeOffset="-83680.97">21608 15557 0,'-71'36'16,"142"-72"-16,-212 89 16,158-53 15,107-35-15,-36 17-1,35 1 1,-70-1-1,-18 1 1,-17 17-16</inkml:trace>
  <inkml:trace contextRef="#ctx0" brushRef="#br0" timeOffset="-83057.31">22701 15452 0,'0'-18'16,"0"-35"-1,0 18 1,-17 0 0,-19 17-1,1 18 1,0 35-1,-36 53 1,1 106 15,70-141-15,17 0 0,36-35-1,-35-18-15,17-18 16,36-70-1,-54 70 1,36-123 0,-53 124-1,0 34 32,0 19-31,53 34-1,-18-17 1,1 18 0,17-18-1,-36-53-15</inkml:trace>
  <inkml:trace contextRef="#ctx0" brushRef="#br0" timeOffset="-82028.27">23089 15469 0,'-17'0'32,"17"-17"-17,17 17 63,36 17-62,-35 1 0,35 123-1,-53-123 1,-36 70 0,19-70 15,52-177 0,53 18 0,-70 123-15,0 0 0,-1 18-1,-17 18 48</inkml:trace>
  <inkml:trace contextRef="#ctx0" brushRef="#br0" timeOffset="-81391.61">23424 15064 0,'-17'0'16,"34"17"62,-17 1-63,0 52 1,0 1 0,0-18-1,0-35 1,0-54 31,18-52-32,17 18 1,-17 34 0,17 19-1,1 52 32,-19 35-31,1-17-1,-18-17 1,0 34 15,0-52-15,35-36 0</inkml:trace>
  <inkml:trace contextRef="#ctx0" brushRef="#br0" timeOffset="-81138.92">23760 15187 0,'-18'0'32,"36"0"-1,52-18-16,-35 18 1,-17-17 0</inkml:trace>
  <inkml:trace contextRef="#ctx0" brushRef="#br0" timeOffset="-80772.92">24236 15064 0,'0'-18'31,"0"36"-31,0 17 78,0 53-62,0-53 15,0 54 0,0-107 1</inkml:trace>
  <inkml:trace contextRef="#ctx0" brushRef="#br0" timeOffset="-78966.92">24747 15540 0,'0'0'0,"-70"0"31,35 0-15,70 0 15,35 0-15,107 0 15,-142 0-16,-17-18-15</inkml:trace>
  <inkml:trace contextRef="#ctx0" brushRef="#br0" timeOffset="-78727.05">24747 15681 0,'-53'35'15,"106"-70"-15,-141 88 16,71-53-16,34 18 31,71-18-15,159-53 15,-159 35-15,-52 0-1</inkml:trace>
  <inkml:trace contextRef="#ctx0" brushRef="#br0" timeOffset="-76053.57">26247 15346 0,'0'0'0,"0"-18"32,0 1-17,0-1 16,-36 36 1,19-1-32,-124 177 31,123-123-15,18-18-1,35-18 1,1-35-1,-19 0 1,36 0 0,-35-18-1,17-52-15,-123 17 32,53 53-17,-18 53 16,70 17 1,71-70-17</inkml:trace>
  <inkml:trace contextRef="#ctx0" brushRef="#br0" timeOffset="-75534.04">26476 15416 0,'0'-17'15,"0"34"32,35 36-16,1-35-15,69-18 15,-87-18-15,0-17 0,-18 0-1,0 17 1,0 0-1,0 89 48,0-36-47,0 124-1,0-35 16,0-89 1,17-53-1</inkml:trace>
  <inkml:trace contextRef="#ctx0" brushRef="#br0" timeOffset="-73541.08">27570 15134 0,'0'0'0,"0"-35"31,-18 17 0,0 36 1,1 0-17,-107 140 1,71-70 0,0 18-1,18 71 1,17-71-1,54-1 1,34 1 0,36-88-1,-18-18 1</inkml:trace>
  <inkml:trace contextRef="#ctx0" brushRef="#br0" timeOffset="-73120.54">27852 15258 0,'0'-18'15,"0"0"-15,-18 1 32,18 34-1,0 1-15,0 35-1,0 0 1,0 0-1,0 0 1,0 0 0,0-1-1,0-34 17,18-36-32</inkml:trace>
  <inkml:trace contextRef="#ctx0" brushRef="#br0" timeOffset="-72875.1">27587 15593 0,'-106'53'31,"212"-106"-31,-141 123 31,70-70-31,212-53 32,-70 18-17,-160 35-15,71-18 16,-52 1 0,-36-1-1</inkml:trace>
  <inkml:trace contextRef="#ctx0" brushRef="#br0" timeOffset="-72537.14">27869 15699 0,'0'0'15,"0"17"1,18-17-1,17 18 1,-35 17 15,-35 53 1,35-70-32,-18 35 31,142-53-16,-89-35 1,142-36 0,-72-17 15</inkml:trace>
  <inkml:trace contextRef="#ctx0" brushRef="#br0" timeOffset="-72200.06">28293 15275 0,'0'0'0,"-18"-35"16,18 17-1,-18 18 1,89 36 15,35 87-15,-36-52 0,-17 34-1,-35 1-15,-18-17 16,-88 122-1,-36-17 17</inkml:trace>
  <inkml:trace contextRef="#ctx0" brushRef="#br0" timeOffset="-70946.71">28892 14887 0,'0'0'0,"-35"-17"15,35-1 1,-70 0 15,34 36-15,19-18-16,-19 18 15,19 34 1,-18 1 0,70-17-1,-18-19 1,19 1-16,87 17 31,-88-17-15,-17 52 15,-71-52-15,18 0-1,17-18 1,18-18 0,-17-35-1,17 36-15,0-36 16,53-36-1,-36 36 1,1 18 0,-53 18 15,-36 17-15,53 0-1,1 0 1,-1 35 15,18-18-31</inkml:trace>
  <inkml:trace contextRef="#ctx0" brushRef="#br0" timeOffset="-70620.72">29069 14993 0,'-18'0'15,"36"0"-15,-53 0 16,70 0 15,-17 0-15,17 0-16,18 0 15,-18 0 1,-17 0 0,-36-35 31,0 35-47</inkml:trace>
  <inkml:trace contextRef="#ctx0" brushRef="#br0" timeOffset="-70259.57">29386 14834 0,'0'-17'31,"0"52"32,0-17-47,18 70-1,-18-35 1,0 17-1,0-52 1,0 0 0,0-1-1,0 1 1</inkml:trace>
  <inkml:trace contextRef="#ctx0" brushRef="#br0" timeOffset="-69854.57">29774 15346 0,'-70'17'31,"52"-17"-31,106-17 0,-158 34 47,158-17-31,0-35 0,-35 35-1,35-35 1</inkml:trace>
  <inkml:trace contextRef="#ctx0" brushRef="#br0" timeOffset="-69702.54">29739 15469 0,'-88'53'31,"176"-106"-31,-70 106 31,141-88-15,-71 17-16</inkml:trace>
  <inkml:trace contextRef="#ctx0" brushRef="#br0" timeOffset="-37749.62">30921 14728 0,'0'-35'16,"0"88"109,-18 106-94,18-142-15,0 54-1,-17-36 17,17-17-1,0-36 0,0 1-31</inkml:trace>
  <inkml:trace contextRef="#ctx0" brushRef="#br0" timeOffset="-37412">30462 15187 0,'0'0'0,"-53"18"15,106-18 48,71 0-47,158 0 15,-158 0-16,34 0 17,-140-18-1</inkml:trace>
  <inkml:trace contextRef="#ctx0" brushRef="#br0" timeOffset="-37027.62">30639 15416 0,'0'18'0,"0"-36"0,17 36 47,89-36-32,-88 18 1,88 18 0,-89 70 15,-70-35-15,0 18-1,53-54 1,0 1-1,36-18 1,52-18-16,-17 1 16,123-36-1,-106 35 1,35 0 0</inkml:trace>
  <inkml:trace contextRef="#ctx0" brushRef="#br0" timeOffset="53484.31">16986 6156 0,'0'0'0,"-35"0"31,70 0 16,1 0-31,34 0 15,1 0-15,-54 18-16,36-1 15,-18 19 1,1-36 15,-54-18 16,0-17-31,1-1-16</inkml:trace>
  <inkml:trace contextRef="#ctx0" brushRef="#br0" timeOffset="53751.86">17163 6015 0,'-18'0'16,"0"0"0,1 0-1,-1 0 1,18 70 15,-18-52-15,18 0-16,0 52 15,-17 1 1,-1-1 0,1-34-1,17-19-15</inkml:trace>
  <inkml:trace contextRef="#ctx0" brushRef="#br0" timeOffset="53956.56">16951 6332 0,'0'0'16,"-18"0"0,36-17 15,53-19-16,-1-16 17,36-19-32</inkml:trace>
  <inkml:trace contextRef="#ctx0" brushRef="#br0" timeOffset="54222.19">17057 6068 0,'-35'0'32,"52"17"15,1 1-32,17 0 1,-17 17-1,17 18 1,-17-18 0,-18-17-16,17 52 15,-17-52-15</inkml:trace>
  <inkml:trace contextRef="#ctx0" brushRef="#br0" timeOffset="54674.45">16633 6544 0,'0'0'0,"-52"-18"31,69 18 0,18 0-15,18 0-1,0 0 1,35 0 0,-52 0-1,34 36 1,-17-36 0,-35 17 15,-18-52-16</inkml:trace>
  <inkml:trace contextRef="#ctx0" brushRef="#br0" timeOffset="54922.98">16863 6385 0,'-18'0'16,"-17"-17"-1,35 70 32,0 17-31,0-52-16,0 35 16,-18 35-1,1-71-15,-1 19 16,-17 17-1,17-53-15</inkml:trace>
  <inkml:trace contextRef="#ctx0" brushRef="#br0" timeOffset="55296.92">16633 6615 0,'-17'0'16,"17"17"-16,-18-17 15,36 0 1,-18-17-16,70-36 16,-17 17-1,0-34 1,-53 17 0,0 18-1,-35 17 1,-18 18 15,35 18-15,18-1-1,0 1 1,18 17 0,35 36-1,-18-18 1,18 17-1,-18-35 1,1 18-16</inkml:trace>
  <inkml:trace contextRef="#ctx0" brushRef="#br0" timeOffset="56229.51">17110 5239 0,'-36'-18'15,"19"18"1,-1 0-1,1 0 1,69 0 15,1 0-15,-17 0 0,69 0-1,-69 0 1,-19 0-1,1 18-15,-36-18 79</inkml:trace>
  <inkml:trace contextRef="#ctx0" brushRef="#br0" timeOffset="56508.52">17216 5080 0,'0'0'0,"-18"0"15,18 18 17,0 35-17,-35 35 16,-1 35-15,19-70 0,-1-18-1,0-35 1,18-35 0,0 17-16</inkml:trace>
  <inkml:trace contextRef="#ctx0" brushRef="#br0" timeOffset="56799.62">17057 5168 0,'-18'0'0,"36"0"0,-36-17 15,18-1 17,0 36 30,35 17-46,18 35 15,-35-34-15,0-1-1,-1 0 1,1-17-1,-18-1 1,18-34 0</inkml:trace>
  <inkml:trace contextRef="#ctx0" brushRef="#br0" timeOffset="57111.43">16986 5186 0,'0'0'16,"-17"-18"15,34 36 32,1-1-48,0-17 1,34 0 0,-34 0-16,106-35 31</inkml:trace>
  <inkml:trace contextRef="#ctx0" brushRef="#br0" timeOffset="57662.63">16739 5503 0,'0'-17'15,"18"-1"17,0 0-17,-1 18-15,89 0 31,-88 0-15,17 0-16,-17 0 16,87 36-1,-87-36 1,17 17 0,-35-34 15,0-1-31</inkml:trace>
  <inkml:trace contextRef="#ctx0" brushRef="#br0" timeOffset="57850.08">16951 5327 0,'-18'0'16,"18"18"-1,0-1 1,18-17-16,-18 106 31,-18-35-15,1-1-1,-1-35 1,18 36 0</inkml:trace>
  <inkml:trace contextRef="#ctx0" brushRef="#br0" timeOffset="58062.55">16792 5609 0,'-17'18'31,"34"-36"-31,-17 18 31,53-35-15,53-71 15,-53 18-15,-35 53-16</inkml:trace>
  <inkml:trace contextRef="#ctx0" brushRef="#br0" timeOffset="58328.09">16898 5274 0,'0'0'0,"-18"0"16,36 53 46,0-18-46,-1 18-1,19 18 1,17 52 0,17 1-1,-35-71-15</inkml:trace>
  <inkml:trace contextRef="#ctx0" brushRef="#br0" timeOffset="86119.44">21943 7514 0,'0'0'0,"-18"-17"31,18 34 78,0 18-77,18 1-17,-18-1 1,17 18-1,-17-35 17,0-1-1,18-17 47,35 0-62,35-17 15,-17 17 0,-18-18 0,52 18 1,-87 0-17,53 0 1,-54 0 0,1 0-1,0 0 1,70 0 15,0 0 0,-70 0-15,70-18 0,-71 18-1,36 0 1,-35 0-1,0 0-15,70 0 16,-53 0 0,0 0-16,36 0 31,-36 0-15,0 0-1,18 0 1,18 0-1,-36 0 1,-17 0-16,70 0 31,-17 0 1,-36 0-17,-17 0 1,52-17-1,-52 17-15,17 0 32,-17 0-17,35 17 17,35 1-1,-53-18 0,-17 0-15,17 0-1,-17 0 1,-1 0 15,1 0 94,0-18-47,-1 1-62,-17-1 15,0 0 16,0 1-31,0-19 15,0 19 0</inkml:trace>
  <inkml:trace contextRef="#ctx0" brushRef="#br0" timeOffset="170812.69">16863 13458 0,'0'0'0,"-71"-35"16,54 18-1,17-1 17,17 53 30,18 18-46,1-18-16,-19 1 15,36 69 1,-53-87 0,18-18-16,-18 18 15,18-54 1,35-16 0,35-90-1,35 1 1,-88 71-1,1-18 17,-36 70-32</inkml:trace>
  <inkml:trace contextRef="#ctx0" brushRef="#br0" timeOffset="171206.51">16880 13317 0,'0'-17'16,"18"17"46,35 53-46,-53-18-16,88 106 31,-53-53-15,-17-70-16,17-1 16,-17 1-16,53-88 31,-1-89-16,36-70 1,0 52 0,123 71 15</inkml:trace>
  <inkml:trace contextRef="#ctx0" brushRef="#br0" timeOffset="-144167.43">28011 16969 0,'0'0'0,"0"-18"16,0 0 0,-18 18-1,0 0 1,-17 18 0,0 0-1,-36 35 1,-17 35 15,70-71-15,18 1-1,36 0 1,34-1 0,-35-17-1,18 18 1,-35 17-1,-18 0 1,0 18 0,-18 36 15,1-72-31,-54 18 31,1-35-15,34 0 15,36-17-15,18 17-1,17 0-15</inkml:trace>
  <inkml:trace contextRef="#ctx0" brushRef="#br0" timeOffset="-143491.85">28257 17304 0,'0'0'0,"0"-18"15,-17 18 17,17 18-17,-35-1 1,35 1-1,-18 0 1,18-1 15,18 1-15,-18 0-16,35-1 16,-18 1-1,36-1 1,-35 19-1,-53 17 17,-18 17-17,18-52 1,17 0 0,18-54 15</inkml:trace>
  <inkml:trace contextRef="#ctx0" brushRef="#br0" timeOffset="-143303.1">28293 17339 0,'-36'-35'31,"89"17"0,53 0-15,-35-17 0,-1 0-1</inkml:trace>
  <inkml:trace contextRef="#ctx0" brushRef="#br0" timeOffset="-142957.56">28787 17110 0,'-18'0'47,"36"0"-15,35 0-17,17 0 1,1 0-1,-36 0 1</inkml:trace>
  <inkml:trace contextRef="#ctx0" brushRef="#br0" timeOffset="-142757.03">28840 17268 0,'-53'36'16,"106"-72"-16,-124 89 15,53-35-15,36-18 32,70 0-17,-17-18 1,-18 1 0,-36 17-1</inkml:trace>
  <inkml:trace contextRef="#ctx0" brushRef="#br0" timeOffset="-141322.43">29827 17445 0,'0'0'0,"-17"0"16,-1 17 0,0-17-16,1 0 31,-1 0-15,1 0-1,-1 0 1,0 0-1,36 0 32,0 0-31,-1 0-16,36 0 16,123-35-1,1 0 1,17 17-1,35 1 1,0-1 0,-70 0-16,247-52 31,-159 17-15,-106 18-1,-18 17 1,-34 18-1,-54 0 1,-17 0-16</inkml:trace>
  <inkml:trace contextRef="#ctx0" brushRef="#br0" timeOffset="-140432.9">30057 17163 0,'0'-18'31,"0"36"-31,-36-54 16,-17 36 15,36 18-16,-54 53 1,18 17 15,53-71-15,36 19 0,17-72-1,17-52 16,-52 71-15,-1-72 0,1 89-1,-18-17 1,18 87 15,-1-52-15,89 52 15,-53-52-15,-35-18-1</inkml:trace>
  <inkml:trace contextRef="#ctx0" brushRef="#br0" timeOffset="-140058.69">30498 16880 0,'0'-17'15,"-18"17"1,18-18-1,-18 53 17,-17 1-17,17-1-15,-17 0 16,18 18 0,17-18-1,17 71 1,1-88-16,70 52 31,-17-70-15,-19 0-16</inkml:trace>
  <inkml:trace contextRef="#ctx0" brushRef="#br0" timeOffset="-139699.93">30692 16951 0,'0'0'0,"0"-18"15,-18 18-15,18-17 16,0 34 31,0 36-32,18 18 1,-18-18 0,17 0-1,-17-18 1,18 0-1,-18-17 1,18-18-16</inkml:trace>
  <inkml:trace contextRef="#ctx0" brushRef="#br0" timeOffset="-139402.9">30886 17092 0,'0'0'16,"-18"0"15,53-18 16,36 18-32,-36-17 1</inkml:trace>
  <inkml:trace contextRef="#ctx0" brushRef="#br0" timeOffset="-138859.53">31168 17022 0,'0'-18'31,"18"36"16,-1-1-32,1 1 1,17 17 0,-35 0-1,0-17 1,-18 17 15,18-52 0,0-1-15,36-70 0,-1 35-1,-17 35-15,35 1 32,-36 17-17</inkml:trace>
  <inkml:trace contextRef="#ctx0" brushRef="#br0" timeOffset="-138398.44">31556 16845 0,'0'-18'15,"-18"18"32,18 18-31,-17 17 15,70 1 0,-18-19 1,-17-17-17,-18 18 1,0 0 15,-18-1-15,-53 19 15,54-36-15</inkml:trace>
  <inkml:trace contextRef="#ctx0" brushRef="#br0" timeOffset="-138238.7">31609 16792 0,'-18'0'16,"18"-17"0,88 17 15</inkml:trace>
  <inkml:trace contextRef="#ctx0" brushRef="#br0" timeOffset="-137918.81">31785 16651 0,'0'0'0,"0"35"63,88 54-48,-52-54 1,34 53-1,-52-53 1,-53 54 0,-18-37-1,35-34-15</inkml:trace>
  <inkml:trace contextRef="#ctx0" brushRef="#br0" timeOffset="-136305.99">30321 17868 0,'0'0'0,"0"-35"31,-17 17-15,17 1-1,0 34 32,0 54-31,0-18 0,0 105 15,0-122-16,17-36 17,1-36-17</inkml:trace>
  <inkml:trace contextRef="#ctx0" brushRef="#br0" timeOffset="-136072.62">30480 17903 0,'18'-17'31,"-36"34"-31,53-34 16,53 17 0,-17 0-1,-18 0 1,-35-18-1</inkml:trace>
  <inkml:trace contextRef="#ctx0" brushRef="#br0" timeOffset="-135570.2">30868 17727 0,'18'-35'31,"-36"70"-31,53-88 31,-17 53-15,17 0-1,1 18 1,-19-1 0,36 19-1,-35-19-15,-36 89 31,-35-53 1,36-53-1,52-70 0,-18 52-15,72-123-1,-54 106 1,35-18 0</inkml:trace>
  <inkml:trace contextRef="#ctx0" brushRef="#br0" timeOffset="-132318.06">20532 18327 0,'0'0'0,"-18"0"15,53-18 32,1 18-31,-19 0-16,1 0 16,88-17-1,-89-1 1,72 0-1</inkml:trace>
  <inkml:trace contextRef="#ctx0" brushRef="#br0" timeOffset="-132153.02">20585 18468 0,'-18'0'0,"36"0"0,-54 0 31,54 0-15,70 0 0,-17 0-16,123-18 31,-124 1-31</inkml:trace>
  <inkml:trace contextRef="#ctx0" brushRef="#br0" timeOffset="-131438.64">21713 18486 0,'-52'0'31,"104"0"63,178-18-79,-195 18 1,36 0-1,176-18 1,-89 18 0,-34 0-1,370 0 1,-230-17 0,160-1 15,-266 18-16,36-53 17</inkml:trace>
  <inkml:trace contextRef="#ctx0" brushRef="#br0" timeOffset="-127838.97">21696 18027 0,'17'-18'31,"-17"1"-15,18 17-16,-18-18 15,18 18 17,17 0-1,-17 18-15,-1-1-1,1-17 1,-18 53-1,-35 0 1,-1-18 0,36-17-1,18-18 32,17 0-31,-17 0-1,70 0 17,-70 18-17,-18 17 1,-36 0 0,-52 18-1,0 0 1,53-35-1</inkml:trace>
  <inkml:trace contextRef="#ctx0" brushRef="#br0" timeOffset="-127478.91">22366 17868 0,'0'-17'16,"0"34"-16,0-52 16,-18 53 15,-34 34-16,-1 1 1,17 71 0,19-36-1,17 0 1,88 36 0,-35-71-1,-18-36-15</inkml:trace>
  <inkml:trace contextRef="#ctx0" brushRef="#br0" timeOffset="-127041.01">22560 17939 0,'0'-18'31,"0"0"0,-18 36 1,18 0-17,0 35 1,0 52 0,0-16-1,0-19 1,0-34-1,0-1 1,18-35 0,-18-35-16</inkml:trace>
  <inkml:trace contextRef="#ctx0" brushRef="#br0" timeOffset="-126636.68">22860 18080 0,'0'0'16,"-35"0"0,-18 0 15,53-18-16,70 18 17,1 0-17,35 0 17,-89 0-17</inkml:trace>
  <inkml:trace contextRef="#ctx0" brushRef="#br0" timeOffset="-119979.81">23283 17992 0,'0'0'0,"0"-18"31,-17 18-15,17-18 46,35 18-46,-17-17 0,35-1-1,-36 18-15,36 0 32,-35 0-32,-18 18 31,-36 35-16,-34 0 17,70-36-17,18-17 32,17 0-31,-18 0-16,1 0 15,17 18 1,-35-1 0,0 1-1,-17 17 1,-107 36 0,71-53-1,36-18 1,17-18-16</inkml:trace>
  <inkml:trace contextRef="#ctx0" brushRef="#br0" timeOffset="-119348.15">23707 17780 0,'0'0'31,"0"18"63,-18-18-78,18 17-1,0 1 1,0 0 15,71-1-15,-54 18 15,-17-17-15,0 0-16,-35 17 31,35-17-15,-35-1-1,-1-17 1,19-17-1</inkml:trace>
  <inkml:trace contextRef="#ctx0" brushRef="#br0" timeOffset="-119131.74">23707 17815 0,'0'0'0,"0"-17"15,0-1 1,35 18-1,53-18 1,18 18 0,-53 0 15</inkml:trace>
  <inkml:trace contextRef="#ctx0" brushRef="#br0" timeOffset="-118243.82">24059 17621 0,'0'-17'31,"0"-1"-15,18 18 46,-18 35-46,18-35-1,52 106 1,1 53 15,-71-89-15,-35 54 0,-36-36-1,-52 36 1</inkml:trace>
  <inkml:trace contextRef="#ctx0" brushRef="#br0" timeOffset="-117073.42">22366 18768 0,'0'0'0,"0"17"47,18-17-16,17 53 0,-17 0-15,-18-17 0,0-1-1,0-18 1,17 36-1,1-88 1</inkml:trace>
  <inkml:trace contextRef="#ctx0" brushRef="#br0" timeOffset="-116714.39">22772 18803 0,'0'18'31,"0"-36"-31,-18 36 15,124-36 48,-53 18-47,0-18-1,-36 18 1,-17-17 15</inkml:trace>
  <inkml:trace contextRef="#ctx0" brushRef="#br0" timeOffset="-116088.22">23248 18644 0,'18'0'31,"-1"0"-15,19 0-1,-1-17 1,-17 17-1,52-18 17,-70 36 15,-18 17-32,18-17-15,0-1 16,0 1-1,-17-18-15,17 17 16,-18-17 0,53 0 77,1-17-77,-1 17-16,-17 0 16,17 0-1,-17 17 1,-1 1-16,-17 17 31,-35 1-15,-18 34-1,0-17 1</inkml:trace>
  <inkml:trace contextRef="#ctx0" brushRef="#br0" timeOffset="-115183.81">24818 18344 0,'0'0'0,"-18"0"47,71 0 0,0 0-32,35-17 1,0-1 15</inkml:trace>
  <inkml:trace contextRef="#ctx0" brushRef="#br0" timeOffset="-115057.01">24800 18538 0,'-17'18'15,"34"-36"-15,-70 54 0,36-19 31,246-52-15,-88 0 0</inkml:trace>
  <inkml:trace contextRef="#ctx0" brushRef="#br0" timeOffset="-84058.19">25523 18256 0,'-17'0'15,"17"-17"17,17-36 14,36 0-14,18 17-17,-53 36 1,34 0 0,-52 53 30,0 18-30,-35-18 0,0-18-1,35-17 1,0-36 31,35 18-32,18-17 1,-18 34 0,36 54 15,-71-36-15,-18 0-1,-70 18 1,53-35-1,-36-1 1,54-17 0,17-35-16</inkml:trace>
  <inkml:trace contextRef="#ctx0" brushRef="#br0" timeOffset="-83543.99">26388 18133 0,'0'0'0,"-18"0"16,0-18-1,-17 18 1,-71 141 15,18 36 0,88-107-15,124-17 15,-71-53-15,-36 0-16,54-53 16,-54 36-1,-87-19 1,52 36-16,-70 0 15,0 0 1,17 53 0,71-35-1,18-1-15</inkml:trace>
  <inkml:trace contextRef="#ctx0" brushRef="#br0" timeOffset="-83024.85">26564 18221 0,'0'0'0,"35"-35"16,36-1-1,-18 19 1,-35 17-16,70 0 31,-88 17-15,-18 19-1,-88 70 1,71-89 0,35 1-1,18-18 17,52 0-17,1 0 1,-18 35-1,-36-17-15,-17-1 16,18 36 0,-53-35-16,-36 52 15,-193 36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30612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4-10-22T14:31:51.63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17022 4339 0,'0'-17'15,"-18"17"17,18-18-17,0 106 63,-18 53-46,1-70-17,17 35 1,0-89 0,0 1-16,0-1 15,0 1 16,35-71 16,-17 36-47</inkml:trace>
  <inkml:trace contextRef="#ctx0" brushRef="#br0" timeOffset="350.96">17339 4551 0,'0'0'0,"-18"0"16,-17-18-1,53 18 16,35 0-15,-18 0 0,159-35-1,-141 35 1,17-18 0,-52 18-1,-18-17 16,-35-1-15,0 18 0</inkml:trace>
  <inkml:trace contextRef="#ctx0" brushRef="#br0" timeOffset="723.35">17533 4392 0,'-35'0'31,"70"0"-31,-88 0 16,71 71 62,-1 17-62,-17-35-1,0 35 1,0-18 0,0-52-1,0 0 1,0-36-1</inkml:trace>
  <inkml:trace contextRef="#ctx0" brushRef="#br0" timeOffset="1268.79">18239 4374 0,'-18'-17'15,"18"-18"16,18 35-15,17 0 0,-17 0-1,17 17 1,-35 36 0,0-35-16,-18 52 15,-52 1 1,-19 35-1,54-71 17,88-53-1,53 1-15,-18 17-1,0-18 1,-17 18-1,-54 0 1,-17-18 31</inkml:trace>
  <inkml:trace contextRef="#ctx0" brushRef="#br0" timeOffset="1565.27">18821 4498 0,'0'0'0,"-18"0"15,0 0 1,124 0 15,0 0-15,35-35-1,-70 35 1,-54 0-16,19 0 16,-36-18-1,0 0 1,-18 1-16</inkml:trace>
  <inkml:trace contextRef="#ctx0" brushRef="#br0" timeOffset="1858.47">19068 4322 0,'0'0'16,"0"70"62,17-17-62,-17 106-1,0-142 1,-17 107 15</inkml:trace>
  <inkml:trace contextRef="#ctx0" brushRef="#br0" timeOffset="2413.13">19791 4304 0,'-18'-35'31,"18"17"-31,35-17 16,71 17 15,-53 53 0,-53 36-15,0-53 0,-70 70-1,52-71-15,-17 19 31,70-36 16,-17 0-31,87-18 0,-69 53-1,-19 71 16,-52-35-15,35-54 0,-159 71-1,142-70-15,-36 0 16,18-1 0</inkml:trace>
  <inkml:trace contextRef="#ctx0" brushRef="#br0" timeOffset="2689.93">20302 4604 0,'-17'17'16,"-1"-52"-1,71 17 1,88 1 0,-35-1-1,0 18 1,-89 0 0,1-17-1,-18-1 1,-18 18-16</inkml:trace>
  <inkml:trace contextRef="#ctx0" brushRef="#br0" timeOffset="2969.91">20567 4357 0,'-18'0'16,"18"35"46,0 18-46,-17-35-16,17 123 31,0-18-15,17-35 15</inkml:trace>
  <inkml:trace contextRef="#ctx0" brushRef="#br0" timeOffset="3446.3">21061 4392 0,'-18'0'15,"36"0"17,35 53-17,70-53 16,-70-18-15,-18-52 15,-35 35-15,0 17 0,0 36 30,0 34-30,0-34-16,-17 70 16,17 0-1,-18 54 1,18-125-16,0 36 16,0 0-1,0-35 1,18-18-16</inkml:trace>
  <inkml:trace contextRef="#ctx0" brushRef="#br0" timeOffset="3664.31">21555 4516 0,'0'0'0,"17"0"31,72 0-15,34 0 0,0-18-1,-105 18 1,35-35-16</inkml:trace>
  <inkml:trace contextRef="#ctx0" brushRef="#br0" timeOffset="3881.61">21819 4322 0,'0'0'0,"-17"-36"15,-1 36-15,36 71 63,-1 17-48,1 0 1,-18 36 0,0-54-1,0-17 1</inkml:trace>
  <inkml:trace contextRef="#ctx0" brushRef="#br0" timeOffset="4334.76">22490 4639 0,'0'0'0,"17"0"62,36 0-46,-35 0-16,17-18 15,106-17 1</inkml:trace>
  <inkml:trace contextRef="#ctx0" brushRef="#br0" timeOffset="4503.08">23319 4551 0,'0'0'16,"0"17"-1,17-17 1,19 0 0,87 0-1,-35 0 1</inkml:trace>
  <inkml:trace contextRef="#ctx0" brushRef="#br0" timeOffset="4672.12">24112 4551 0,'36'0'47,"52"-18"-32,0 1 1</inkml:trace>
  <inkml:trace contextRef="#ctx0" brushRef="#br0" timeOffset="4829.39">24818 4480 0,'18'0'16,"-1"0"46</inkml:trace>
  <inkml:trace contextRef="#ctx0" brushRef="#br0" timeOffset="25798.77">18450 5080 0,'0'0'0,"0"-18"31,0 54 78,0 17-93,0-36-16,0 1 16,36 52-1,-36-52-15,35 35 32,-35 17-17,0-52 1,-71 17-1,1-17 1,-18 0 0,-89 17-1,1-17 1,-18 17 0,-18 0-1,159-17-15,-70-18 31,70-35-15,17-1 0,19 19-1,-18-19 1,-1 19 0,19-1-1,-19 18 1,19 0-1,-1-18 1,18 1 15,-18 17 1,18-18-1,-17-17-16,17 17 1,0-17 0,0 17-16,-18 1 31,53 52 0,-17-17-31</inkml:trace>
  <inkml:trace contextRef="#ctx0" brushRef="#br0" timeOffset="26595">18292 6068 0,'0'-18'31,"0"36"47,0 52-62,0 1 0,0 17-1,17-35 1,-17 18 0,18-36-1,-36-70 32,18-1-31</inkml:trace>
  <inkml:trace contextRef="#ctx0" brushRef="#br0" timeOffset="27843.66">19985 5045 0,'0'-18'15,"0"36"63,0 17-62,0 0 0,0 18-1,-35 18 1,35-36-1,-18-17-15,-17-1 16,17 19 0,-105 16-1,70-34-15,-71 0 16,36-1 0,-159-34 15,229 17-31,-17-18 15,0 0 1,17 1 0,-17-1-1,0 18 17,-1-35-17,1 17 1,-53-35 15,88 36-15,0-19-1,0 19 1,0-1 0,0 36 30,0-1-30</inkml:trace>
  <inkml:trace contextRef="#ctx0" brushRef="#br0" timeOffset="28230.55">19579 5944 0,'0'0'0,"0"-35"16,-17 35 15,17 35 0,17 18-15,-17-35-16,0 52 16,0 19-1,0-36 1,-17 17-1,17-35-15</inkml:trace>
  <inkml:trace contextRef="#ctx0" brushRef="#br0" timeOffset="29095.08">21431 5168 0,'0'18'78,"0"17"-63,0-17 1,53 52 0,-18 1-1,-17-18 1,-18-18-16,0 18 31,-70 0-15,52-53-1,-53 18 1,-105-18 0,-124-18 15,141 0-15,142 1-1,-54-54 1,53 18-1,1-17 1,-1-36 15,1 70-15,17 1 0,-18-35 15,18 87 0</inkml:trace>
  <inkml:trace contextRef="#ctx0" brushRef="#br0" timeOffset="29423.82">20796 6227 0,'0'17'16,"0"-34"-16,-17 34 15,17 1-15,0-1 31,0 36-15,0 53 0,0-18-1,0 53 1,0-70 0,-18-36-16</inkml:trace>
  <inkml:trace contextRef="#ctx0" brushRef="#br0" timeOffset="34551.23">882 4586 0,'0'0'0,"0"-70"15,0-1 1,0 53-1,35-35 1,-17 36-16,35-18 31,-36 35-15,125 123 15,-90-70-15,-16-18-1,17 18 1,-36-53 0,1-35-1,0 0 1,105-142 0,36-35 15,-106 142-16,-53 52 1,17 18 15,-17 18-15,0 0 0,0-1-16</inkml:trace>
  <inkml:trace contextRef="#ctx0" brushRef="#br0" timeOffset="34985.03">1217 4357 0,'35'0'78,"18"0"-63,0 35 1,0 0 0,53 36-1,-53-36 1,0-52 15,0-72-15,-18 54-1,106-141 1,-106 105 0,71-70-1,-71 106 1,-17-1-1,17 19 17,1 17-32</inkml:trace>
  <inkml:trace contextRef="#ctx0" brushRef="#br0" timeOffset="79015.55">1147 5292 0,'0'0'0,"0"-36"31,-18 1-15,18 17-1,18 18 1,34 18 0,-34 0-1,106 105 16,-89-88-15,0-35 0,0 18-1,-17-53 1,17-36 0,53-70-1,-17 35 1,53-52-1,-54 122 1,1 1 15,-18 17-15,-36 18-16</inkml:trace>
  <inkml:trace contextRef="#ctx0" brushRef="#br0" timeOffset="79392.59">1482 5027 0,'-53'18'31,"106"-36"-31,-124 53 16,142 54 15,-54-72-15,54 107-1,-1-36 1,-52-71-16,17 36 31,36-70-15,141-248 15,-107 142-15,54-18 15,-124 141-15</inkml:trace>
  <inkml:trace contextRef="#ctx0" brushRef="#br0" timeOffset="96983.22">1023 6209 0,'0'0'0,"-35"-35"31,35-1 0,17 36-31,1-17 16,0 17-1,-1 17 1,36 54 0,18 105 15,-54-105-16,36-54 1,71-193 15,-36 35-15,35-18 0,-105 124-16,17 0 31,-17 35-16,0 53 1,-18-18 0</inkml:trace>
  <inkml:trace contextRef="#ctx0" brushRef="#br0" timeOffset="97366.97">1164 6244 0,'0'18'31,"18"-1"1,70 54-1,-70-53-16,70 70 1,-53-71 0,-17-17-1,52-17 1,-17-36 0,88-141-1,18 17 16,-106 125-15,-35 52 0,-18-18-1</inkml:trace>
  <inkml:trace contextRef="#ctx0" brushRef="#br0" timeOffset="103856.62">688 3863 0,'0'0'0,"-35"18"16,17-18-1,0 0 1,1 17 15,-19 1 0,19-18 1,-1 0-17,1 17 1,17 1 15,-18-18-15,18 18 31,0 17-32,0 71 17,0 0-17,18-36 1,17 36-1,0 35 1,18 0 0,18 0-1,-36-70 1,-18-53-16,19 87 16,-1 54-1,0 35 16,1-17-15,16 17 15,-34-106-15,0-53 0,17 53-1,-35-70-15,18 0 16,-1 34-1,-17-16 1,0 87 15,0-87-15,0-1 0,0-18-1,36-17 63,-19 18-62,1 0 15,0-1-15,-1-17-1,-17 18 17,18-18-1,-1 0 16,1 35-32,-18-17 1,18 17 15,17 18 1,-17-35-17,-1 17 1,1-35-1,-18 18-15,18-18 32,-1 0-1,18 0-15,124-71 15,106-70-16,-195 88 1</inkml:trace>
  <inkml:trace contextRef="#ctx0" brushRef="#br0" timeOffset="154848.18">3933 7479 0,'0'18'47,"0"-1"-16,0 1-15,0 17-1,18-17 1,-18-1-16,0 1 16,0 35-1,0-18 1,-18-17-1,-34-1 1,-37 1 0,36-18-1,1 18 1,-19-18 0,-141 17-1,106 1 1,1 17-1,-19 1 1,54-19 0,-72 1-1,37-18 1,34 17-16,-70-17 31,53-70 0,105 52 32,-17-17-1,18 0-46,-18-36 15,18 54-15</inkml:trace>
  <inkml:trace contextRef="#ctx0" brushRef="#br0" timeOffset="155953.04">5256 7461 0,'0'53'94,"18"-18"-78,-18 1-1,0-1 1,0 0 0,-18-17-1,-35 17 1,-52 0 0,16-17-1,-87 0 1,53-1-1,-36-17 17,53 0-17,71-17 1,17-19 0,18-34 15,0 17 0,-18 18-15,1 35-1,-18 0 1,17 0 0,71 0 15,-36 0-16,1 0-15</inkml:trace>
  <inkml:trace contextRef="#ctx0" brushRef="#br0" timeOffset="160924.21">1147 7232 0,'-18'-35'15,"0"17"17,1 36-1,-54 105-16,53-88-15,-17 36 16,17-36-16,-70 71 16,35-18-1,36-52 1,-1-19 0,36-34 15,52-1-16,-34-17-15,69-1 16,37 36 0,-125 0-1,71 106 1,-88-71-16,-35 124 16,-18-53-1,-106 106 1,106-177-1,-17-17 1,52-36-16,1 0 16,17-17-1,35 0-15,53 17 16,-35 1 0,159 158 15,-159 70-16,-18-17 1,35 36 0,1-142-1,70-35 1,0-53 0,53-88-1,-141 70-15</inkml:trace>
  <inkml:trace contextRef="#ctx0" brushRef="#br0" timeOffset="175219.15">5750 11060 0,'-17'-18'16,"17"0"15,0 1 16,17-19-31,1 36-1,0-17 1,-1 34 15,-17 1-15,18 53-1,-1-1 1,-17 18 0,0-17-1,0-18 1,0-71 31,18-88-32,35-17 1,-35 70 0,-18 35-16,35-35 15,-35 36 1,35-1 0,-17 18-1,35 53 16,0 0-15,-36 70 15,-17-87-15,18 34 0,-18-52-1,18-18-15,-1-35 31</inkml:trace>
  <inkml:trace contextRef="#ctx0" brushRef="#br0" timeOffset="175531.44">6579 10707 0,'0'0'0,"0"-35"31,-17 35-15,17 17 0,-89 71-1,19 18 1,52-88-1,-17 211 1,35-194-16,123 159 31,-70-141-15,0 0-16,18-17 16</inkml:trace>
  <inkml:trace contextRef="#ctx0" brushRef="#br0" timeOffset="176115.59">6667 10971 0,'-35'-17'16,"70"34"-16,-87-70 31,52 71 31,17 35-46,-17 18 0,0-1-1,18-35 1,-18-17 0,0-36 15,35-52-16,0-18 1,-17 52 0,0 19-1,-18-1 1,17 18 0,1 35-1,17 36 1,1-1-1,16 72 17,-34-125-17</inkml:trace>
  <inkml:trace contextRef="#ctx0" brushRef="#br0" timeOffset="176393.55">7073 11060 0,'0'0'0,"-17"0"31,105-18 0,88-17 0,-123 35-15,-35 0 0,-18-18-1,-18 0-15</inkml:trace>
  <inkml:trace contextRef="#ctx0" brushRef="#br0" timeOffset="176720.08">7179 10883 0,'0'0'31,"35"18"31,-35 17-46,36 89 15,-19-36-15,-17-35 0,0 0-1,18-36 1,-1-17-1,1 0-15</inkml:trace>
  <inkml:trace contextRef="#ctx0" brushRef="#br0" timeOffset="177042.96">7514 10918 0,'0'-35'31,"0"70"-31,0-17 78,35 88-47,-17-18 1,-18-53-17,18 1 1,-18-19 0</inkml:trace>
  <inkml:trace contextRef="#ctx0" brushRef="#br0" timeOffset="177593.79">7691 10672 0,'-18'0'15,"36"0"48,17 35-48,-18-18-15,54 19 16,0 17 0,17 70-1,-71-52 1,-52 140-1,-18-87 1,0-54-16</inkml:trace>
  <inkml:trace contextRef="#ctx0" brushRef="#br0" timeOffset="178177.06">5521 11871 0,'0'0'0,"-88"0"15,52-18 1,19 1-1,52-1 1,53 0 0,353-35 15,-158 1-15,157-1-1,-104 0 1,-142 35-16,229-52 31,-264 34-15,-71 1-1,-35 17 17,-124 36-1</inkml:trace>
  <inkml:trace contextRef="#ctx0" brushRef="#br0" timeOffset="178641.24">6791 11942 0,'-18'0'16,"36"0"-16,-18-18 31,35 18-15,18 35 0,-53 18-1,0 0 1,-17 35-1,-1-53 1,18-17 0,194-36 15,106-52 0,-283 70-31,19 0 16,-19 0-1,-34 18 17,-1-18-17,89 0 1,34-36 0</inkml:trace>
  <inkml:trace contextRef="#ctx0" brushRef="#br0" timeOffset="178969.59">9049 11307 0,'0'0'0,"-53"0"16,18 0 0,-36 0-1,89 0 32,87 0-31,-52 0-1,71-36 1,-89 36-16,-17 0 16</inkml:trace>
  <inkml:trace contextRef="#ctx0" brushRef="#br0" timeOffset="179131.48">8996 11412 0,'0'0'0,"-141"106"15,123-88 1,36 17-1,211-53 17,-141 1-17,-35 17-15,35-18 16</inkml:trace>
  <inkml:trace contextRef="#ctx0" brushRef="#br0" timeOffset="179910.9">10989 11430 0,'0'0'0,"-88"0"31,53 0-15,-18-18-1,35 18 1,0 0 0,36 0 31,53 18-32,211-53 1,-106 35-1,406-53 1,-17 18 0,17 35-1,-88-36 1,-177-17 0,-211 36-16</inkml:trace>
  <inkml:trace contextRef="#ctx0" brushRef="#br0" timeOffset="180651.46">11254 10883 0,'0'0'0,"0"-17"15,-18-1-15,18 71 94,0 70-63,0-52-15,0 17 0,0-70-1,18-1 1,-1-34 0</inkml:trace>
  <inkml:trace contextRef="#ctx0" brushRef="#br0" timeOffset="181346.89">11483 10936 0,'0'0'0,"0"-18"16,0 36 15,-18 70-15,18-17-1,0-54 1,18 1 0,0-18-1,34-18 1,-34 1 0,0-1-16,-1-35 31,-52 0-16,0 18 1,17 35 0,1 0-16,17-18 15,52 1 17,72-1-17,-18-17 1,-18 35 15,-106 88 0,-17-35-15,17 0 0,1-18-1,34-35 1,54-17-1,35-72 17,-106-16-1,-53 105 0,-18 17-15,71 1 15,18-18-15,0 17-16</inkml:trace>
  <inkml:trace contextRef="#ctx0" brushRef="#br0" timeOffset="181767">12682 10530 0,'0'-70'31,"0"140"-31,-17-123 47,-54 177-31,18-36-1,0 71 1,53-124-16,0 36 15,0-1-15,53 18 16,0-52 0,0-19-16,35-17 15,-52 0-15</inkml:trace>
  <inkml:trace contextRef="#ctx0" brushRef="#br0" timeOffset="182077.52">12771 10724 0,'-18'-35'32,"18"53"30,0-1-46,0 72-1,0 105 17,-18-106-1,54-71-31</inkml:trace>
  <inkml:trace contextRef="#ctx0" brushRef="#br0" timeOffset="182720.97">13035 10813 0,'-35'0'16,"35"17"-1,0 54 1,17-18 0,1-18-1,17-17 1,-17-18 0,0 0-1,-1-53 1,-17 0-1,-17 35 1,-19-17 0,-17 17 15,36 18-15,17-17-1,123 17 1,1-18-1,-71 0 1,-18 18-16,36 0 16,-54 18 15,-52 53-15,0-36-1,35 35 1,17-34-1,142-72 17,-124 1-17,-17-18 1,-36 0 0,-52 18-1,-18 17 1,70 18-16,0 18 15,124 17 17</inkml:trace>
  <inkml:trace contextRef="#ctx0" brushRef="#br0" timeOffset="182989.02">13758 10830 0,'0'0'0,"-70"0"15,52 0 1,106 0 15,36 0-15,-36 0-1,-17 0 1,-36-17 15</inkml:trace>
  <inkml:trace contextRef="#ctx0" brushRef="#br0" timeOffset="183268.16">13917 10742 0,'-18'-18'31,"18"36"16,0 17-31,18 36-1,-18-1 1,18-17 0,-1 18-1,1-36-15</inkml:trace>
  <inkml:trace contextRef="#ctx0" brushRef="#br0" timeOffset="183545.51">14376 10742 0,'0'-18'31,"0"36"0,0 17-15,0 1-16,17 52 31,1-53-31,-18 0 16,0 1 0,0-19-16</inkml:trace>
  <inkml:trace contextRef="#ctx0" brushRef="#br0" timeOffset="183856.8">14411 10601 0,'0'0'16,"18"-18"-1,-18 1 1,70 17 0,-17 35-1,-35-35 1,52 106 0,-70-89-16,36 142 31,-72-53-16,19-53 1,-72 106 0,72-142-16</inkml:trace>
  <inkml:trace contextRef="#ctx0" brushRef="#br0" timeOffset="184499.66">13829 11236 0,'0'0'0,"-18"18"16,1-18 15,34 0 32,71 0-48,36-18 1,88-17 0,-142 35-16,177-18 15,-88 18 1,35-18 15,-159 18-15,-35-17-1,-53 17-15</inkml:trace>
  <inkml:trace contextRef="#ctx0" brushRef="#br0" timeOffset="184938.51">12806 11695 0,'0'0'0,"0"-18"15,0 0-15,35 18 16,71-17 0,-88 17-16,87 17 31,-87 107-16,-71-36 1,18 0 0,35-35-1,70-53 1,107-35 0,17-18-1,17 18 1,-122 17-16</inkml:trace>
  <inkml:trace contextRef="#ctx0" brushRef="#br0" timeOffset="185599.14">15910 10830 0,'0'0'0,"-17"0"0,-19 0 15,19 0 1,17 18 0,53 0-1,-18-18 1,177 17 15,-142 1-15</inkml:trace>
  <inkml:trace contextRef="#ctx0" brushRef="#br0" timeOffset="185785.42">15998 11077 0,'0'0'0,"-105"35"16,69 1-1,19-36 1,52 0 0,36 0-1,34-18 1,54-17 0,-124 35-16,18-18 15</inkml:trace>
  <inkml:trace contextRef="#ctx0" brushRef="#br0" timeOffset="186255.49">17110 11060 0,'0'0'0,"-71"-18"16,1 36 0,-1-1-1,-35 18 1,-88 1 15,141-36-15,36 0-1,34 0 1,54-18 0,17 0-16,476 18 31,-158 0-16,53 0 1,-159 0 0,17-35-1,-193 0 1</inkml:trace>
  <inkml:trace contextRef="#ctx0" brushRef="#br0" timeOffset="186860.3">16651 10777 0,'-18'-17'31,"18"34"78,0 19-93,0 52 15,36-18-15,-36-52-1,0 0 1,17-18-16</inkml:trace>
  <inkml:trace contextRef="#ctx0" brushRef="#br0" timeOffset="187485.25">16969 10724 0,'-18'0'31,"-35"89"0,53-54-15,88 35 15,-35-52-15,0-18-1,-53-18 1,0-17-16,-18 18 16,-52-19-1,52 36 1,-17-53 15,141 18-15,-36 35-1,1 0 1,-1 0 0,-52 0-16,0 0 15,-18 18 1,-18-1 15,-17 19-15,35 17 15,141-36 0,-123-34-31,-1-1 16,18-17 0,-35 17-16,0-17 15,-17 17 1,-18 0-16,-18 1 15,17 17 1,54 53 0</inkml:trace>
  <inkml:trace contextRef="#ctx0" brushRef="#br0" timeOffset="187746.93">17639 10742 0,'-18'-18'15,"106"36"17,-52-18-17,158 88 1,-106-35 15,-53-53 0</inkml:trace>
  <inkml:trace contextRef="#ctx0" brushRef="#br0" timeOffset="188008.55">18062 10689 0,'0'0'0,"-53"-17"16,18 17 15,-36 88 0,36-35-15,0 0-1,-36 35 1,71-71 0,-17 19-1,17-19 1</inkml:trace>
  <inkml:trace contextRef="#ctx0" brushRef="#br0" timeOffset="188334.47">18239 10672 0,'0'-36'31,"0"72"-31,0-54 47,0 53-32,17 0 1,1 18 0,-18 36-1,-18-37 1,18-34-16,0 0 31</inkml:trace>
  <inkml:trace contextRef="#ctx0" brushRef="#br0" timeOffset="188673.48">18521 10760 0,'0'0'0,"-18"17"15,-17 19 1,17 17 0,106-1-1,-52-52 1,-19 0 0,72-88-1,-89 71 1,17-54-1,-52 36 1,-18 35 0,-53 88 15,89-53-15,17 1-1</inkml:trace>
  <inkml:trace contextRef="#ctx0" brushRef="#br0" timeOffset="189002.02">18997 10601 0,'0'-18'31,"-18"18"0,18 36-15,0 34 0,0-17-1,0 18 1,0-18-1,0-1 1,0-34 0,0 0-1</inkml:trace>
  <inkml:trace contextRef="#ctx0" brushRef="#br0" timeOffset="189548.55">17392 11659 0,'35'-35'16,"-35"17"-1,88 1 1,1 17 0,-72 0-1,1 53 1,-18-36-16,-71 89 31,36-18-15,35-70-1,18 17 1,-1-35-16,318-88 31,-193 35-15,-107 53-16,0-18 16,36 1-1</inkml:trace>
  <inkml:trace contextRef="#ctx0" brushRef="#br0" timeOffset="190271.5">15487 12629 0,'0'0'0,"-35"18"15,52-36 16,19 18-15,87-35 0,-52 18-1,17-1 1,-71 18-16</inkml:trace>
  <inkml:trace contextRef="#ctx0" brushRef="#br0" timeOffset="190418.42">15557 12788 0,'-70'53'31,"140"-106"-31,54 36 32,-18-1-32,88-17 15</inkml:trace>
  <inkml:trace contextRef="#ctx0" brushRef="#br0" timeOffset="198906.87">16880 12594 0,'0'0'0,"0"-88"31,-17 53-16,17 17 17,-18 36 15,-52 52-32,52-52 1,18 17-1,0-17 1,18-1 0,70 1-1,-53 0 1,36-1 0,-71 1-1,0 17 1,-106 71-1,53-71 1,-35 18 0,88-88-1,53-18 1,-18 0-16</inkml:trace>
  <inkml:trace contextRef="#ctx0" brushRef="#br0" timeOffset="199359.33">16863 12524 0,'0'0'15,"70"0"48,142-36-32,-106 19-31,17-1 16,-87 18-1,-1 0 1,-53 18 15,-17 140 1,53-16-1,-1-125-16,71-17 1,1-123 15,-107 17 1,-123 53-1,106 88 0,52 1-15,54-19-16</inkml:trace>
  <inkml:trace contextRef="#ctx0" brushRef="#br0" timeOffset="199681.72">17992 12488 0,'0'0'0,"0"-17"32,0 34-17,-18 36 1,18 0 0,18 0-1,17-18 1,0 1-1,0 17 1,-35-36 0,18 36-1,-106 0 1,35 0 0,18-53-16,-1 18 15,19-18-15</inkml:trace>
  <inkml:trace contextRef="#ctx0" brushRef="#br0" timeOffset="200143.12">17939 12594 0,'0'-17'15,"17"17"1,107-36-1,-18 19 1,17-1 0,-88 18-16,54-35 15,-19 17 1,-52 18 0,-18 35 15,-18-35-16,1 177 17,34-107-17,71-17 1,18-53 0,-35-17-1,-36-36 1,-17-18-1,-54-35 1,-105 36 0,88 70-1,0 17 1,18 1 0</inkml:trace>
  <inkml:trace contextRef="#ctx0" brushRef="#br0" timeOffset="208333.24">9296 15275 0,'0'0'0,"0"-70"31,0 17-15,0 18 0,0 17-1,17 18 16,54 0-15,-53 18-16,17-1 16,0 36-1,-35 0 1,0-18-16,0 36 16,-18 17-1,18-70 1,0-1-1,0-52 1,18 17 0,88-229 15,-36 142-15,-34 87-1,-1 18 1,-17 35-1,17 53 1,-17-70-16,-1 88 16,1-36-1,17 1 1,-17-18 15,-1-53 0,1-53-15</inkml:trace>
  <inkml:trace contextRef="#ctx0" brushRef="#br0" timeOffset="208691.46">10407 14975 0,'0'0'0,"35"-53"16,-35 36-1,0 34 17,-35 19-17,-36 52 1,36-17-1,-18 87 1,18-52 0,70 35-1,53-53 1,-70-52-16,105 34 16,-52-52-1,-36 0-15,-17-18 0</inkml:trace>
  <inkml:trace contextRef="#ctx0" brushRef="#br0" timeOffset="209212.34">10513 15240 0,'-18'-18'16,"36"36"-16,-36-89 31,18 124 16,35 18-16,-35 35 0,0-124 16,18 0-31,17-105 0,-17 70-1,0 35 1,-1 1-1,54 70 17,-18 35-17,-36-18 1,19 1 0,-19-53-1,1-1 1,35-34 15</inkml:trace>
  <inkml:trace contextRef="#ctx0" brushRef="#br0" timeOffset="209491.65">10971 15293 0,'0'0'0,"-17"0"16,17-18-1,35 18 1,0 0 0,124-17-1,-88 17 1,-36 0 0,0 0-1,-70-18 32</inkml:trace>
  <inkml:trace contextRef="#ctx0" brushRef="#br0" timeOffset="209753.96">11148 15117 0,'-18'0'16,"18"35"31,0 0-32,0 0 1,18 18 0,-18 18-1,0-1 1,0-17-1,0-17 1,35-1 0</inkml:trace>
  <inkml:trace contextRef="#ctx0" brushRef="#br0" timeOffset="210109.45">11518 15117 0,'0'-36'16,"0"72"-16,0-89 31,0 106 16,18-1-31,-18 1-1,17 36 1,-17-37 0,18 1-1,-18-17 1,0-1-1,18-35 1</inkml:trace>
  <inkml:trace contextRef="#ctx0" brushRef="#br0" timeOffset="210421.64">11589 14799 0,'17'0'32,"19"18"-17,69 52 1,-87-52-1,141 123 1,-159-106 0,35 195-1,-123-72 1,70-122-16,-35 52 16,-70 71-1,105-142 1</inkml:trace>
  <inkml:trace contextRef="#ctx0" brushRef="#br0" timeOffset="213968.26">9860 15981 0,'0'0'0,"-88"17"32,0 19-17,70-36 1,-88 17 0,89 1 15,34-18 31,124 0-30,-17-35-17,123-18 1,-18 18-1,106-18 1,-17 35 0,-89 0-1,-158 1-15,176-1 16,-177 0-16,177-17 16,-18 0-1,1 17 16,-248 18-31</inkml:trace>
  <inkml:trace contextRef="#ctx0" brushRef="#br0" timeOffset="-213832.07">11042 16528 0,'18'-36'15,"-1"-17"17,18 36-17,1 17 1,17 0-1,-36 17 1,1 36 0,-53 71-1,-18-18 1,17-36 0,-87 89-1,88-141 1,17-18-1,18-36 1,35-17 0,1 18-1,17 17 1,-1 1 0,54 34-1,-70 19 1,17 52-1,-36-17 1,18-19 0,-35-16-1,18-19 1,0-17 0,-1-53-1</inkml:trace>
  <inkml:trace contextRef="#ctx0" brushRef="#br0" timeOffset="-213338.46">12982 15963 0,'0'0'0,"-35"0"16,53 0 31,17-17-32,0 17-15,89-36 32,-19 1-17,-87 35-15,0 0 16,-1 0-16</inkml:trace>
  <inkml:trace contextRef="#ctx0" brushRef="#br0" timeOffset="-213153.51">13088 16051 0,'0'0'0,"-71"71"32,54-71-32,-1 18 15,18 17 1,124-35 0,105-71 15,-211 54-16</inkml:trace>
  <inkml:trace contextRef="#ctx0" brushRef="#br0" timeOffset="-212271.96">14499 15752 0,'0'0'0,"-17"0"31,-19 0-16,1 0 17,0 0-1,35 17-15,-18-17-1,36 0 16,70-17-15,106-1 0,53-17-1,123-1 1,36 19 0,-318-1-16,459 0 31,-212 18-16,-229 0 1,-36 0 0</inkml:trace>
  <inkml:trace contextRef="#ctx0" brushRef="#br0" timeOffset="-203317.4">14446 14905 0,'-17'-35'15,"17"17"1,0 0 0,70 1-1,-52-1 1,70 18 0,-53 35-1,-35 18 1,-17 53-1,-72-18 1,54-70-16,-18 52 16,-17-17-1,34-17-15,19-72 32,17 19-17,35-1-15,53-35 31,-35 53-15,-18 35 0,18 18-1,0-17 1,0-1 0,0-35-1,-35 0-15</inkml:trace>
  <inkml:trace contextRef="#ctx0" brushRef="#br0" timeOffset="-202991.78">15064 14799 0,'0'0'0,"0"-35"15,-18 17 1,18 0-1,-35 54 17,17 17-17,0 0 1,-35 70 0,36-52-1,17 17 1,53-35-1,0 0 1,105-71 15,-105-17-15</inkml:trace>
  <inkml:trace contextRef="#ctx0" brushRef="#br0" timeOffset="-202868.94">15187 14887 0,'0'0'0,"-141"-35"16,70 70 15,71 18-31</inkml:trace>
  <inkml:trace contextRef="#ctx0" brushRef="#br0" timeOffset="-201996.44">15064 14799 0,'0'0'16,"-18"0"0,18-18 15,35 18 94,18 36-110,-18-19 1,18 71 15,-53-17-15,0-53 0,0 70-1,-53 35 16,-17-70-15,35-53 0,-1 0-1,19-17-15</inkml:trace>
  <inkml:trace contextRef="#ctx0" brushRef="#br0" timeOffset="-201550.79">15734 14640 0,'0'-35'31,"-18"17"1,1 54-1,-19 52-16,19-71 1,-54 160 0,71 87 15,35-193-15,54 0-1,-19-36 1,-35-35-16</inkml:trace>
  <inkml:trace contextRef="#ctx0" brushRef="#br0" timeOffset="-201183.92">15840 14887 0,'0'-53'31,"0"106"-31,17-123 31,19 70-15,-1 53 0,-35 35 15,-106 71 0,88-124-15,18 0-1,0-17 1,18-18-16,0 0 16,70 0-1,-70 0 1,52-18-16</inkml:trace>
  <inkml:trace contextRef="#ctx0" brushRef="#br0" timeOffset="-200772.16">16192 14905 0,'-17'-18'15,"-1"18"17,-17 88-17,17-52 1,1 52 0,52-35-1,-17-36 1,17 1-1,18-53 1,17-36 15,-70-35-15,-35 53 0,-106 36-1,88 70 16,53-18-15,0 0 0</inkml:trace>
  <inkml:trace contextRef="#ctx0" brushRef="#br0" timeOffset="-200429.79">16669 14975 0,'-106'-17'31,"88"17"0,71 0 1,124-18-1,-160 18-15,36 0-1,-53-18 1,-18 18-1</inkml:trace>
  <inkml:trace contextRef="#ctx0" brushRef="#br0" timeOffset="-200071.8">16704 14852 0,'-18'-18'31,"18"36"47,0 35-62,0-18-16,0-17 15,-17 193 17,17-193-32,-18 88 31,18-88-15,18-18-1,-18-18-15</inkml:trace>
  <inkml:trace contextRef="#ctx0" brushRef="#br0" timeOffset="-199714.58">17057 14799 0,'0'0'0,"17"-18"32,-17 36-1,0 0-15,0 52 15,0 54-16,0-107-15,0 89 32,0-71-17,0-17 1,0-36 0</inkml:trace>
  <inkml:trace contextRef="#ctx0" brushRef="#br0" timeOffset="-199370.02">17092 14517 0,'18'-35'31,"-36"70"-31,53-88 16,36 106 15,-53-36-15,140 142-1,-122-88 1,-19-18-1,-87 282 17,52-300-17,-123 141 1</inkml:trace>
  <inkml:trace contextRef="#ctx0" brushRef="#br0" timeOffset="-198493.95">16757 15593 0,'-35'0'31,"17"0"0,36 0 16,-1 0-31,213-18 15,-19-17-15,-70 17-1,36 1 1,-18-1-1,-1 18 1,-122 0-16,87 0 31,-105 0-15</inkml:trace>
  <inkml:trace contextRef="#ctx0" brushRef="#br0" timeOffset="-184592.86">15998 4392 0,'-17'-35'32,"-18"17"-17,-71-17 16,-88 17-15,-53 36 15,211-18-15,-34 18 0,88-18 30,-1-18 17,-17 0-47</inkml:trace>
  <inkml:trace contextRef="#ctx0" brushRef="#br0" timeOffset="-184163.61">15505 4039 0,'0'0'15,"-36"-17"1,1-1-1,17 18 17,18 18-17,-17 17-15,-71 88 16,17 1 15,53-54 0,54-17 1,69 0-1,-69-35-15,-1 0-1,0-1 1,-35 1-1,18-18 1</inkml:trace>
  <inkml:trace contextRef="#ctx0" brushRef="#br0" timeOffset="-140344.46">16263 16087 0,'0'0'0,"-18"-18"32,18-17-17,18 17 1,35-17-1,53-36 17,-53 71-17,-18 0 1,-17 53 0,-18 35-1,-18 1 1,-35-37-16,-17 37 15,17-19 1,0-34 0,35-19-1,0-34 1,18-36 0,36 35-1,-19 0 1,54 18-1,-1 18 1,-17 17 0,18 18-1,-18 18 1,-18 35 0</inkml:trace>
  <inkml:trace contextRef="#ctx0" brushRef="#br0" timeOffset="-139774.64">19667 15416 0,'-17'-35'32,"34"70"-32,19-88 31,299 1-16,-318 52 1</inkml:trace>
  <inkml:trace contextRef="#ctx0" brushRef="#br0" timeOffset="-139607.72">19773 15557 0,'0'0'0,"-70"53"16,52-53-16,71 53 31,282-106 0,-35-17-15</inkml:trace>
  <inkml:trace contextRef="#ctx0" brushRef="#br0" timeOffset="-139193.16">21361 15293 0,'0'0'0,"-124"0"16,-105 18 15,194-18-15,-18 17-1,282-17 16,-70-35-15,352-36 0,-17 18-1,-370 36-15,17 17 16,529-88 0,-599 88-16,87-18 15,-105-35 1</inkml:trace>
  <inkml:trace contextRef="#ctx0" brushRef="#br0" timeOffset="-138744.83">21096 14605 0,'0'0'0,"-35"-18"16,17-17-1,18 17 1,35 1-1,36-1 1,-53 18-16,17 0 16,-17 0-1,-1 88 1,-140 89 15,105-142-31,-17 36 16,35-54-1,70-17 1,19-17 0,69-54-1,-34 18 1</inkml:trace>
  <inkml:trace contextRef="#ctx0" brushRef="#br0" timeOffset="-138427.74">21784 14464 0,'0'0'0,"-53"35"16,-35 36-1,35-1 1,35 1 0,54-18-1,17-18 1,52-17-1,-87-18-15,35-18 16,0-70 0,-159-53 15,88 123-31,-193 36 31,175-1-15,36 1-16,71 53 15</inkml:trace>
  <inkml:trace contextRef="#ctx0" brushRef="#br0" timeOffset="-138139.27">22031 14605 0,'0'-35'16,"35"35"15,-17 0-15,194 70-1,-177-52 1,88 52 0,-105-52-1,0 0 1,-18-54-1,0-16 1</inkml:trace>
  <inkml:trace contextRef="#ctx0" brushRef="#br0" timeOffset="-137943.33">22525 14376 0,'0'0'0,"-35"-53"15,17 53 1,0 0-1,-17 106 17,-18-36-17,-53 71 1,0 18 0,54-88-1,52-19 1</inkml:trace>
  <inkml:trace contextRef="#ctx0" brushRef="#br0" timeOffset="-137559.3">22631 14411 0,'0'0'0,"17"-18"16,19-17 0,34 17-1,-17 18 1,-18 18 0,-35 0-16,0 35 15,-70 35 1,-1 53 15,71-123-15,53-1-1,0-17 1,35-53 0,53 18-1,-105 17 1,-19 1-16</inkml:trace>
  <inkml:trace contextRef="#ctx0" brushRef="#br0" timeOffset="-137231.33">23195 14287 0,'0'0'0,"0"-70"32,0 52-1,0 54 0,0 52-15,0-71-16,0 36 15,-18 230 17,1-195-17,17-53 1,-18 0-16</inkml:trace>
  <inkml:trace contextRef="#ctx0" brushRef="#br0" timeOffset="-136754.42">21855 15681 0,'0'-18'16,"0"36"-16,0-53 16,88-18-1,-71 35 1,107 18-1,-106 35 1,-36 71 0,0 0-1,-17-71-15,17 106 32,71-141-17,194-123 1,-106 52-1,-70 36-15,264-141 16,-176 105 0,-142 54-16</inkml:trace>
  <inkml:trace contextRef="#ctx0" brushRef="#br0" timeOffset="-129632.85">24395 14870 0,'-18'0'15,"-17"-18"1,17 18 15,36 0-15,35 0-1,123 0 1,-123 0 0,0 0-1,-53 18 1,-71-1 0,-70 71-1,53-35 1,0 18-1,52-36 1,36-17 0,53 17-1,18-35 1,-36 0 0,71-35-16,-18 17 15,-35 1 1,0-1-1,-18 18 1</inkml:trace>
  <inkml:trace contextRef="#ctx0" brushRef="#br0" timeOffset="-129208.73">25329 14887 0,'0'-17'16,"89"-36"15,-54 53-15,35 0-1,-34 35 1,-36 18 0,-53 0-1,-71 88 1,89-88-1,35-36 1,88 1 0,212-88 15,-247 52-15,-35 18-16,-1-18 15</inkml:trace>
  <inkml:trace contextRef="#ctx0" brushRef="#br0" timeOffset="-128909.79">26070 14852 0,'0'-18'31,"0"36"-31,0 35 78,0 17-62,-35 72 15,0-1-16,70-106 1</inkml:trace>
  <inkml:trace contextRef="#ctx0" brushRef="#br0" timeOffset="-128573.09">26511 14905 0,'0'0'0,"-35"53"32,17-36-17,18 160 1,18-107 0,-18-52-1,106 0 1,-71-36-1,106-158 1,-141-54 15,-229 283 1,211-35-17,-17-1-15</inkml:trace>
  <inkml:trace contextRef="#ctx0" brushRef="#br0" timeOffset="-111824.11">617 9225 0,'0'0'0,"-35"0"16,35-18-1,-18 1 1,1-1 46,-1 18-30,1-17-17,17 34 48,52 18-48,-52-17-15,36 53 16,17 70 0,-53-124-1,35 19 1,-70-107 15,-18 1-15,17-19-1,1 36 1,35 36 15,53 17-15,-35 17-16,35-17 15,52 0 1,-52-17 0,36-1-1,-72 18-15,18-17 16,-52-1 15,-54-35-15,1-18-1,-1 19 1,36 16 0,0 1-1,17 17 1,124-52 0</inkml:trace>
  <inkml:trace contextRef="#ctx0" brushRef="#br0" timeOffset="-111548.41">970 8872 0,'0'0'0,"0"71"31,0-18-15,0-36-1,18-17 1,52-35 15,-70 18-31,18-54 16,-18 53-1,-53 1 1,35 17-16,-87 53 31,87-18-15,0-17-16,1-18 15</inkml:trace>
  <inkml:trace contextRef="#ctx0" brushRef="#br0" timeOffset="-110793.73">1076 8872 0,'-18'-35'31,"1"0"-15,-1 0 0,18 52 62,35 36-63,-35-35-15,36-1 16,-19 1 0,-17 0-1,0-36 16,0-17-15,0-1-16,0 1 16,0 0-1,88 17 32,-17 1-31,17 17-1,-53 0-15</inkml:trace>
  <inkml:trace contextRef="#ctx0" brushRef="#br0" timeOffset="-109979.06">917 10213 0,'-17'-18'16,"34"36"-16,-52-53 16,0 35-1,35 17 16,35 36-15,0 0 0,18 71-1,-35-89 1,17 18 0,-70-106 15,-1 18-16,-87-177 1,105 194 0,-17-35-1,70 36 17,124-36-1,-71 53-16,-17 35 17,-53 18-1,-18-35-15</inkml:trace>
  <inkml:trace contextRef="#ctx0" brushRef="#br0" timeOffset="-109830.08">935 10266 0,'0'0'0,"-18"17"16,-17 1 0,35-36 15,35-17-15,0-106-1</inkml:trace>
  <inkml:trace contextRef="#ctx0" brushRef="#br0" timeOffset="-109395.8">988 9948 0,'0'0'0,"-18"0"31,18-17 0,18 17-15,-1-18 0,1 18-1,17 18 1,1 17 0,-19-17-1,1-18 16,-18-18-15,-35 0 0,35-17-1,0 17-15,-18 1 16,18-19 0,0 19 15</inkml:trace>
  <inkml:trace contextRef="#ctx0" brushRef="#br0" timeOffset="-109020.65">1164 9719 0,'0'0'0,"35"35"109,1-17-93,-1 17-1,53 36 1,-35-54 0,-53 1-1,-35-71 16,0 35-31</inkml:trace>
  <inkml:trace contextRef="#ctx0" brushRef="#br0" timeOffset="-108895.58">1041 9648 0,'-18'0'16,"36"0"-16,-36-17 15,36-1 48</inkml:trace>
  <inkml:trace contextRef="#ctx0" brushRef="#br0" timeOffset="-108603.95">1393 9666 0,'-17'0'15,"34"-18"48,19-70-48,-19 53 1,19-18 15,-36 35-15,-36 1 0</inkml:trace>
  <inkml:trace contextRef="#ctx0" brushRef="#br0" timeOffset="-108305.18">1288 9578 0,'17'18'109,"36"17"-93,71 53 15,-89-53-15,18-17-1</inkml:trace>
  <inkml:trace contextRef="#ctx0" brushRef="#br0" timeOffset="-105335.31">1676 9313 0,'0'0'0,"-18"0"32,0-17-17,1-1 1,-1 18 0,18 53 15,18 35-16,-1-53-15,1 18 16,35 36 0,0-72-1,0-17 1,-18-35 0,18-53-1,-53 70 1,-18 0-1,1 18-15,-89 0 32,88 0-17,1-17 1,17-36 0,0 0-1,53-53 1,-36 106-16,-17-18 31,18 36 32,-1 0-48,72 17 1,-54 0-1,0-17 1,-17 0 0,-1-54 31,-17 19-32,18-72 1,0 19-1,-18 52-15,-18-70 32,0 70-17,-34 18 17,34 18-17,18 0 1,0 35-1,88-18 17,-35-35-17,0-18 1,-35 1 0,17-36-1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PHOENIX ADMISSION CARE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33ED9-8265-4F14-ADFA-2ED5517DFDC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YOUR GOAL OUR MISSION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0546-FF41-4E66-B58A-C3120F5DA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001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7350-630C-5C09-6A26-9AF19F50F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8669-160F-E85B-3F2B-C0A75DAAE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26AF-6FD6-5D6E-F1A0-0ACF331A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F91E0-9777-4948-A555-D8ABEACDFF8F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3B2C-F203-CEB8-D1AD-EF275484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275A-F627-9339-FC15-19AC9CA8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720FC-3284-DFA3-9A76-C4AF458E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A22F-AC91-0193-ACF9-C2E2D8D7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EADF-802E-2BF9-A50A-2ADE51F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C6F5-FEDD-42D0-93C3-DE91165754A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E482-15EE-1C1E-74B8-55300E5C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F8B9-05C0-0662-66CE-A6AE5290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3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055C2-0C0D-496E-8081-83E4E8C41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881D2-57D3-A795-6FC8-E8B773E6A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E890-1CC9-965B-54BF-67E9E9B4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97A3-6EB8-4E96-BD7A-472A6D2FC5A2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76C7-D155-C2F3-CEC9-31DC7DBA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18C3-713F-471D-BCD9-AA095098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F4D9-CB70-C795-DDB7-CF36A6B8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44CA-3991-5741-001A-F58DBF6E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265B-EC5E-2E35-A9D4-6C091A66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327A-D6E1-47BA-A572-D955E4FF4CB0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8434-AA79-7340-8461-E43E6748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88AE5-AF2F-9229-287A-580EA0D7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A6714-9B0A-1F13-2435-18783837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F47F4-18DC-344E-69AA-96B6509E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EF626-5B97-2F0C-694F-741AEB0C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30DB-89D9-448C-99CD-DC449C1ED73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8C36-A0B4-0D8F-180E-30A9AC4F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99BD-4910-0A2A-0609-330B2EA5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5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127F-2F12-1D54-2CCE-EFA31EC6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F76B-ECB7-F4A7-B105-9F39E826E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8DF07-8E01-91F3-142B-AECCAA200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A5B0-5CF5-792C-C48B-E0F8959E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C4DB-49FB-46EE-8CC6-955E35E19BC9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17DE-FD4C-6350-C078-9BF677C0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AB1D3-1A85-53AA-35A5-65EA5CC0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1400-AB86-F7CF-4554-1C9AE50B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5EFD4-9D45-B6F0-E12E-42FEB422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99AA3-08A7-ACCB-3018-D3642415D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0DEF-011D-D7E2-FB1C-26CC2CABA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0A27-5048-A36A-C364-EAA75C846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F4F2E-2EE9-834A-5BC1-2691B2E8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1575-6EEA-442D-A8CA-2C483C757FDA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194EE0-51F6-BA88-175C-DF122A0F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97477-1460-34E0-606C-140DE50E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A9C9-2AAB-8082-F311-F9340108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6536B-2CE3-7485-7485-2822354A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D12B-3805-44F3-973C-8E157C805386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84A18-6F59-160D-BBB6-94DE7F72E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4652C-A459-0528-C49A-8ED7F45A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D87C3-6556-DAB9-459F-5A7B1F64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5D893-FBC1-4ECB-95FB-EAAAA7AD7319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2CBD6-0B8E-32DC-FD86-819B28F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BB792-F0AE-F518-3108-0C1F2EC1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6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8890-DE45-BE8B-1F9F-C2ACB988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FE4D-256A-46ED-4424-637278F8A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1BEDF-FE1F-E296-E24B-D472576B9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03BDE-22BF-59AF-3D8D-553AAF90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F92C-B731-4EFD-9D3E-BBFBBDFA93E7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FD0E9-0965-6FFE-876F-7B639ACB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D004A-F0F7-9DE7-5B3C-02B7EABD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8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4BE7-3711-7B59-D581-63083D26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6A651-C6F4-C0A1-2D91-5110144A8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E3401-69C8-CF54-626F-7D3F0814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5D01F-D578-8EEC-00C7-7092E41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B9ED-FA74-497D-9ED3-308CB71E0725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62831-4A22-2A61-C24B-FE0777AF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GOAL OUR MISSION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99CF4-48DE-CA27-2F73-9B0CBF0B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4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91F0-AE68-9DFF-E01B-0D471246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9D635-2780-48F4-3035-CFFABFA3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8B9D5-6502-7DF8-64F1-ECE3C2F55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47D7-1955-41D2-979F-7FE345EC89C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C1B2-E5AF-66E5-951C-3C41F2372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GOAL OUR MISSION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7934-7F3D-99D4-CC4C-4FF4A607D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393-1EAE-440E-BC91-D84F17EE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4A76E-0AB7-0F3D-92F9-49C8A21F584B}"/>
              </a:ext>
            </a:extLst>
          </p:cNvPr>
          <p:cNvSpPr txBox="1"/>
          <p:nvPr/>
        </p:nvSpPr>
        <p:spPr>
          <a:xfrm>
            <a:off x="2888080" y="2498264"/>
            <a:ext cx="7054314" cy="1861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Function, Series</a:t>
            </a:r>
            <a:endParaRPr lang="en-US" sz="4400" dirty="0">
              <a:solidFill>
                <a:srgbClr val="00206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0CAFAA72-EDAD-F5D8-DF04-D0C50A13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4487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pic>
        <p:nvPicPr>
          <p:cNvPr id="7" name="Picture 6" descr="A logo with a bird in the center&#10;&#10;Description automatically generated">
            <a:extLst>
              <a:ext uri="{FF2B5EF4-FFF2-40B4-BE49-F238E27FC236}">
                <a16:creationId xmlns:a16="http://schemas.microsoft.com/office/drawing/2014/main" id="{6565D55F-E6D3-702B-AFC7-A8C730CF37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34" y="5097834"/>
            <a:ext cx="1340830" cy="1340830"/>
          </a:xfrm>
          <a:prstGeom prst="rect">
            <a:avLst/>
          </a:prstGeom>
        </p:spPr>
      </p:pic>
      <p:pic>
        <p:nvPicPr>
          <p:cNvPr id="12" name="Picture 1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273543E-C14B-F2DC-690B-1F837ABA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387" y="348818"/>
            <a:ext cx="2955000" cy="98152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A92529-FC4B-93D1-F60A-C40BA12D2B48}"/>
              </a:ext>
            </a:extLst>
          </p:cNvPr>
          <p:cNvGrpSpPr/>
          <p:nvPr/>
        </p:nvGrpSpPr>
        <p:grpSpPr>
          <a:xfrm>
            <a:off x="532436" y="5088132"/>
            <a:ext cx="3565002" cy="656034"/>
            <a:chOff x="1099595" y="3541852"/>
            <a:chExt cx="4375230" cy="782489"/>
          </a:xfrm>
        </p:grpSpPr>
        <p:sp>
          <p:nvSpPr>
            <p:cNvPr id="5" name="Rectangle: Folded Corner 4">
              <a:extLst>
                <a:ext uri="{FF2B5EF4-FFF2-40B4-BE49-F238E27FC236}">
                  <a16:creationId xmlns:a16="http://schemas.microsoft.com/office/drawing/2014/main" id="{BBE0D9D8-8657-0F4E-70EB-4A872C775F2D}"/>
                </a:ext>
              </a:extLst>
            </p:cNvPr>
            <p:cNvSpPr/>
            <p:nvPr/>
          </p:nvSpPr>
          <p:spPr>
            <a:xfrm>
              <a:off x="1099595" y="3541852"/>
              <a:ext cx="4375230" cy="773125"/>
            </a:xfrm>
            <a:prstGeom prst="foldedCorner">
              <a:avLst>
                <a:gd name="adj" fmla="val 42118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02A743-EACB-46C8-180A-187E7580F2B3}"/>
                </a:ext>
              </a:extLst>
            </p:cNvPr>
            <p:cNvSpPr txBox="1"/>
            <p:nvPr/>
          </p:nvSpPr>
          <p:spPr>
            <a:xfrm>
              <a:off x="1099595" y="3553425"/>
              <a:ext cx="3937949" cy="770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Noshin Nawar</a:t>
              </a:r>
            </a:p>
            <a:p>
              <a:r>
                <a:rPr lang="en-US" sz="16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Instructor, Phoenix Admission Care</a:t>
              </a:r>
              <a:endPara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7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10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525EB-06CB-2C1A-373F-085C421F60FB}"/>
              </a:ext>
            </a:extLst>
          </p:cNvPr>
          <p:cNvSpPr txBox="1"/>
          <p:nvPr/>
        </p:nvSpPr>
        <p:spPr>
          <a:xfrm>
            <a:off x="5444621" y="937106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67F77D-8404-2687-2688-28BE8AA37E39}"/>
                  </a:ext>
                </a:extLst>
              </p:cNvPr>
              <p:cNvSpPr txBox="1"/>
              <p:nvPr/>
            </p:nvSpPr>
            <p:spPr>
              <a:xfrm>
                <a:off x="419100" y="1444344"/>
                <a:ext cx="5600701" cy="517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>
                    <a:solidFill>
                      <a:srgbClr val="7030A0"/>
                    </a:solidFill>
                    <a:latin typeface="Source Serif Pro Black" panose="02040903050405020204" pitchFamily="18" charset="0"/>
                    <a:ea typeface="Source Serif Pro Black" panose="02040903050405020204" pitchFamily="18" charset="0"/>
                  </a:rPr>
                  <a:t>Arithmetic Series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nth term = a + (n – 1)d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Number of terms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𝐥𝐚𝐬𝐭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𝐭𝐞𝐫𝐦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𝐟𝐢𝐫𝐬𝐭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𝐭𝐞𝐫𝐦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Summation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𝐋𝐚𝐬𝐭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𝐭𝐞𝐫𝐦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𝐟𝐢𝐫𝐬𝐭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𝐭𝐞𝐫𝐦</m:t>
                        </m:r>
                      </m:num>
                      <m:den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× number of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Summation of n terms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𝐧</m:t>
                        </m:r>
                      </m:num>
                      <m:den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𝟐𝐚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𝐝</m:t>
                        </m:r>
                      </m:e>
                    </m:d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Here,	a = 1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term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d = common difference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n = number of terms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l = last term </a:t>
                </a: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b="1" i="1" dirty="0">
                    <a:solidFill>
                      <a:srgbClr val="7030A0"/>
                    </a:solidFill>
                    <a:latin typeface="Source Serif Pro Black" panose="02040903050405020204" pitchFamily="18" charset="0"/>
                    <a:ea typeface="Source Serif Pro Black" panose="02040903050405020204" pitchFamily="18" charset="0"/>
                  </a:rPr>
                  <a:t>Sample Problem: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will be the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7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term of the series 4 + 7 + 10 + ….?</a:t>
                </a: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FF0000"/>
                  </a:solidFill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  <a:p>
                <a:endParaRPr lang="en-US" i="1" dirty="0"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67F77D-8404-2687-2688-28BE8AA37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444344"/>
                <a:ext cx="5600701" cy="5177058"/>
              </a:xfrm>
              <a:prstGeom prst="rect">
                <a:avLst/>
              </a:prstGeom>
              <a:blipFill>
                <a:blip r:embed="rId3"/>
                <a:stretch>
                  <a:fillRect l="-1197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9FBEC-A8D6-F98E-B149-A78BDE8EF1A1}"/>
                  </a:ext>
                </a:extLst>
              </p:cNvPr>
              <p:cNvSpPr txBox="1"/>
              <p:nvPr/>
            </p:nvSpPr>
            <p:spPr>
              <a:xfrm>
                <a:off x="6172200" y="1398771"/>
                <a:ext cx="5949951" cy="8107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u="sng" dirty="0">
                    <a:solidFill>
                      <a:srgbClr val="7030A0"/>
                    </a:solidFill>
                    <a:latin typeface="Source Serif Pro Black" panose="02040903050405020204" pitchFamily="18" charset="0"/>
                    <a:ea typeface="Source Serif Pro Black" panose="02040903050405020204" pitchFamily="18" charset="0"/>
                  </a:rPr>
                  <a:t>Geometric Series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nth term = ar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n – 1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Summation, S</a:t>
                </a:r>
                <a:r>
                  <a:rPr lang="en-US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𝐚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𝐫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𝐧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𝐫</m:t>
                        </m:r>
                      </m:den>
                    </m:f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Summation of infinite geometric series, S</a:t>
                </a:r>
                <a14:m>
                  <m:oMath xmlns:m="http://schemas.openxmlformats.org/officeDocument/2006/math">
                    <m:r>
                      <a:rPr lang="en-US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𝒂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den>
                    </m:f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  Here, |r| &lt; 1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          </a:t>
                </a: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Here,	a = 1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st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term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r = common ratio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	n = number of terms</a:t>
                </a: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b="1" i="1" dirty="0">
                    <a:solidFill>
                      <a:srgbClr val="7030A0"/>
                    </a:solidFill>
                    <a:latin typeface="Source Serif Pro Black" panose="02040903050405020204" pitchFamily="18" charset="0"/>
                    <a:ea typeface="Source Serif Pro Black" panose="02040903050405020204" pitchFamily="18" charset="0"/>
                  </a:rPr>
                  <a:t>Sample Problem: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will be the 8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term of the series 64 + 32 + 16 + 8 + ….?</a:t>
                </a:r>
              </a:p>
              <a:p>
                <a:endParaRPr lang="en-US" sz="18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i="1" dirty="0">
                    <a:solidFill>
                      <a:srgbClr val="7030A0"/>
                    </a:solidFill>
                    <a:latin typeface="Source Serif Pro Black" panose="02040903050405020204" pitchFamily="18" charset="0"/>
                    <a:ea typeface="Source Serif Pro Black" panose="02040903050405020204" pitchFamily="18" charset="0"/>
                  </a:rPr>
                  <a:t>Sample Problem: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will be the summation of first 5 terms of the series 3 + 3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+ 3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…..?</a:t>
                </a:r>
                <a:endParaRPr lang="en-US" sz="18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b="1" i="1" dirty="0">
                  <a:solidFill>
                    <a:srgbClr val="7030A0"/>
                  </a:solidFill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/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3"/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FF0000"/>
                  </a:solidFill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  <a:p>
                <a:endParaRPr lang="en-US" i="1" dirty="0"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09FBEC-A8D6-F98E-B149-A78BDE8E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398771"/>
                <a:ext cx="5949951" cy="8107925"/>
              </a:xfrm>
              <a:prstGeom prst="rect">
                <a:avLst/>
              </a:prstGeom>
              <a:blipFill>
                <a:blip r:embed="rId4"/>
                <a:stretch>
                  <a:fillRect l="-1127" t="-376" r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4696A9-80C2-263A-E6C6-F68C153558D1}"/>
              </a:ext>
            </a:extLst>
          </p:cNvPr>
          <p:cNvCxnSpPr>
            <a:cxnSpLocks/>
          </p:cNvCxnSpPr>
          <p:nvPr/>
        </p:nvCxnSpPr>
        <p:spPr>
          <a:xfrm>
            <a:off x="6006465" y="1521554"/>
            <a:ext cx="0" cy="483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7ABB66-FB3E-2AF0-C46C-7DC14FAD23A3}"/>
                  </a:ext>
                </a:extLst>
              </p14:cNvPr>
              <p14:cNvContentPartPr/>
              <p14:nvPr/>
            </p14:nvContentPartPr>
            <p14:xfrm>
              <a:off x="152280" y="120600"/>
              <a:ext cx="11919600" cy="673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7ABB66-FB3E-2AF0-C46C-7DC14FAD23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920" y="111240"/>
                <a:ext cx="11938320" cy="67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25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11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D82C-B6AC-9B2F-ED3A-042874CD25FA}"/>
                  </a:ext>
                </a:extLst>
              </p:cNvPr>
              <p:cNvSpPr txBox="1"/>
              <p:nvPr/>
            </p:nvSpPr>
            <p:spPr>
              <a:xfrm>
                <a:off x="495299" y="1079254"/>
                <a:ext cx="8115301" cy="4976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7030A0"/>
                    </a:solidFill>
                    <a:latin typeface="Source Serif Pro Black" panose="02040903050405020204" pitchFamily="18" charset="0"/>
                    <a:ea typeface="Source Serif Pro Black" panose="02040903050405020204" pitchFamily="18" charset="0"/>
                    <a:cs typeface="Arial" panose="020B0604020202020204" pitchFamily="34" charset="0"/>
                  </a:rPr>
                  <a:t>Some Common Series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Summation of first n positive numbers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Summation of first n odd numbers = n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Summation of first n even numbers = n(n + 1)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+ 2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+ 3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….. n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2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𝟔</m:t>
                        </m:r>
                      </m:den>
                    </m:f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+ 2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+ 3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+ …... n</a:t>
                </a:r>
                <a:r>
                  <a:rPr lang="en-US" b="1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b="1" i="1" dirty="0">
                    <a:solidFill>
                      <a:srgbClr val="7030A0"/>
                    </a:solidFill>
                    <a:latin typeface="Source Serif Pro Black" panose="02040903050405020204" pitchFamily="18" charset="0"/>
                    <a:ea typeface="Source Serif Pro Black" panose="02040903050405020204" pitchFamily="18" charset="0"/>
                  </a:rPr>
                  <a:t>Sample Problem: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What will be the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summation of first 100 terms?</a:t>
                </a: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b="1" i="1" dirty="0">
                    <a:solidFill>
                      <a:srgbClr val="7030A0"/>
                    </a:solidFill>
                    <a:latin typeface="Source Serif Pro Black" panose="02040903050405020204" pitchFamily="18" charset="0"/>
                    <a:ea typeface="Source Serif Pro Black" panose="02040903050405020204" pitchFamily="18" charset="0"/>
                  </a:rPr>
                  <a:t>Sample Problem: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+ 2 + 3 + 4 + ….. + 20 =?</a:t>
                </a:r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FF0000"/>
                  </a:solidFill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  <a:p>
                <a:endParaRPr lang="en-US" i="1" dirty="0"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>
                  <a:latin typeface="Source Serif Pro Black" panose="02040903050405020204" pitchFamily="18" charset="0"/>
                  <a:ea typeface="Source Serif Pro Black" panose="0204090305040502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CD82C-B6AC-9B2F-ED3A-042874CD2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9" y="1079254"/>
                <a:ext cx="8115301" cy="4976491"/>
              </a:xfrm>
              <a:prstGeom prst="rect">
                <a:avLst/>
              </a:prstGeom>
              <a:blipFill>
                <a:blip r:embed="rId3"/>
                <a:stretch>
                  <a:fillRect l="-601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B84BCC-BF16-ED76-0E8C-88DE85A9D70F}"/>
                  </a:ext>
                </a:extLst>
              </p14:cNvPr>
              <p14:cNvContentPartPr/>
              <p14:nvPr/>
            </p14:nvContentPartPr>
            <p14:xfrm>
              <a:off x="177840" y="1390680"/>
              <a:ext cx="9455400" cy="477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B84BCC-BF16-ED76-0E8C-88DE85A9D7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480" y="1381320"/>
                <a:ext cx="9474120" cy="47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49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12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9CE72-F6F0-1A3B-BD2D-1F6B612CF529}"/>
              </a:ext>
            </a:extLst>
          </p:cNvPr>
          <p:cNvSpPr txBox="1"/>
          <p:nvPr/>
        </p:nvSpPr>
        <p:spPr>
          <a:xfrm>
            <a:off x="495299" y="1079254"/>
            <a:ext cx="10125076" cy="234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7030A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  <a:cs typeface="Arial" panose="020B0604020202020204" pitchFamily="34" charset="0"/>
              </a:rPr>
              <a:t>Some Non-Arithmetic and Non- Geometric Series</a:t>
            </a:r>
          </a:p>
          <a:p>
            <a:pPr algn="ctr"/>
            <a:endParaRPr lang="en-US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You have to find out the pattern and nth term by observing the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rgbClr val="7030A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Sample Problem: 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Vrinda" panose="020B0502040204020203" pitchFamily="34" charset="0"/>
              </a:rPr>
              <a:t>What is the 12</a:t>
            </a:r>
            <a:r>
              <a:rPr lang="en-US" sz="1800" b="1" kern="100" baseline="300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Vrinda" panose="020B0502040204020203" pitchFamily="34" charset="0"/>
              </a:rPr>
              <a:t>th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Vrinda" panose="020B0502040204020203" pitchFamily="34" charset="0"/>
              </a:rPr>
              <a:t> term of the series 6 + 9 + 14 + 21 + …? </a:t>
            </a:r>
            <a:r>
              <a:rPr lang="en-US" sz="1600" b="1" kern="100" dirty="0">
                <a:solidFill>
                  <a:srgbClr val="7030A0"/>
                </a:solidFill>
                <a:effectLst/>
                <a:latin typeface="Cambria Math" panose="02040503050406030204" pitchFamily="18" charset="0"/>
                <a:ea typeface="Aptos" panose="020B0004020202020204" pitchFamily="34" charset="0"/>
                <a:cs typeface="Vrinda" panose="020B0502040204020203" pitchFamily="34" charset="0"/>
              </a:rPr>
              <a:t>[NSU Admission Spring 2024]</a:t>
            </a:r>
            <a:endParaRPr lang="en-US" sz="1600" kern="100" dirty="0">
              <a:solidFill>
                <a:srgbClr val="7030A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Vrinda" panose="020B0502040204020203" pitchFamily="34" charset="0"/>
              </a:rPr>
              <a:t>a. 101		b. 104		c. 95		d. 104		e. 149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Vrinda" panose="020B0502040204020203" pitchFamily="34" charset="0"/>
            </a:endParaRPr>
          </a:p>
          <a:p>
            <a:endParaRPr lang="en-US" i="1" dirty="0"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6103C32-A7E6-336C-8966-4A5EF7A546DC}"/>
                  </a:ext>
                </a:extLst>
              </p14:cNvPr>
              <p14:cNvContentPartPr/>
              <p14:nvPr/>
            </p14:nvContentPartPr>
            <p14:xfrm>
              <a:off x="4127400" y="1942920"/>
              <a:ext cx="4750200" cy="3962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6103C32-A7E6-336C-8966-4A5EF7A546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8040" y="1933560"/>
                <a:ext cx="4768920" cy="39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38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13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46CD8-B3D2-830B-4539-7ADEED801CB2}"/>
              </a:ext>
            </a:extLst>
          </p:cNvPr>
          <p:cNvSpPr txBox="1"/>
          <p:nvPr/>
        </p:nvSpPr>
        <p:spPr>
          <a:xfrm>
            <a:off x="4091956" y="3261934"/>
            <a:ext cx="5457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Any Question?</a:t>
            </a:r>
            <a:r>
              <a:rPr lang="en-US" sz="24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118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14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A5CA2-7F33-D646-06F6-8BC10C14CBE3}"/>
              </a:ext>
            </a:extLst>
          </p:cNvPr>
          <p:cNvSpPr txBox="1"/>
          <p:nvPr/>
        </p:nvSpPr>
        <p:spPr>
          <a:xfrm>
            <a:off x="3257550" y="3429000"/>
            <a:ext cx="6877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Thank you for joining.</a:t>
            </a:r>
            <a:r>
              <a:rPr lang="en-US" sz="2400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489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2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E805A-FE46-AD3B-D5FF-36714C835D49}"/>
              </a:ext>
            </a:extLst>
          </p:cNvPr>
          <p:cNvSpPr txBox="1"/>
          <p:nvPr/>
        </p:nvSpPr>
        <p:spPr>
          <a:xfrm>
            <a:off x="533399" y="1325118"/>
            <a:ext cx="88487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Today we will learn about:</a:t>
            </a:r>
          </a:p>
          <a:p>
            <a:endParaRPr lang="en-US" sz="2000" b="1" dirty="0">
              <a:solidFill>
                <a:srgbClr val="C0000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Function: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Independent &amp; dependent variable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What is function?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Value of function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Composite function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Inverse function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C0000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Series: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Arithmetic &amp; Geometric 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Some common 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Non-Arithmetic &amp; Non-Geometric 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C0000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  <a:p>
            <a:endParaRPr lang="en-US" sz="2000" b="1" dirty="0">
              <a:solidFill>
                <a:srgbClr val="C0000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C0000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C00000"/>
              </a:solidFill>
              <a:latin typeface="Source Serif Pro Black" panose="02040903050405020204" pitchFamily="18" charset="0"/>
              <a:ea typeface="Source Serif Pro Black" panose="020409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3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E87F5-CB5F-73C8-32AC-D7A5F517E2B2}"/>
              </a:ext>
            </a:extLst>
          </p:cNvPr>
          <p:cNvSpPr txBox="1"/>
          <p:nvPr/>
        </p:nvSpPr>
        <p:spPr>
          <a:xfrm>
            <a:off x="5324475" y="975722"/>
            <a:ext cx="221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E805A-FE46-AD3B-D5FF-36714C835D49}"/>
              </a:ext>
            </a:extLst>
          </p:cNvPr>
          <p:cNvSpPr txBox="1"/>
          <p:nvPr/>
        </p:nvSpPr>
        <p:spPr>
          <a:xfrm>
            <a:off x="514350" y="1582293"/>
            <a:ext cx="461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Independent and dependent variable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D26219-B091-632F-C0FA-C8C5344B0CDD}"/>
                  </a:ext>
                </a:extLst>
              </p14:cNvPr>
              <p14:cNvContentPartPr/>
              <p14:nvPr/>
            </p14:nvContentPartPr>
            <p14:xfrm>
              <a:off x="1860480" y="1968480"/>
              <a:ext cx="10052640" cy="368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D26219-B091-632F-C0FA-C8C5344B0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1120" y="1959120"/>
                <a:ext cx="10071360" cy="37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60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4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C8724-6A4B-299B-4466-0C9A69E18217}"/>
              </a:ext>
            </a:extLst>
          </p:cNvPr>
          <p:cNvSpPr txBox="1"/>
          <p:nvPr/>
        </p:nvSpPr>
        <p:spPr>
          <a:xfrm>
            <a:off x="476250" y="1239393"/>
            <a:ext cx="461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What is Function?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61FC4-2543-4568-78D0-13FBA01B5884}"/>
              </a:ext>
            </a:extLst>
          </p:cNvPr>
          <p:cNvSpPr txBox="1"/>
          <p:nvPr/>
        </p:nvSpPr>
        <p:spPr>
          <a:xfrm>
            <a:off x="471488" y="1675697"/>
            <a:ext cx="9078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 function describes a relationship where each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input (independent variable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) is associated with exactly one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 (dependent variable)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77D49-6267-F3E2-AD51-5A4DAAF4F703}"/>
              </a:ext>
            </a:extLst>
          </p:cNvPr>
          <p:cNvGrpSpPr/>
          <p:nvPr/>
        </p:nvGrpSpPr>
        <p:grpSpPr>
          <a:xfrm>
            <a:off x="708247" y="5490894"/>
            <a:ext cx="7445153" cy="557481"/>
            <a:chOff x="1028698" y="3429000"/>
            <a:chExt cx="3933827" cy="13234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8D7EDA-178D-0080-8987-E14A776DAA27}"/>
                </a:ext>
              </a:extLst>
            </p:cNvPr>
            <p:cNvSpPr/>
            <p:nvPr/>
          </p:nvSpPr>
          <p:spPr>
            <a:xfrm>
              <a:off x="1028698" y="3429000"/>
              <a:ext cx="3330353" cy="13234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3B2889-5E9A-17CC-F80D-23D4C6505BAA}"/>
                </a:ext>
              </a:extLst>
            </p:cNvPr>
            <p:cNvSpPr txBox="1"/>
            <p:nvPr/>
          </p:nvSpPr>
          <p:spPr>
            <a:xfrm>
              <a:off x="1247774" y="3544563"/>
              <a:ext cx="37147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Function will always be for independent variable.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2CD7FE-5653-C83B-7E0A-5DD4D60D9464}"/>
                  </a:ext>
                </a:extLst>
              </p14:cNvPr>
              <p14:cNvContentPartPr/>
              <p14:nvPr/>
            </p14:nvContentPartPr>
            <p14:xfrm>
              <a:off x="330120" y="1327320"/>
              <a:ext cx="11214360" cy="4489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2CD7FE-5653-C83B-7E0A-5DD4D60D94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1317960"/>
                <a:ext cx="11233080" cy="450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4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5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695BB-08A3-F0CF-2EDE-C94DECDB9BBF}"/>
              </a:ext>
            </a:extLst>
          </p:cNvPr>
          <p:cNvSpPr txBox="1"/>
          <p:nvPr/>
        </p:nvSpPr>
        <p:spPr>
          <a:xfrm>
            <a:off x="339089" y="1112489"/>
            <a:ext cx="932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 Problem: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y = 3x – 5 is a function of: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a. x		b. y		c. both		d. none</a:t>
            </a:r>
          </a:p>
          <a:p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DE2E1-6D94-F73F-5627-256FAC4C0F57}"/>
              </a:ext>
            </a:extLst>
          </p:cNvPr>
          <p:cNvSpPr txBox="1"/>
          <p:nvPr/>
        </p:nvSpPr>
        <p:spPr>
          <a:xfrm>
            <a:off x="339088" y="2504939"/>
            <a:ext cx="932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 Problem: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 x = 6y + 11 then which one of the following is true?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a. x =f(y)		b. y = f(x)		c. both		d. none</a:t>
            </a:r>
          </a:p>
          <a:p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A9C232-0449-DD5F-6A7E-86887DC63F6A}"/>
                  </a:ext>
                </a:extLst>
              </p:cNvPr>
              <p:cNvSpPr txBox="1"/>
              <p:nvPr/>
            </p:nvSpPr>
            <p:spPr>
              <a:xfrm>
                <a:off x="224806" y="4305164"/>
                <a:ext cx="11653274" cy="102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Practice Problem: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f(x) = x + 3 and y = 2x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+ 12x + 18, then the relationship between y and f(x) is: </a:t>
                </a:r>
              </a:p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a. y = 2f(x)		b. y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f(x)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c. f(x)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rad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d. y = 2[f(x)]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e. none</a:t>
                </a:r>
              </a:p>
              <a:p>
                <a:endParaRPr lang="en-US" sz="20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A9C232-0449-DD5F-6A7E-86887DC63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06" y="4305164"/>
                <a:ext cx="11653274" cy="1022524"/>
              </a:xfrm>
              <a:prstGeom prst="rect">
                <a:avLst/>
              </a:prstGeom>
              <a:blipFill>
                <a:blip r:embed="rId3"/>
                <a:stretch>
                  <a:fillRect l="-575" t="-2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6E2037-2B06-721A-8450-95B162903700}"/>
                  </a:ext>
                </a:extLst>
              </p14:cNvPr>
              <p14:cNvContentPartPr/>
              <p14:nvPr/>
            </p14:nvContentPartPr>
            <p14:xfrm>
              <a:off x="279360" y="158760"/>
              <a:ext cx="11843280" cy="647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6E2037-2B06-721A-8450-95B1629037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000" y="149400"/>
                <a:ext cx="11862000" cy="64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2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6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E8A4C-5AD4-F548-CED7-6B75262C644C}"/>
              </a:ext>
            </a:extLst>
          </p:cNvPr>
          <p:cNvSpPr txBox="1"/>
          <p:nvPr/>
        </p:nvSpPr>
        <p:spPr>
          <a:xfrm>
            <a:off x="476250" y="1239393"/>
            <a:ext cx="461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Value of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04726-0076-0823-5497-DE1D19831EBC}"/>
              </a:ext>
            </a:extLst>
          </p:cNvPr>
          <p:cNvSpPr txBox="1"/>
          <p:nvPr/>
        </p:nvSpPr>
        <p:spPr>
          <a:xfrm>
            <a:off x="5177789" y="1131671"/>
            <a:ext cx="653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 01: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f(x) = 3x – 5 then f(–3) =?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a. –14		b. 5		c. 2		d. 45</a:t>
            </a:r>
          </a:p>
          <a:p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FA0CE-9414-A74C-A750-626D1EBCD25D}"/>
              </a:ext>
            </a:extLst>
          </p:cNvPr>
          <p:cNvSpPr txBox="1"/>
          <p:nvPr/>
        </p:nvSpPr>
        <p:spPr>
          <a:xfrm>
            <a:off x="5151305" y="2728347"/>
            <a:ext cx="653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 02: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f(y) = 2y – 34 then f(23) =?</a:t>
            </a:r>
          </a:p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a. 12		b. 2		c. 21		d. 48</a:t>
            </a:r>
          </a:p>
          <a:p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AEF9A-AE7E-A9F6-A5B7-77B58BD7015E}"/>
                  </a:ext>
                </a:extLst>
              </p:cNvPr>
              <p:cNvSpPr txBox="1"/>
              <p:nvPr/>
            </p:nvSpPr>
            <p:spPr>
              <a:xfrm>
                <a:off x="5151304" y="4414272"/>
                <a:ext cx="6537961" cy="115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Practice 03: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then f(2) =?</a:t>
                </a:r>
              </a:p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a. 2		b. 0		c. 1		d. none</a:t>
                </a:r>
              </a:p>
              <a:p>
                <a:endParaRPr lang="en-US" sz="20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6AEF9A-AE7E-A9F6-A5B7-77B58BD70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304" y="4414272"/>
                <a:ext cx="6537961" cy="1151662"/>
              </a:xfrm>
              <a:prstGeom prst="rect">
                <a:avLst/>
              </a:prstGeom>
              <a:blipFill>
                <a:blip r:embed="rId3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F45ED5-8D85-0CEB-5F26-FFB0DC7FD4D9}"/>
              </a:ext>
            </a:extLst>
          </p:cNvPr>
          <p:cNvCxnSpPr>
            <a:cxnSpLocks/>
          </p:cNvCxnSpPr>
          <p:nvPr/>
        </p:nvCxnSpPr>
        <p:spPr>
          <a:xfrm>
            <a:off x="4819650" y="1239393"/>
            <a:ext cx="0" cy="483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3E2C28-31C2-86CC-93F9-0ECEFAC4DFE4}"/>
                  </a:ext>
                </a:extLst>
              </p14:cNvPr>
              <p14:cNvContentPartPr/>
              <p14:nvPr/>
            </p14:nvContentPartPr>
            <p14:xfrm>
              <a:off x="425520" y="342720"/>
              <a:ext cx="9493560" cy="5442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3E2C28-31C2-86CC-93F9-0ECEFAC4DF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160" y="333360"/>
                <a:ext cx="9512280" cy="546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55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7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FD35D-FA13-4BBE-B063-B17AC834AD42}"/>
              </a:ext>
            </a:extLst>
          </p:cNvPr>
          <p:cNvSpPr txBox="1"/>
          <p:nvPr/>
        </p:nvSpPr>
        <p:spPr>
          <a:xfrm>
            <a:off x="476250" y="1239393"/>
            <a:ext cx="461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Composite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87496-0EBE-3096-EC58-2385DC529439}"/>
              </a:ext>
            </a:extLst>
          </p:cNvPr>
          <p:cNvSpPr txBox="1"/>
          <p:nvPr/>
        </p:nvSpPr>
        <p:spPr>
          <a:xfrm>
            <a:off x="5177789" y="1131671"/>
            <a:ext cx="65379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If f(x) = x + 5 and g(x) = 3x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find: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(a)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(fog)(x)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(b)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(fog)(2)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(c)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g(f(x))		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76D4EF-7046-BAC3-BBA5-32CDCE847192}"/>
              </a:ext>
            </a:extLst>
          </p:cNvPr>
          <p:cNvCxnSpPr>
            <a:cxnSpLocks/>
          </p:cNvCxnSpPr>
          <p:nvPr/>
        </p:nvCxnSpPr>
        <p:spPr>
          <a:xfrm>
            <a:off x="4848225" y="1239393"/>
            <a:ext cx="0" cy="483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81DB76C-85CC-C224-1AE2-04FE9E8CCB9D}"/>
                  </a:ext>
                </a:extLst>
              </p14:cNvPr>
              <p14:cNvContentPartPr/>
              <p14:nvPr/>
            </p14:nvContentPartPr>
            <p14:xfrm>
              <a:off x="349200" y="330120"/>
              <a:ext cx="11246400" cy="620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81DB76C-85CC-C224-1AE2-04FE9E8CC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9840" y="320760"/>
                <a:ext cx="11265120" cy="62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2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8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D5CD7A-128C-A31C-0F38-81D764BD7137}"/>
                  </a:ext>
                </a:extLst>
              </p:cNvPr>
              <p:cNvSpPr txBox="1"/>
              <p:nvPr/>
            </p:nvSpPr>
            <p:spPr>
              <a:xfrm>
                <a:off x="557279" y="1069382"/>
                <a:ext cx="9324975" cy="1059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Practice Problem: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</m:rad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f(8) = 7, then c =? </a:t>
                </a: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[NSU Admission Spring 2024]</a:t>
                </a:r>
              </a:p>
              <a:p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D5CD7A-128C-A31C-0F38-81D764BD7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79" y="1069382"/>
                <a:ext cx="9324975" cy="1059842"/>
              </a:xfrm>
              <a:prstGeom prst="rect">
                <a:avLst/>
              </a:prstGeom>
              <a:blipFill>
                <a:blip r:embed="rId3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15250A-41CF-6E92-754D-12203BD428A4}"/>
              </a:ext>
            </a:extLst>
          </p:cNvPr>
          <p:cNvSpPr txBox="1"/>
          <p:nvPr/>
        </p:nvSpPr>
        <p:spPr>
          <a:xfrm>
            <a:off x="557280" y="3329144"/>
            <a:ext cx="10129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Practice Problem: 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f(x) = ax</a:t>
            </a:r>
            <a:r>
              <a:rPr lang="en-US" sz="2000" b="1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+ b and f(4) = 16 then f(-4) =?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[NSU Admission Fall 2022]</a:t>
            </a:r>
          </a:p>
          <a:p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AB0011-F826-656A-B955-1C82BCC0AF17}"/>
                  </a:ext>
                </a:extLst>
              </p14:cNvPr>
              <p14:cNvContentPartPr/>
              <p14:nvPr/>
            </p14:nvContentPartPr>
            <p14:xfrm>
              <a:off x="2266920" y="495360"/>
              <a:ext cx="9817560" cy="5010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AB0011-F826-656A-B955-1C82BCC0AF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7560" y="486000"/>
                <a:ext cx="9836280" cy="502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9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328B6A-9C92-D532-4F49-CCCA4231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YOUR GOAL OUR MISSION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C458E0-FDAD-E2ED-CFC9-ED9A5284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7D393-1EAE-440E-BC91-D84F17EE5262}" type="slidenum">
              <a:rPr lang="en-US" smtClean="0">
                <a:solidFill>
                  <a:srgbClr val="002060"/>
                </a:solidFill>
                <a:latin typeface="Amasis MT Pro Black" panose="02040A04050005020304" pitchFamily="18" charset="0"/>
              </a:rPr>
              <a:t>9</a:t>
            </a:fld>
            <a:endParaRPr lang="en-US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74D99D-1D86-DB08-0D94-7CF3580F33F8}"/>
              </a:ext>
            </a:extLst>
          </p:cNvPr>
          <p:cNvSpPr/>
          <p:nvPr/>
        </p:nvSpPr>
        <p:spPr>
          <a:xfrm>
            <a:off x="339089" y="891533"/>
            <a:ext cx="843451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07F8A51-DF87-E78A-3E63-253AE3A3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781" y="72028"/>
            <a:ext cx="2292970" cy="7616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1F0D23-F02E-3816-F592-159A46ACD461}"/>
              </a:ext>
            </a:extLst>
          </p:cNvPr>
          <p:cNvSpPr/>
          <p:nvPr/>
        </p:nvSpPr>
        <p:spPr>
          <a:xfrm>
            <a:off x="8773609" y="891387"/>
            <a:ext cx="3069141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65D10-CF61-12D6-A39B-E4A1C99DE7DA}"/>
              </a:ext>
            </a:extLst>
          </p:cNvPr>
          <p:cNvSpPr txBox="1"/>
          <p:nvPr/>
        </p:nvSpPr>
        <p:spPr>
          <a:xfrm>
            <a:off x="339089" y="1191768"/>
            <a:ext cx="4610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Inverse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366989-0E79-DADC-6E5B-421D627D6EC2}"/>
                  </a:ext>
                </a:extLst>
              </p:cNvPr>
              <p:cNvSpPr txBox="1"/>
              <p:nvPr/>
            </p:nvSpPr>
            <p:spPr>
              <a:xfrm>
                <a:off x="5177789" y="1131671"/>
                <a:ext cx="6537961" cy="16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Practice: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+ 3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find: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(a)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–1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(x)	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(b)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–1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 	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(c)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000" b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–1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		</a:t>
                </a:r>
                <a:endParaRPr lang="en-US" sz="20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366989-0E79-DADC-6E5B-421D627D6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89" y="1131671"/>
                <a:ext cx="6537961" cy="1643976"/>
              </a:xfrm>
              <a:prstGeom prst="rect">
                <a:avLst/>
              </a:prstGeom>
              <a:blipFill>
                <a:blip r:embed="rId3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E553B3-5225-3E17-673B-F0E7A464169A}"/>
              </a:ext>
            </a:extLst>
          </p:cNvPr>
          <p:cNvCxnSpPr>
            <a:cxnSpLocks/>
          </p:cNvCxnSpPr>
          <p:nvPr/>
        </p:nvCxnSpPr>
        <p:spPr>
          <a:xfrm>
            <a:off x="4949189" y="1296543"/>
            <a:ext cx="0" cy="48347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8F8B1A-BB0B-C542-1BEF-09AA8BEC7302}"/>
                  </a:ext>
                </a:extLst>
              </p14:cNvPr>
              <p14:cNvContentPartPr/>
              <p14:nvPr/>
            </p14:nvContentPartPr>
            <p14:xfrm>
              <a:off x="108000" y="82440"/>
              <a:ext cx="11906640" cy="669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8F8B1A-BB0B-C542-1BEF-09AA8BEC73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40" y="73080"/>
                <a:ext cx="11925360" cy="67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26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7925</TotalTime>
  <Words>898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Amasis MT Pro Black</vt:lpstr>
      <vt:lpstr>Aptos</vt:lpstr>
      <vt:lpstr>Arial</vt:lpstr>
      <vt:lpstr>Calibri</vt:lpstr>
      <vt:lpstr>Calibri Light</vt:lpstr>
      <vt:lpstr>Cambria Math</vt:lpstr>
      <vt:lpstr>Source Serif Pro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GEOMETRY</dc:title>
  <dc:creator>FAHAD AL HASAN</dc:creator>
  <cp:lastModifiedBy>Noshin Nawar</cp:lastModifiedBy>
  <cp:revision>423</cp:revision>
  <dcterms:created xsi:type="dcterms:W3CDTF">2023-02-02T17:16:50Z</dcterms:created>
  <dcterms:modified xsi:type="dcterms:W3CDTF">2024-10-22T15:26:22Z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2023-12-04T08:20:05Z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e0d3e446-3faf-43ea-97f2-f84ea206a00b</vt:lpwstr>
  </property>
  <property fmtid="{D5CDD505-2E9C-101B-9397-08002B2CF9AE}" pid="7" name="MSIP_Label_defa4170-0d19-0005-0004-bc88714345d2_ActionId">
    <vt:lpwstr>dc9a514e-3c43-4d2c-9e0d-31a14f3d65db</vt:lpwstr>
  </property>
  <property fmtid="{D5CDD505-2E9C-101B-9397-08002B2CF9AE}" pid="8" name="MSIP_Label_defa4170-0d19-0005-0004-bc88714345d2_ContentBits">
    <vt:lpwstr>0</vt:lpwstr>
  </property>
</Properties>
</file>