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340" r:id="rId3"/>
    <p:sldId id="362" r:id="rId4"/>
    <p:sldId id="364" r:id="rId5"/>
    <p:sldId id="363" r:id="rId6"/>
    <p:sldId id="365" r:id="rId7"/>
    <p:sldId id="366" r:id="rId8"/>
    <p:sldId id="367" r:id="rId9"/>
    <p:sldId id="368" r:id="rId10"/>
    <p:sldId id="369" r:id="rId11"/>
    <p:sldId id="373" r:id="rId12"/>
    <p:sldId id="360" r:id="rId13"/>
    <p:sldId id="3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D128D8-85A4-405D-A1CD-D7CD6B7F20AE}">
          <p14:sldIdLst>
            <p14:sldId id="257"/>
            <p14:sldId id="340"/>
            <p14:sldId id="362"/>
            <p14:sldId id="364"/>
            <p14:sldId id="363"/>
            <p14:sldId id="365"/>
            <p14:sldId id="366"/>
            <p14:sldId id="367"/>
            <p14:sldId id="368"/>
            <p14:sldId id="369"/>
            <p14:sldId id="373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CC00CC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79" autoAdjust="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2290BD-C8EE-CDB2-8266-C68AE59D7D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PHOENIX ADMISSION CARE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9C82A-F116-ACBB-0C54-350B620D7E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66B39-70AA-488D-B7C2-B7CC22492A8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48479-3E93-F802-2840-550C341ABD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YOUR GOAL OUR 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AE827-0FD5-B438-CA03-AD92E1169A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397AD-E0BD-4F5F-B29E-F5B1B4FC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9880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4-10-27T13:18:08.49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10967 1733 2835 0,'-5'0'17'0,"2"-16"34"0,1 9-14 0,2-1 58 0,0-7-23 0,0 5-28 0,0 2-26 16,0-3 36-16,21-1-1 0,-21 2-1 15,19-9 1-15,-19 11 32 0,14 1 8 16,-14 1-9-16,11 4 32 0,-11-2-35 16,21 3 114-16,-14 1-78 0,0 0 13 0,1 0 38 15,1 0-7-15,6 24 154 16,-8 2-199-16,2-7-6 0,-2 2-24 0,-2 2 7 15,-1 2-27-15,2 28 14 0,-5-25-56 16,0-1-3-16,0 1-1 0,-1-2-3 16,0-2 1-16,1 20 9 0,-1-26-14 15,0-1 0-15,1-4-6 0,-1-1 13 16,0 5 42-16,0-12-9 0,0 0 14 16,0-4-2-16,0-1-13 0,0 0-20 15,0-19-31-15,0 19-11 0,0-30-4 16,0 11-9-16,0-5-7 0,0 0-8 15,0-29-40-15,20 27 45 0,-20-1 14 0,0 3 10 16,17 1-13-16,-6-21 10 0,-11 25 10 16,10 2 6-16,-10 1-1 0,7 0 0 15,-7 3 6-15,0-14 11 0,0 17-10 16,0 3 9-16,0-2 5 0,0 1 15 16,0 3 37-16,0 3-43 0,0 2-11 15,0 0-3-15,0-1-14 0,0 1-3 16,0 0-13-16,-12 0 7 0,12 0-6 15,0 0 7-15,0 0-7 0,-9 0 7 16,2 20 11-16,4-5-1 0,-3-15 1 0,3 22-3 16,0-9 6-16,-3 12 12 15,4-11-11-15,0-3-5 0,0 4-2 0,2-4-1 16,0 3-6-16,0 8-4 0,0-10 0 16,0-3 6-16,19 1 0 0,-19-1-5 15,15-2-16-15,3 5-69 0,-18-7 10 16,20 0-31-16,-10-1-32 0,3-3-75 15,11-1-468-15,-14 0 203 16,30-18-874-16,-27 18 800 0,-3-15-17 16</inkml:trace>
  <inkml:trace contextRef="#ctx0" brushRef="#br0" timeOffset="468.91">11489 1642 3126 0,'-11'10'-15'0,"0"1"61"0,-13 2 813 0,16-8-444 15,3-3-92-15,1 2 74 0,2-4-351 16,1 0-46-16,1 0-9 0,0 0 34 15,0 0 63-15,24-26-37 0,-24 26-23 0,26-27-18 16,-10 10 13-16,3-4-14 0,20-23 9 16,-18 24-26-16,0-3 11 0,0 2-6 15,2 0-26-15,-6 2-12 0,19-12-155 16,-21 16 44-16,-2 5-53 0,0 1-70 16,-4 2-80-16,2-2-374 0,-6 6 466 15,-3 2 36-15,-2-3-136 0,0 3-168 16,0 1-104-16</inkml:trace>
  <inkml:trace contextRef="#ctx0" brushRef="#br0" timeOffset="811.61">11557 1435 2893 0,'-3'3'113'16,"3"-3"74"-16,-2 0 158 0,2 0 48 15,0 0 16-15,0 0-86 16,0 0 160-16,0 0-332 0,0 0-72 16,0 0-15-16,0 0-15 0,0 0-16 15,0 0-22-15,0 0-3 0,0 0 17 16,0 0 18-16,0 0 19 0,0 0 15 16,0 19-13-16,0 0 34 0,18-8-69 0,-18 1-9 15,0 2 2-15,20 2-1 0,-2 12 4 16,-18-15-27-16,16 2 0 0,-3 1 4 15,-2 0-5-15,1 1 6 0,9 18-13 16,-8-19-2-16,-3 0-22 0,2-4-3 16,-2 1-16-16,0-5-28 0,6 4-192 15,-12-7 20-15,3-3-138 0,-5-1-89 16,2 0-63-16,-2-1 1 0,3 0-584 16,-5 0 473-16</inkml:trace>
  <inkml:trace contextRef="#ctx0" brushRef="#br0" timeOffset="1573.15">11985 1366 2824 0,'-2'-18'139'0,"0"0"159"0,-3 18-74 0,5-13 14 16,0 13-16-16,0-15-32 0,0 15-67 16,0-20 43-16,0 13-102 0,0-1-22 15,21 2-1-15,-21-1-15 0,0 1-19 16,20-4 18-16,-4 8-10 0,-16-2 30 0,17 4-7 16,-17 0 28-16,23 0 102 0,-16 0-66 15,-1 17 12 1,13 20 144-16,-9 22-163 0,-10-37-67 15,0 3-11-15,0 52-19 16,0-54 10-16,0 0-4 0,-19-2 0 16,19 10 9-16,0-20-3 0,-12-2 21 15,12-6 12-15,0 1-3 0,-11-4 5 16,2 0-1-16,9 0-22 0,-9 0 4 16,9-23 7-16,-4 23-5 0,4-19 4 15,0-3 9-15,0 11-22 0,0-2-11 0,20 13-5 16,-20-17 1-16,20 5-1 0,7 12 5 15,-11-6-3-15,2 6 2 16,-2 0-3-16,4 0-4 0,15 0-1 0,-19 0 1 16,2 18 1-16,-5-18-11 0,1 0-10 15,-3 18-12-15,9-4-86 0,-11-14 34 16,-2 18-50-16,1-9-65 0,-2 0-141 16,7 5-792-16,-8-7 488 0,2-2-162 15,-1-2 154-15</inkml:trace>
  <inkml:trace contextRef="#ctx0" brushRef="#br0" timeOffset="1918.07">12571 1138 3517 0,'-10'0'52'0,"3"0"191"0,-3 8 159 0,-3-8 423 15,9 0-591-15,2 4-136 0,2-4-82 16,0 0-16-16,0 0 11 0,0 0 28 15,0 0 11-15,0 0-8 0,21-19-7 16,-21 19-26-16,19-14-11 0,1-5 7 16,-8 9-9-16,1-3-46 0,2-2-48 15,1 0-87-15,11-15-474 0,-13 16 189 16,1-1-9-16,-1 2 62 0,-1 3 45 16,5-1-738-16,-11 9 426 0</inkml:trace>
  <inkml:trace contextRef="#ctx0" brushRef="#br0" timeOffset="2116.17">12650 1183 2986 0,'-14'28'87'0,"1"-5"148"16,0 0 163-16,-7 9 527 0,14-20-589 15,0-2-117-15,1-4-106 0,3-3-18 16,2-3 3-16,0 0 136 0,0 0-149 16,28 0-41-16,-28-26-38 0,31 26-7 15,-13-31-10-15,29-5-106 0,-24 14 6 16,4 0-92-16,-5-1-94 0,3 1-171 15,26-21-679-15,-30 23 653 0,-1-3-84 16,0 5 21-16</inkml:trace>
  <inkml:trace contextRef="#ctx0" brushRef="#br0" timeOffset="2472.19">13032 803 3389 0,'0'0'297'15,"0"0"140"-15,0 0 41 0,-15 0-95 0,15 0-145 16,0 0-73-16,0 0-132 16,0 16 21-16,0-16 12 0,0 13 3 15,0-13-7-15,0 14-2 0,0 4-42 0,0-8-7 16,0-2 1-16,13-1 6 0,-13 6 23 16,16-8-17-16,-16 0-2 0,13-2-1 15,-7 1 2-15,4-3 3 0,12 0 15 16,-10-1-18-16,1 0-1 0,3 0-11 15,-1 0 4-15,1 0-5 0,14-17-9 16,-17 17-1-16,0 0-2 0,-1 0 6 16,-4 0 9-16,9 19 56 0,-9-19-23 15,-3 32-7-15,-1-11-19 0,0 4-5 16,-1 1-11-16,2 29-4 0,-3-29-26 16,-2-1-28-16,0-4-47 0,0-4-48 0,0-2-38 15,0 1-409-15,0-11 75 16,0-2-101-16,0-3-81 0,-18 0-186 15</inkml:trace>
  <inkml:trace contextRef="#ctx0" brushRef="#br0" timeOffset="2637.11">13055 869 5311 0,'-5'0'54'15,"1"0"82"-15,-1 0 502 0,5 0-516 16,0 0-68-16,0 0-37 15,0 0-13-15,25-29-7 0,-25-1-4 0,27 10-32 16,8-18-144-16,-14 20 1 0,-1-1-100 16,0-1-154-16,26-19-850 0,-22 19 623 15,0 3-85-15,1-1 112 0</inkml:trace>
  <inkml:trace contextRef="#ctx0" brushRef="#br0" timeOffset="3555.9">12689 2266 3359 0,'-7'11'0'0,"2"0"50"0,-2-3 97 0,0-3 97 16,-3-2 336-16,7-3-370 0,1 0-108 15,2 0-47-15,0 0-50 0,0 0 8 16,20-19 4-16,-20 0 14 0,18 19-38 0,-18-29 23 16,30 12-13-16,3-16-24 15,-18 17 23-15,4-1 6 0,-1 2-32 16,-3 2-91-16,-1 0-108 0,8-6-468 0,-12 8 347 16,-2 5 84-16,-1 0 66 0,-3 1-37 15,-2 2-252-15</inkml:trace>
  <inkml:trace contextRef="#ctx0" brushRef="#br0" timeOffset="3834.79">12677 2371 2746 0,'-9'20'22'0,"3"-7"3"0,1 0 17 15,-2-1 63-15,5-9 9 0,2-2 37 0,0-1 42 16,0 0 97-16,20 0 151 0,-20-24-277 15,18 24-94-15,-18-21-6 0,25 7-19 16,-10 0-12-16,19-23 5 0,-13 16-26 16,1 0 8-16,45-47-20 15,-46 49-13-15,-3-2 15 0,2 0-13 16,16-14-43-16,-23 20-91 0,1 1-86 16,-1 2-66-16,-1-1-36 0,-4 5 48 15,5-6-295-15,-7 8 52 0,-6 0-68 16</inkml:trace>
  <inkml:trace contextRef="#ctx0" brushRef="#br0" timeOffset="4174.93">12745 2014 4140 0,'-9'0'94'16,"0"10"189"-16,-3-4 512 0,8-6-462 15,0 0-125-15,-1 4-97 0,5-4-35 16,0 4-21-16,0-4-41 0,0 0-9 16,0 0 12-16,0 0 21 0,0 0 28 15,0 0 89-15,22 0-94 0,-22-17-20 0,21 17-6 16,-8 0-4-16,3-14-7 16,22 2 9-16,-17 12-24 0,2-12-4 0,0 12-3 15,0-6-2-15,27 6 0 0,-31 0 0 16,2 0 0-16,-2 18 0 0,0-18 3 15,-3 31 0-15,8 12 3 0,-16-17-5 16,-2 5 2-16,0 1-16 0,-5 4-33 16,-1-2-35-16,0 30-200 0,0-37 87 15,0-6-68-15,0-4-125 0,0-5-155 16,0-1-740-16,0-11 647 0,0 0-31 16,0-20 2-16</inkml:trace>
  <inkml:trace contextRef="#ctx0" brushRef="#br0" timeOffset="4821.58">13313 1673 4127 0,'-7'0'149'0,"3"0"51"0,2 0 89 0,2 0 13 0,0 0-24 0,0 0-75 0,0-17 35 16,0 17-171-16,24-16-18 0,-24 16-27 15,18-19-8-15,2 0 0 0,-20 9-5 16,23 3-12-16,-12-1 11 0,0 2-4 16,1 4-7-16,9-5 19 0,-9 6-8 0,-1 1 6 15,-2 0 12-15,5 0-7 0,-3 19 5 16,11 9 25-16,-15-6-23 0,0 4-2 16,0 1-2-16,-3 5-2 0,-1 35 10 15,-3-36-16-15,0 0-10 0,0-6-7 16,0-4 7-16,0 9 10 15,2-17 48-15,-2-11-17 0,0-2 14 16,0 0-49-16,0-21-15 0,0 21-1 16,0-30-4-16,0-15-60 0,0 18 15 15,0-8-11-15,0 0 14 0,0-5 3 16,-13 2 14-16,13-36-5 0,0 40 23 16,0 3 7-16,0 7 9 0,0 2 1 0,0 7 26 15,0-3 72-15,0 14-31 0,0 1-11 16,0 2-12-16,0 1-9 0,0 0-6 15,0 0-24-15,0 19 7 0,0-19 7 16,0 18 1-16,0-18-2 0,0 41-9 16,0-25 0-16,0-2 4 0,0 3 1 15,0 0-1-15,0 1-5 0,19 15-3 16,-19-18-10-16,27 0-33 0,-10-1-32 0,2-4-48 16,27 3-244-16,-22-10 82 0,0-2-131 15,-1-1-137-15,2 0-120 16,0 0 25-16,22-28-812 0</inkml:trace>
  <inkml:trace contextRef="#ctx0" brushRef="#br0" timeOffset="5054.85">13892 1362 4625 0,'-4'0'9'0,"-1"11"39"0,1-11 280 0,4 0-97 0,-2 0-52 0,2 0-81 16,0 0-41-16,0 0-48 0,19 0-45 0,-19-24-85 15,17 24-115-15,-17-26-165 0,22 10-96 16,3-17-529-16,-12 16 686 0,-2 0-229 16,-2 4 33-16</inkml:trace>
  <inkml:trace contextRef="#ctx0" brushRef="#br0" timeOffset="5199.28">13960 1432 3403 0,'-16'56'488'16,"16"-33"-1"-16,-14-4 32 0,14-5-97 15,0-4-105-15,0-6 23 16,0-4-194-16,0 0-118 0,21-53-66 0,4 28-36 16,-10-4-61-16,3-6-66 0,0-2-100 15,23-41-741-15,-22 42 413 0,0-1-6 16,-3 4-22-16,-3 7 13 0</inkml:trace>
  <inkml:trace contextRef="#ctx0" brushRef="#br0" timeOffset="6620.38">14300 1014 3054 0,'-8'3'25'0,"3"-1"56"16,-9-2 717-16,12 0-455 0,1 0-73 15,1 0-84-15,-3 0-78 0,3 0 13 0,0-17-16 16,0 17 16-16,0-14-5 16,0 14-8-16,25-31 45 0,-9 19-98 0,-16 0-10 15,18-1-2-15,-18 0-7 0,23 0-5 16,-6-12 9-16,-5 13-20 0,-2 0-3 16,2 3 5-16,-1-1-7 0,0 3-4 15,10-7-7-15,-12 11-8 0,2 1 6 16,-4 2 21-16,-1 0 10 0,3 0 49 15,-5 30-52-15,-4-14-2 0,0 4-8 16,0 3 0-16,0 3-8 0,0 26-3 16,0-27-7-16,-17-3 2 0,17-4 0 15,0-4-1-15,0 4 1 0,0-12 3 16,0-6 4-16,0 5 4 0,0-5 5 16,0 0 8-16,0 0 54 0,0 0-45 0,0 0-6 15,42-42 35-15,-26 42-47 16,1-25-3-16,4 13 6 0,0-1 2 15,19-7 21-15,-20 12-31 0,-4 3 1 16,0 5-2-16,-3-6 1 0,5 6 23 16,-11 0-17-16,-5 0 3 0,3 27-8 15,-3-10 5-15,-2 2-9 0,0 32 1 16,0-21-11-16,-26 3-1 0,26 3-9 16,-23 1-8-16,23-4-21 0,-25 25-76 0,5-35 43 15,20-4-12-15,-14-6-13 16,5 1-380-16,9-14 184 0,0 0-199 15,-4-27-922-15,4-6 379 0,-5 13 216 16</inkml:trace>
  <inkml:trace contextRef="#ctx0" brushRef="#br0" timeOffset="8998.2">13802 746 2597 0,'0'-10'83'0,"0"5"-35"16,0-3 20-16,0 5-29 0,0 0-1 0,0 1 26 15,0 0 140-15,0 1-101 0,0 1 34 16,0 0 33-16,0-1 206 0,-17-1-161 16,17 1 0-16,0 1 27 0,-10-1 236 15,10 1-309-15,0 0-53 0,0 0-10 16,0 0-11-16,0 0 53 0,0 0-108 0,0 0-29 16,0 0 7-1,0 19 18-15,0-7-10 0,0 6 44 16,0 6 21-16,0-10-52 0,0 2 2 15,0 4-10-15,0 21 25 0,0-16-36 16,0 2 0-16,0 2-7 0,0-1 1 16,0 2-10-16,0 22-8 0,14-28 2 15,-14-3 2-15,13-2-4 0,-13-4 2 16,25 14-47-16,-25-23 17 16,13 1-56-16,-8-6 18 0,-4 1-26 15,1-1-26-15,0 0-40 0,-2-1-46 0,0 0-391 16,0 0 167-16,0 0-35 0,0 0 2 15,0 0 35-15,0 0-469 16,0-18 357-16</inkml:trace>
  <inkml:trace contextRef="#ctx0" brushRef="#br0" timeOffset="9417.35">13630 1108 2859 0,'-5'0'7'0,"3"0"47"0,1 12 35 0,1-12 104 0,0 0 49 16,0 0 241-16,0 0-229 0,0 0 2 0,0 0 23 16,0 0 31-16,0 0 149 0,0 0-292 15,0 0-50-15,0 0-26 0,0 0-13 16,0 0-31-16,0 0-1 0,0 0-30 15,0 0 13-15,0 0 14 0,0 0 14 16,0 0-2-16,17 11 31 0,-17-11-54 16,15 0 4-16,-5 14 9 0,3-14-7 15,12 19 18-15,-10-13-45 0,-1 1 5 16,1-1 2-16,-1-1 0 0,-1 2 2 0,14 1 10 16,-13-4-10-16,-3 1 0 0,-2-4-4 15,1 0 4-15,-4 2-4 0,5-3 16 16,-7 0-19-16,-2 0-3 0,0 0-4 15,1 0 21-15,0 0-22 16,-1-16-4-16,5-5-30 0,-3 5-21 16,2-2-24-16,-1-2-24 0,2-7-19 15,-2-1-21-15,8-30-226 0,-7 27 97 16,2 2-131-16,14-46-1554 16,-16 56 1115-16,1 4 171 0</inkml:trace>
  <inkml:trace contextRef="#ctx0" brushRef="#br0" timeOffset="53542.18">20766 9999 3141 0,'3'-8'13'0,"-1"4"-10"0,2 2 15 0,-2-1 36 16,0 2 33-16,0-4-8 0,2 3 19 15,-2 0-77-15,0 0-21 0,0 1 45 16,-1 1 42-16,0-1 71 0,1 1 229 16,-2 0-224-16,0 0-45 0,1 0-8 15,-1 0-2-15,0 0 102 0,0 0-109 16,0 0 13-16,0 0-14 0,0 0 9 16,0 0-7-16,0 0 123 0,0 0-99 0,0 17-10 15,0-17-15-15,0 16-12 0,0-5-11 16,-19 19 50-16,2-13-76 0,7 3-6 15,-4 2-6-15,1 2-3 0,-19 21 19 16,15-22-31-16,0 2 4 0,0-3 3 16,2-3 2-16,1 0-4 0,-7 11 7 15,11-18-26-15,3-1-6 0,2-5 3 16,3 0 7-16,-1-3 3 0,2 1 39 0,1-3-27 16,0-1 5-16,0 0-5 15,0 0-3-15,0 0 26 0,0 0-29 16,0 0 1-16,0 0 1 0,0 0-5 0,0 0-2 15,0 0 8-15,0 0-18 0,0 0 1 16,0 0-5-16,0 0 2 0,0 0-2 16,0 0 2-16,0 0-4 0,0 0 5 15,0 0 3-15,0 0-2 0,0 0 9 16,0 0-13-16,0 0 3 0,0 0-4 16,0 0-1-16,0 0-3 0,0 0-3 15,0 0 3-15,0 0 0 0,0 0 0 16,0 0 4-16,0 0-2 0,20 0 3 15,-1 0-3-15,-19 0-2 0,30 0-4 16,-14 0 2-16,19 12-3 0,-19-12 7 0,2 9 0 16,-1-9 1-16,-1 8-4 0,13 2 0 15,-1 0-2-15,-17-5 3 16,10 5 0-16,-10-6-1 0,-4 1 5 16,4-1-4-16,-4-1-4 0,7 3-2 15,-9-3 6-15,0 0-2 0,-1-2 3 16,-1-1-4-16,-3 1 5 0,3 1-1 15,-3-2-3-15,0 0-5 0,0 0 0 16,0 0-8-16,0 0-12 0,0 0-69 16,0 0 25-16,0 0-16 0,0 0-20 0,0 0-31 15,0 0-225-15,0 0 109 0,0-14-115 16,0 14-193-16,0 0-162 0,-20-9-149 16,20 9-936-16</inkml:trace>
  <inkml:trace contextRef="#ctx0" brushRef="#br0" timeOffset="54043">20539 10753 3564 0,'-7'2'299'0,"5"-2"7"0,-1 1 124 0,1-1-33 16,2 0-68-16,0 0-102 0,0 0-73 15,0 0-107-15,0 0 11 0,0 0 20 0,0 0 7 16,0 0-12-16,0 0 22 16,0 0-65-16,0 0-8 0,0 0 14 0,0 0 14 15,21 0 41-15,-21 0-61 0,22 0-14 16,-6-13-13-16,5 13 1 0,2 0-7 16,34-19 4-16,-28 5-2 0,3 14-2 15,0-11 1-15,-2 11-2 0,0-9 3 16,20 3 2-16,-28 4-2 0,-2 2 1 15,-4-1 1-15,-3 1 3 0,3-1 3 16,-11 1-9-16,-3 0 3 0,0-2-1 16,-2 2 1-16,0 0 1 0,0 0-26 15,0 0-44-15,0 0-83 0,0 0-188 0,0-3-258 16,0 2-177-16,0-5-1550 0</inkml:trace>
  <inkml:trace contextRef="#ctx0" brushRef="#br0" timeOffset="56354.81">21334 10388 3028 0,'0'0'29'0,"0"0"25"0,0 0 7 0,0 0 11 0,0 0 54 16,0 0 47-16,0 0 45 0,0 0 230 15,0 0-239-15,0 0-24 0,0 0-31 16,0 0 4-16,0 0-22 0,0 0 108 16,0 0-141-16,0 17-19 0,0-17-25 15,0 0-5-15,0 0 3 0,0 0-41 16,0 0-11-16,0 0 8 0,0 0-8 15,0 0-2-15,0 0 20 0,0 0-10 0,0 0 12 16,0 0 2-16,0 0 10 0,0 0-1 16,0 0 33-16,0 0-36 0,0 0-7 15,0 0-2-15,0 0 6 0,0 0 13 16,0 0-20-16,0 0-4 0,0 0-3 16,0 0-3-16,0 0-2 0,0 0-17 15,0-11 8-15,17 11-3 0,-17 0 7 16,0 0 9-16,0 0 8 0,11 0-9 15,-11 0-2-15,8 0 5 0,-8 0-3 0,12 0 1 16,1 0 7-16,-6 0-12 0,-1 14 2 16,1-14 8-16,2 0 1 0,-2 0-4 15,6 12 3-15,-5-4-16 0,-2-8 4 16,1 7-2-16,0 0 6 16,6 2 12-16,-8-1-16 0,0 1-3 0,-1-2-2 15,-1 5 1-15,1 0 1 0,-3 19-7 16,-1-12-35-16,0 0-49 0,0 3-83 15,0 1-161-15,-22 2-241 0,2 22-1035 16,20-25 526-16,-25 0 309 0</inkml:trace>
  <inkml:trace contextRef="#ctx0" brushRef="#br0" timeOffset="57857.34">22324 9863 3987 0,'-21'0'167'0,"21"0"123"0,0 0 117 0,0 0-14 0,-13 0-58 16,13 0 33-16,0 0-296 0,0 0-32 15,0 0-8-15,0 0-1 0,0 0 37 16,0 0-37-16,0 0-8 0,0 0-6 16,0 0 20-16,0 0 1 0,0 0 29 15,0 0-55-15,24 0-5 0,-24 15 4 16,21-15-2-16,-6 0-4 0,17 16 3 15,-16-3-8-15,3-13 5 0,2 15-7 16,0-5 4-16,24 7-1 0,-25-8-1 16,4 1 0-16,-1-2 0 0,1 2 0 15,-3-2 0-15,21 5 2 0,-23-7 0 0,-1-1 0 16,-2-1-2-16,-2 0-2 0,-3-2 0 16,6 2 2-16,-12-3 2 0,-1 1-2 15,-2 0 0-15,-2-1 6 0,1-1 27 16,-1 2-11-16,0-2-3 0,0 0 0 15,0 0 0-15,0 0-5 0,0 0 14 16,0 0-18-16,0 0 3 0,0 0-3 16,0 0 8-16,0 0 4 0,0 0 51 15,0 0-26-15,0 0 8 0,0 0 6 0,0 0 3 16,0 0 65-16,0 0-84 16,0 0-5-16,-23 22-22 0,23-22-6 15,-26 26-4-15,-16 12-6 0,15-14-2 0,-1 1 3 16,-2 0-2-16,2 1 2 0,1-2-6 15,-23 16 1-15,28-22 2 0,3 0 3 16,3-4-3-16,3-3 0 0,-5 6 0 16,11-11-2-16,2-1 2 0,2-2-3 15,2-3 1-15,1 2-3 0,-1-2-26 16,1 0-6-16,0 0-11 0,0 0-14 16,0 0-13-16,0 0-14 0,0 0-125 15,0 0 82-15,0 0-18 0,0 0-39 16,0 0-109-16,0 0-768 0,0 0 372 15,0 0 14-15,0 0-47 0,0 0 64 0,0 0-109 16</inkml:trace>
  <inkml:trace contextRef="#ctx0" brushRef="#br0" timeOffset="58242.15">22348 10756 3715 0,'-22'22'348'0,"10"-11"42"0,-1-1 123 0,0-1-30 0,-1 1-79 0,3-2-107 15,-6 3 5-15,11-6-217 0,1-3-13 16,2-1 7-16,2-1 10 0,1 0-15 15,0 0 18-15,0 0-77 0,0 0-4 16,29-21-6-16,-12 21 1 0,37-41 10 16,-19 24-6-16,5-3 0 0,6-2-4 15,5 1-1-15,0 0-5 0,56-17 2 16,-59 23-3-16,2-1 3 0,-6 3-4 16,-4 2 4-16,-5 3-6 0,21-5-33 0,-39 10-6 15,-1 0-13-15,-5 1-16 0,-5 1-35 16,-2 1-229-16,-4 0 55 0,0-1-201 15,0 0-179-15,0 1-285 0,0-2-280 16</inkml:trace>
  <inkml:trace contextRef="#ctx0" brushRef="#br0" timeOffset="60130.33">23431 10390 4665 0,'8'-6'51'0,"-1"3"58"0,-3 0 30 0,-3 3 52 16,2-4 242-16,-3 4-217 0,0 0-38 0,0 0-58 15,0 0-40-15,0 0-28 0,0 0 19 16,0 0-31-16,16 0 0 0,-16-17-5 15,16 17-5-15,-16 0-16 0,18-13 14 16,1 13-3-16,-19 0 6 0,17 0 2 16,-9 0 6-16,8 0 34 0,-10 18-39 15,2-18-4-15,-3 24 0 0,1-9 5 16,-4 2 1-16,1 21 7 0,-3-18-34 16,0 3-9-16,0 2-1 0,0 0 0 15,-24 0-12-15,5 25-96 0,19-23 7 16,-24 0-37-16,12-1-17 0,-3 1-70 0,-8 18-525 15,13-22 139-15,-1-4-80 0,3-4-29 16,2-2-175-16,2-3 194 0</inkml:trace>
  <inkml:trace contextRef="#ctx0" brushRef="#br0" timeOffset="60817.65">24562 9801 4687 0,'2'0'-2'0,"0"0"-11"0,-1 0 25 0,-1 0 166 0,0 13 106 16,0-13 325-16,0 0-437 0,0 0-59 15,0 10-28-15,0-10-7 0,0 9 1 16,-16 5 60-16,16-5-69 0,0 1-7 15,-15 3-9-15,4 1 1 0,-13 18 39 16,7-14-50-16,-4 1-8 0,-1 3-5 16,-4 1-4-16,-1 3-7 0,-35 27 22 15,31-25-24-15,-3 0 4 0,4-2 1 16,1-1-3-16,3-2 1 0,-14 14 13 0,22-22-23 16,7-5 2-16,2 0 2 15,3-5 4-15,2 2 25 0,2-6-21 16,2 1-2-16,0-2 2 0,0 0 6 0,0 0 3 15,0 2 56-15,19-1-47 0,-19 0-8 16,22 1-10-16,-5 1-8 0,3-2-6 16,26 4 9-16,-20-5-7 0,3 4-3 15,4-2-2-15,-2 2-2 0,44 8 2 16,-39-3-4-16,1-1-1 0,1 4-1 16,-2 1 3-16,-1 2-2 0,25 14-2 15,-36-15 0-15,1 2 3 0,-6-4 1 16,-2 1 2-16,-5-1-3 0,4 4-4 0,-10-7 1 15,-3-3 0-15,-1-2 1 16,0-1 0-16,0-1 6 0,-2-1-6 0,0-1-10 16,0 0-15-16,0 0-11 0,0 0-24 15,0 0-143-15,0 0 50 0,0 0-35 16,0 0-37-16,0 0-72 0,0-12-627 16,0 1-513-16,0 1-331 15,-21 10 1031-15</inkml:trace>
  <inkml:trace contextRef="#ctx0" brushRef="#br0" timeOffset="61196.98">25242 10182 4546 0,'0'0'-16'0,"0"0"2"0,0 0 200 0,0 0 160 0,0 0 28 0,0 13 189 0,0-13-434 16,0 0-22-16,0 12-5 0,0-12 0 15,0 11 83-15,0 2-97 0,0-3-4 16,0 3-17-16,0 1-14 0,0 2-16 16,0 24-7-16,0-18-26 0,-19 4 1 15,19-1-2-15,0 2-2 0,-22 0 0 16,8 28-15-16,14-29-28 0,-19 0-33 16,11-2-37-16,0-5-32 0,-6 14-200 15,10-21 108-15,1-3-155 0,1-3-180 0,0-4-156 16,2-2-342-16</inkml:trace>
  <inkml:trace contextRef="#ctx0" brushRef="#br0" timeOffset="61735.04">25491 9943 4707 0,'-14'-33'227'16,"14"20"-9"-16,0 3 104 0,0-1-23 15,0 6-22-15,0-2 37 0,0 6-251 16,0 0-18-16,0 1-5 0,0 0 22 16,0 0 33-16,0 0 147 0,0 0-133 15,0 20-34-15,25-20-25 0,-25 19-9 16,32-19-13-16,17 36 0 15,10-15-20-15,10 2-11 0,-31-14 1 16,0 0-3-16,73 18 2 16,-76-19 3-16,-4 1-4 0,-1-2-6 0,18 8-11 15,-29-11 13-15,-5 1 7 0,-3-3 3 16,-2 1 3 0,2 0 12-16,-10-3-6 0,-1 0 55 0,0 0-11 15,2 0 86-15,-2 0-116 16,0 0-5-16,0 0-2 15,0 0 2-15,0 0-20 0,0 0 0 16,0 0 8-16,0 0-1 0,0 0 5 16,0 0 4-16,0 0 6 0,-14 0 0 15,3 22 15-15,11 6-27 0,-48 40 18 16,31-42-21-16,-2 1-6 16,4 2-1-16,-3 1 1 0,-26 55-9 15,32-58-5-15,-6 21-58 16,6 5-379-16,3-27-331 15,7-15-9-15,0-5-307 0,-5 0-244 16</inkml:trace>
  <inkml:trace contextRef="#ctx0" brushRef="#br0" timeOffset="91441.65">1527 4926 3522 0,'-19'-6'58'0,"8"3"72"0,6-5 152 0,-4 2 120 0,3-2 49 16,-1-2-102-16,-5-14 40 0,7 11-289 15,1-1-5-15,0-1-1 0,2 2-1 16,-2-9 49-16,3 11-95 0,-1 4-6 16,0 0-9-16,2 1-6 0,0 4-4 15,0-2 12-15,0 3-19 0,0 1 1 16,0 0-3-16,0 0-2 0,0 0-2 16,0 0 12-16,0 15-8 0,21-15 9 15,-21 17 1-15,23-17 5 0,7 36 27 16,-10-21-37-16,-2 2-4 0,4-2-6 0,1 0-2 15,-3 0 0-15,18 5 2 16,-20-10-4-16,-1-1-2 0,1-3 6 16,30 9 18-16,-33-13-19 0,0 1 2 15,14-2 11-15,-16-1-7 0,-1 0 6 16,-3 0 10-16,1 0-4 0,-1-23-5 16,8-7-3-16,-11 10-13 0,0-5 5 15,0-5-1-15,-2-2-6 0,6-37-3 16,-4 0-1-16,0 7 3 15,0 37-7-15,4-32 5 16,-2 30-31-16,-6 17-13 16,10-17-199-16,-9 18 144 0,4-4-149 15,1 0-143-15,-5 8 91 16,6-3-672 0,4 7-796-16,-9 1 1288 0,-4 0-56 15</inkml:trace>
  <inkml:trace contextRef="#ctx0" brushRef="#br0" timeOffset="91973.43">1572 4964 3258 0,'-5'-18'165'0,"0"18"137"0,2-12-16 0,1 12-29 0,-1-17-42 0,1-2 85 0,2 9-137 16,0 0 7-16,0-18 206 15,17 16-209-15,-17 3-15 16,12 4-14-16,-12 3-65 0,12 0 61 15,8-1-10-15,-10 3-65 16,13 0 53-16,-8 0-57 0,0 0-3 16,6 0-3-16,-1 0-5 15,50 17 32-15,-48-5-56 16,47-12 33-16,-50 0-42 0,-4 0 8 16,3 0 6-16,-3 0 4 0,1 0 11 0,8-18 39 15,-11-5-42-15,-1 10-3 16,-1-4-7-16,-3-5-7 0,3 0-8 15,-2-3-5-15,4-30-2 0,-2-15 5 16,-6 31-7-16,7-46-6 0,-8 38-4 16,3-2-1-16,-1-1-12 0,4-1-7 15,-2 1-8-15,3 2-3 0,9-36-37 16,0 22-31-16,-10 38 28 16,5-12-163-16,-2 18-102 15,-9 12 140-15,5-2-527 0,-5 8 103 16,0 0-132-16,1 0-209 0,-2 0-19 15</inkml:trace>
  <inkml:trace contextRef="#ctx0" brushRef="#br0" timeOffset="97092.21">1550 6240 3003 0,'-2'-10'-13'0,"-1"10"13"0,1 0-10 0,1 0 78 0,-4-5 62 15,5 2-70-15,-2 0-19 0,1 0-4 16,-1-16 102-16,0 10-85 0,2-1 19 16,-1-1 38-16,0-8 31 15,1 13-57-15,0 0-38 0,0 1 24 0,0 1-5 16,0 3-30-16,0 1 48 0,0 0-54 16,0 0 89-16,0 0 47 0,0 0 22 15,16 0 194-15,-1 0-238 0,-15 0-25 16,25 0-26-16,-9 0-6 0,3 19-27 15,75 22 70 1,-79-31-131-16,3-2 9 16,40 12 30-16,-51-19-25 15,12-1 304 1,-19-18-265-16,0 18-17 0,0-23-13 16,0 5-10-16,0-5-6 0,0-34 6 15,0 24-8-15,0-3-1 0,0-3-5 0,0-3 0 16,0-41-2-16,0 40 5 0,23 0-4 15,-23 4-1-15,17-1-6 0,-17 6-12 16,17-16-51-16,-1 31 27 0,-16 6-9 16,14 4-3-16,-14 5 3 0,9 1-21 15,-3 3 63-15,-6 0 9 0,0 0-14 16,0 0-5-16,0 0-28 0,2 0-125 16,-2 0 33-16,0 0-74 0,0 0-102 15,0 0-99-15,0 0-60 0,0 22-335 16,0-22 481-16,0 13-219 0,-14-13-39 15</inkml:trace>
  <inkml:trace contextRef="#ctx0" brushRef="#br0" timeOffset="97574.05">1593 6078 3249 0,'0'0'12'0,"0"0"23"0,0 0 36 16,0-14 105-16,0 14 100 0,0 0 210 15,0-7-336-15,0 7-150 16,0 0 32-16,0-7 0 0,0 7 38 15,0-3 4-15,0-1 10 0,18 1 33 16,-18-1-17-16,40 0 165 16,72 2 277-1,-3 50-319 1,-90-48-215-16,1 13-1 16,12-4 3-16,-7-9-2 46,26-134 232-46,-51 71-246 16,0-12-5-16,0 32-24 16,0-100-174-16,0 12-58 15,0 94 128-15,17 4-58 0,-17 6-92 16,0 5-101-16,13-9-565 16,-13 24 606-16,0 2 101 0,10 5 117 0,-10 0-196 15,0 0-225-15,0 22-106 0</inkml:trace>
  <inkml:trace contextRef="#ctx0" brushRef="#br0" timeOffset="114201.95">19151 11762 3830 0,'-2'-12'26'0,"-4"-6"315"0,5 8-12 0,-2 2 57 0,1 0-64 15,2 2-58-15,0-1-16 0,0 7-196 16,0 0 4-16,0 0 4 0,0 0 8 15,0 0-1-15,0 0 31 0,0 0-72 0,0 0-6 16,0 0-3-16,0 0 7 16,0 0 10-16,0 15 71 0,0-15-45 0,0 11-7 15,0-1-6-15,0 4 7 0,18 21 43 16,-18-13-55-16,12 1-11 0,-12 5-9 16,0 4-3-16,14-1-11 0,-5 33-1 15,-9-31-9-15,10 0 7 0,-3 0-2 16,-1-2-2-16,1-2 3 0,7 23-3 15,-7-29-1-15,-2 0 1 0,0-2-1 16,2-5 0-16,1 12 1 0,-4-17-1 16,-1-1 1-16,-1-3 1 0,0-2-2 0,-1-1 0 15,0 0 0-15,-1-2-3 16,0-2-5-16,0 0-27 0,0 0-35 0,0 0-50 16,0 0-311-16,0 0 58 0,0 0-173 15,-19 0-120-15,19-18-100 0,0 18-197 16</inkml:trace>
  <inkml:trace contextRef="#ctx0" brushRef="#br0" timeOffset="114901.57">19312 11971 3367 0,'0'-5'50'0,"0"1"306"0,0 2-29 0,0 0 49 16,0-1-70-16,0-1-80 0,0-3-46 15,0 3-131-15,0-3 11 0,0 2 11 16,16-1-10-16,-16 3-20 0,20-4 29 0,-20 4-35 15,15 2-3-15,-5 0-3 0,-1 1-3 16,2 0-5-16,9 0 43 0,-8 0-26 16,-2 0 14-16,-2 0-4 0,1 0 9 15,2 24 32-15,-6-24-41 0,-2 25-14 16,0-9 2-16,-3 3-10 0,1 5-12 16,-1 25 9-16,0-26-12 0,0 2 1 15,0-4-2-15,0-2 2 0,0-3-3 16,-17 5 30-16,17-16-1 0,0-2 16 15,0-2-9-15,0-1-13 0,0 0-11 16,0-26-21-16,0 26-1 0,0-32-3 0,0 11-1 16,0-4 3-16,16-25-1 0,-16 22 1 15,13 2 0-15,-13 2 3 0,17 1-3 16,5-16-1-16,-11 21 0 0,1 3 3 16,-2 2-2-16,-2 2 5 0,1 1-4 15,1-1 10-15,-7 7-5 0,-2 4 4 16,-1 0 4-16,0-1 7 0,0 1 0 15,0-2 40-15,0 2-28 0,0-1 0 16,0 1-8-16,-16 0 0 0,16 0-3 16,0 0 9-16,-12 0-24 0,12 0-8 15,0 0 1-15,0 0-1 0,-10 16 6 16,4-1-2-16,2-15-1 0,-1 20 0 0,2-8 1 16,-1 1 2-16,1 14-5 15,2-14 0-15,1 3 1 0,0-2 0 0,0 1-2 16,0 2-9-16,22 11-66 0,-22-13 12 15,19-3-18-15,-19-1-8 0,24-2-10 16,5 4-126-16,-15-7 54 0,-1-5-110 16,3-1-192-16,0 0-172 0,1 0-111 15,18-19-1066-15</inkml:trace>
  <inkml:trace contextRef="#ctx0" brushRef="#br0" timeOffset="115367.64">19830 11664 3605 0,'-8'-6'120'0,"2"-5"526"0,4 8-177 0,0 2-55 16,-1-1-108-16,0 1-70 0,1 0-86 15,-1-1 73-15,1 2-119 0,2 0 1 0,-2-2-14 16,2 2-5-16,0-1 48 0,0 1-83 16,0 0-6-16,0 0-10 15,0 0-2-15,0 0-8 0,0 0 28 0,0 0-14 16,0 17 6-16,0-17 1 0,0 18-2 16,0-4-6-16,15 18 44 0,-15-11-42 15,0 4-4-15,14 4-8 0,-14-1-8 16,10 37-6-16,1-33-12 0,-3 3-1 15,-1-1 1-15,0-2 0 0,-1-1-4 16,10 24-2-16,-9-29 5 0,0-2 0 16,1-4-3-16,9 30-6 15,-12-39-2-15,-3 0-13 0,4-2-16 0,-2 4-89 16,-2-8 45-16,-1-2-14 0,0 0-14 16,0-1-18-16,1 2-156 15,-2-4 133-15,0 1-27 0,1-1-79 0,-1 0-208 16,0 0-183-16,0 0-1298 0,0 0 996 31</inkml:trace>
  <inkml:trace contextRef="#ctx0" brushRef="#br0" timeOffset="116735.51">20555 11666 3480 0,'10'-7'120'0,"-7"3"124"0,3 2 639 0,-6 2-417 16,0 0-96-16,0 0-125 0,0 0-72 16,0 0 7-16,0 0-113 0,0 0-5 15,0 14 57-15,0-14-107 16,0 0-3-16,0 0 0 0,-13 13 12 16,0 10 6-16,13-11-9 0,-25 16 18 15,14-12-15-15,-3 1 1 16,-42 44 24-16,34-40-37 0,0-1 1 15,2 3 2-15,-21 16 5 0,27-24-11 16,-2-4 6-16,5 2 13 0,4-5 5 16,-3 1 30-16,7-9-44 15,3 0-23-15,0 0 7 16,0 0 17-16,19 0 1 0,2-17 65 16,37-5 63-1,-49 22-133 1,25 0 28-16,-21 0-35 0,3 0-7 15,21 18 1-15,46 11-4 16,-64-14 4-16,2-15 1 16,13 17-9-16,-20-12 3 0,-2-2-1 15,-1 2 3-15,-1-1-3 0,-2-2 0 16,1 1-7-16,-7-3 9 0,-1 1 4 16,0-1-5-1,-1 0-587-15,0-13 437 16,0 13-50-16,-15 0-129 0,15 0-203 15,0-10-877-15,-16 10 440 0,16-10 187 16</inkml:trace>
  <inkml:trace contextRef="#ctx0" brushRef="#br0" timeOffset="117058.55">20378 12250 4508 0,'-23'12'38'0,"1"-2"122"0,-16 7 479 0,25-15-298 0,-17 8 84 0,23-9-421 15,7-1-12-15,0 0 3 0,0 0 0 0,0 0 14 16,24 0-6-16,-24 0 3 16,27 0-4-16,-7 0-1 0,1 0 1 0,31 0 2 15,-23-19-1-15,-1 19-3 0,2 0 1 16,-1-18-4-16,19 7-2 0,-26 11-2 15,-2-8 7-15,-4 8-1 0,-2-7 2 16,-4 7 1-16,0-5 0 0,-6 4-2 16,-1 1 2-16,-2-1 1 15,-1 1-52-15,0 0-39 0,0-1-80 16,0 1-109-16,0-3-678 0,0 2 381 16,0-3 61-16,0 0 59 0,0-1-152 15</inkml:trace>
  <inkml:trace contextRef="#ctx0" brushRef="#br0" timeOffset="117597.74">21326 11772 3477 0,'3'-7'-11'15,"-3"0"145"-15,1-1 179 0,1 1 168 0,-2-2 550 16,0 8-700-16,0 0-134 0,0 1-108 16,0 0-23-16,0 0-12 0,0 0 68 15,0 0-54-15,-16 19-4 0,16-19-7 16,0 15-6-16,-13 3 9 0,1-8-37 15,1 12 17-15,2-1-15 16,7-12-23-16,0-1 2 0,-1 0-5 16,3-1 4-16,0 7-3 15,16 2-8-15,-16-14 10 16,0 0-1-16,13 1 1 0,4-2-1 0,-6-1 0 16,2 0 2-16,2 0-1 0,18 0-1 15,-17 0-1-15,27 0 29 16,-31 0-3-16,-3 0 12 0,-1 0 6 15,-4 0 7-15,1 0 5 0,2 23 43 16,-5-23-57-16,-1 21-14 0,-1-7-5 16,0 3-1-16,0 15 0 0,0-16-19 15,0 0 0-15,-19 0-4 0,19-1 1 16,0-3 0-16,-16 7-26 0,16-13-16 16,0-2-34-16,-11-1-49 0,11-3-64 0,-7 0-393 15,7 0 96-15,-7-18-175 16,2 18-94-16,-1-28-350 0,0 10 68 0</inkml:trace>
  <inkml:trace contextRef="#ctx0" brushRef="#br0" timeOffset="117859.09">21303 11761 5129 0,'-8'-1'23'0,"-1"-1"86"0,4 2 75 0,-3-2 323 0,5 2-324 15,0 0-68-15,2 0-74 0,1 0-30 16,0 0-8-16,22 0 8 0,-22 0-1 0,35 0-4 15,-7-23-4-15,3 23 4 16,9-26-1-16,39-5 4 0,-35 14-6 0,-3 2 0 16,-4 4-3-16,-6 0 0 0,18 4 1 15,-34 0 3-15,-3 7-3 0,-5 0 0 16,-2 0 1-16,-3 0-1 0,-2 0-4 16,0 0-13-16,0 0-25 0,0 0-3202 31,0 0 2622-16</inkml:trace>
  <inkml:trace contextRef="#ctx0" brushRef="#br0" timeOffset="119621.3">22535 11615 3267 0,'0'0'23'0,"0"0"93"0,0 0 196 0,0 0 173 0,0 0 38 15,0 0 195-15,0 0-578 0,0 0-84 16,0 0-23-16,0 0 4 0,0 0 127 31,0 13 96-31,15 15-178 0,-15-13-43 16,14 4 0-16,-14 3-5 0,16 2-5 16,-16 5-9-16,24 34-6 0,-17-27-14 15,1-3 2-15,0 3-4 0,-4-1 1 16,4 31-35-16,-6-34-26 0,-1-1-47 15,-1-1-67-15,0-2-85 0,0-5-106 16,0 17-732-16,0-25 527 0,0-2 51 16,-18-6-84-16,18-4-21 0</inkml:trace>
  <inkml:trace contextRef="#ctx0" brushRef="#br0" timeOffset="120433.02">22481 12030 3771 0,'-10'-6'113'0,"1"3"493"0,8 0-199 15,-2 1-33-15,1 0-148 16,0-4-12-16,2 1-210 0,0-1-10 16,49-15 7-16,-29 10 0 0,8-4 6 15,81-35 6-15,-68 33-16 16,4-2 5-16,2 1-7 0,2-2-5 16,41-13-11-16,-49 16 14 0,-5 5 12 0,-4-2 5 15,-6 5 0-15,2-6 3 16,-25 11-11-16,-3-3-6 0,0 1-2 15,0 0-7-15,-33 0-1 0,-8-8 3 0,13 7 9 16,-1-1 4-16,1 4-6 0,-2-2 5 16,0 1-2-16,-23-4 15 0,28 6 4 15,7 1 25-15,1-2 7 0,1 2 17 16,-7-5 93-16,20 5-136 16,2 0-3-16,1 1-16 0,0 1 0 15,0-2-3-15,0 2 8 0,0 0 20 16,0 0 93-16,0 0-52 0,14 0 1 15,-14 0-10-15,0 0 10 0,14 25 13 0,-3 3 63 16,-11-10-90-16,11 6-16 16,-5 1-10-16,-1 5-4 0,2 29 8 0,-2-28-25 15,-3 0-5-15,1 1-6 0,13 45 4 16,-9-57-9-16,-2 2 0 16,1-5-1-16,6 5-14 0,-7-17 10 15,-1 0 2-15,-2-4 6 0,0-1 0 16,6 0 3-16,-4 0-1 0,1-25 0 15,2 25-4-15,2-27 0 0,0 9-1 16,8-16-10-16,-9 18 7 0,0 1 0 16,1 0 2-16,-3 5 6 0,-1 1-2 15,3 1-8-15,-6 8-4 0,-1-5-1 16,-1 5 2-16,1 0-2 0,3 0 11 16,0 0 5-16,-1 0 2 0,3 16-3 0,19 0 7 15,-17 8-7-15,2-13-2 16,1 4 2-16,10 15 3 0,-10-17-4 15,1-1-1-15,1-2-2 0,1-2 1 16,15 0-1-16,-14-8 0 0,0 0 1 16,1 0 0-16,1 0-3 0,0-25 4 15,14-4-6-15,-17 11 4 0,0 0 1 16,-1 1 4-16,-3-1-1 0,-2 2 2 16,1-15 0-16,-8 18 2 0,-1 4 0 0,0 0-1 15,0 2 2-15,-18-2 0 16,18 9 0-16,-19 0 0 0,19 0 1 0,-22 0 1 15,22 22-2-15,-24-4 2 0,4-18-7 16,20 21-1-16,-15-21-5 0,15 17-8 16,0-17-6-16,0 25-45 0,0-16 35 15,0-1 5-15,28 0 4 0,-28 0-10 16,49 1-81-16,-30-6 15 0,0-1-39 16,3 1-77-16,-2-3-171 0,1 0-214 15,20 0-1237-15,-21-23 737 0</inkml:trace>
  <inkml:trace contextRef="#ctx0" brushRef="#br0" timeOffset="120963.42">23497 11826 3564 0,'0'0'67'0,"-10"0"493"0,10-12-141 16,-6 12 4-16,6 0-108 0,0 0-92 15,0 0-57-15,0-9-154 16,0 9 132-16,16 0-77 0,-16 0-19 0,0 0 1 16,21 0-7-16,-21 0 5 0,17 0 54 15,1 0-43-15,-11 0-1 16,3 0 2-16,-2 0 5 0,5 0 55 0,-6 20-64 16,-2-20-5-16,2 22-9 0,-3-9-7 15,1 30 14-15,-5-27-43 16,0-1 0-16,0 15 4 0,0-18-8 15,0 1 1-15,-18-5-3 0,18 1 7 16,0-1 32-16,0-7-7 0,0-1-7 16,0 0-8-16,0 0-8 0,0-19-12 15,0-5 2-15,0 24 0 0,0-29 1 16,0 9 0-16,0 1 1 0,17-2 0 0,5-25 2 16,-9 25 0-16,-1-1-1 0,0 3-1 15,-1 2 1-15,6-7-1 16,-7 11-4-16,-1 6 3 0,-3 7 7 15,-1 0 4-15,2 0 3 0,-1 0 3 16,2 0-3-16,9 21 5 0,-10-2-12 16,0-19-3-16,1 25 0 0,-2-10-3 15,5 16-4-15,-6-16 6 0,-1-1-1 16,0 1 5-16,0 0-8 0,0-2-3 16,4 11-55-16,-5-13 6 0,1-2-32 15,-1 1-24-15,2-1-30 0,-2-3-39 0,4 7-341 16,-5-9 70-16,1-3-185 15,1-1-108-15,2 0-343 0</inkml:trace>
  <inkml:trace contextRef="#ctx0" brushRef="#br0" timeOffset="121193.63">24142 11900 5424 0,'0'0'40'0,"0"0"26"0,0 0 281 0,0 0-134 0,0 0-30 0,0 0-69 16,0 0-57-16,0 0-38 0,14 0 6 15,-14 0-13-15,13 0-10 0,-13 19-2 16,14-19-4-16,-3 18-86 0,-11 10-52 16,0-10-150-16,0 5-252 0,0 0-211 15,0 0-353-15</inkml:trace>
  <inkml:trace contextRef="#ctx0" brushRef="#br0" timeOffset="123484.35">25064 11800 2954 0,'0'0'68'0,"0"0"2"0,-8 0 105 16,8 0-86-16,0 0 67 0,0 0 33 0,0 0 23 15,0 0 25-15,0 0 256 16,0 0-232-16,0 0-16 0,0 0-35 0,0 0-29 16,0 0-47-16,0 0 47 0,-5 0-116 15,5 0-11-15,0 0-27 0,0 0-4 16,0 0-20-16,0 0-5 0,0 0 0 16,0 0-2-16,0 0 0 0,19 0 4 15,6 0-8-15,-9-16 6 0,4 16-2 16,3-15 1-16,2 15 0 0,22-13 4 15,1-2 1-15,-27 2 2 16,18 3-3-16,-26 7 2 0,0 0-4 0,-4-1 5 16,-2 2 0-16,2-3 12 0,-9 5-2 15,2 0 5-15,-2-1 6 0,0 1-4 16,0 0-10-16,0 0-7 0,0 0-12 16,0 0-1-16,0 0 4 15,0 0-26-15,0 0-28 0,0 0-44 16,0 0-255-16,0 0 45 0,0 0-141 15,0 0-109-15,0 0-59 0,-18 0-230 16</inkml:trace>
  <inkml:trace contextRef="#ctx0" brushRef="#br0" timeOffset="124101.37">25760 11548 3308 0,'3'-1'22'0,"-3"1"57"0,0-1 153 0,0-1 569 16,0 1-414-16,0 1-108 0,0 0-83 16,0 0-26-16,0 0 223 15,0 0-304-15,-14 0 69 0,14 0-91 16,0 0 25-16,-7 0-76 16,3 0-16-1,-2 13 0-15,2-13 0 0,2 0-2 16,-2 8-4-1,0 3 11-15,4-6-3 0,0-1 1 0,0 10 2 16,0-6-3-16,0 0-1 0,0-1 1 16,0-2 1-16,22 2 1 0,-9 3 1 15,-13-6-6-15,17 0 1 0,-7 0-1 16,1-1 0-16,14 3 1 0,-13-3 0 16,-1 1 2-16,0 0-2 0,1-1-1 15,-2 2 2-15,9 4 3 0,-13-4 2 16,-1 1 6-16,1 3 4 0,-4 0 2 15,0 1-1-15,1 10 7 0,0-7-18 16,-3-1-2-16,0 1-1 0,0-4-2 16,0 12 3-16,0-12-5 0,0 0 5 15,0-2-2-15,-16 0 2 0,16 0 2 0,-11 8-6 16,11-7 0-16,-14-2-5 0,14 1-11 16,-13-1-33-16,6-1-45 0,-5-1-268 15,2-4-465-15,3 0-443 16,3 0 650-16,-2 0-100 0,-2-19 80 15</inkml:trace>
  <inkml:trace contextRef="#ctx0" brushRef="#br0" timeOffset="124330.44">25768 11578 4382 0,'0'-3'42'0,"0"-1"340"0,0 1-97 0,0-1 11 0,0 2-124 15,0-2-44-15,0 3-74 0,0-6-67 16,21 3 4-16,-21-1-2 0,27-2 3 16,-9-1-5-16,29-4 5 0,-24 6 0 15,4-1-16-15,0 2-35 0,-2-1-28 16,-1 2-27-16,15-1-172 0,-24 2 83 16,-3 1-49-16,-5 2-79 0,-3-1-53 0,-4 0-393 15,0-1-479 1</inkml:trace>
  <inkml:trace contextRef="#ctx0" brushRef="#br0" timeOffset="125473.33">26544 11432 3172 0,'2'-9'51'0,"-2"5"42"0,0 3 113 0,0-2 135 0,0 0 12 16,0 0 142-16,0 3-423 0,0 0-55 15,0 0-4-15,0 0 22 0,0 0 52 16,0 0 307-16,0 0-277 15,0 0 106-15,0 0 133 16,0 17-144-16,0-4-132 0,-16-13-16 16,16 19-7-16,-28 20 77 15,18-24-109-15,-11 17 13 16,6-16-21-16,2 0-4 0,0 1 2 0,-1 0-1 16,-2 1 3-16,-9 13 10 0,14-17-10 15,1 2 2-15,0-5-1 0,1-2-2 16,-6 7 12-16,8-10-8 0,4-3 1 15,-1 0 3-15,2-1-5 0,0-1-5 16,2 0 4-16,0-1-11 0,0 0-6 16,0 0-6-16,0 0 2 0,0 0 0 15,0 2 4-15,0-1 0 0,18 1-2 16,-18-1 3-16,15 3 0 0,10 7 1 0,-12-5-5 16,5 0 1-16,1 1 2 15,1 1 0-15,2 1 3 0,23 11 1 0,-23-8-7 16,-1-1 1-16,1-1 0 0,-2 1-2 15,-1-2 5-15,14 5-4 0,-18-8 2 16,-1-1 1-16,-1-2 3 0,-4-1-4 16,3 1 0-16,1 0-6 0,-9-3 1 15,6 2-22 1,-8 0-49-16,-2-2-209 16,0 0-15-16,0 0 69 15,0 0-1295-15,0 0 831 16,0 0-6-16,0 0-26 0</inkml:trace>
  <inkml:trace contextRef="#ctx0" brushRef="#br0" timeOffset="126652.79">26834 11511 2866 0,'-9'0'54'0,"9"0"12"0,0 0 21 0,0 0 18 0,0 0 56 15,0 0 51-15,0 0 307 0,0 0-304 0,0-14-76 16,0 14-31-16,0 0 20 0,0-8 8 16,0-2 140-16,0 10-178 0,0-7-11 15,0 7 4-15,0-5-4 0,13 2 85 16,-13 1-103-16,0 2-5 0,0 0-6 16,0 0-9-16,0 0-7 0,0 0 6 15,0 0-36-15,0 0-10 0,0 0-2 16,0 0-3-16,0 0-2 0,0 0 6 15,0 0 2-15,0 0 2 0,0 0-5 0,23 0 0 16,-3 10-2-16,-20-10 5 16,18 0-6-16,-18 0 3 0,16 0 13 0,-16 0 6 15,11 0 57-15,-4 9-18 0,-7-9 12 16,4 9 13-16,-4-2 2 0,1 5-6 16,1 15 39-16,-2-10-79 0,0 1-14 15,0 0-7-15,0 2 0 0,0 18 16 16,-19-20-21-16,19-1-4 0,0-2-4 15,0-2-5-15,-13-1 4 16,13 10 23-16,-9-19-18 0,9 1 3 16,0-2 32-1,0-2-54-15,0 0 3 16,0-21-6-16,0 1-32 0,0 6 13 16,0 0-4-16,20-2 2 0,-20-1 4 0,19-1 1 15,5-18-1-15,-10 17 13 0,1 1 4 16,1 1-1-16,-5 0 4 0,14-12 5 15,-14 18 5-15,-2 0-2 0,-2 1 2 16,-3 3 3-16,-2 2-1 0,1 2 3 16,-3 1-1-16,0 2 5 0,0 0 8 15,0 0 1-15,0 0-3 0,0 0-1 16,-22 0-14-16,22 0 2 0,-16 19-1 16,16-19 3-16,-23 14 6 0,1 4 12 0,12-8-3 15,2 2-6-15,3 0-2 0,5 1 0 16,-6 9-15-16,6-9 1 0,0-1-1 15,0-2 0-15,17 1-7 0,-17-1-14 16,44 9-70-16,-27-11 32 0,1-1-7 16,0 1-22-16,5-2-44 0,-3 2-69 15,14 2-560-15,-19-6 187 0,-3 2-41 16,-1-3 8-16,-3 2-179 0</inkml:trace>
  <inkml:trace contextRef="#ctx0" brushRef="#br0" timeOffset="126981.23">26465 12193 3175 0,'-19'5'24'0,"3"0"90"0,5-3 194 0,2-1 137 0,3-1 83 15,2 0 275-15,2 0-562 0,2 0-95 16,0 0-42-16,0 0-6 0,0-15 49 16,0 15-77-16,0 0-18 0,0 0-8 15,0 0 0-15,0 0-14 0,16-8 9 16,-3 1-34-16,1 0-7 0,1 2 2 0,6-4-2 16,26-7-3-16,-20 8-4 0,2-1-10 15,0 1-32-15,1 2-31 0,-3 0-40 16,19 0-232-16,-27 3 84 0,-4 3-103 15,-5 0-106-15,5 0-989 16,-15 0 896-16</inkml:trace>
  <inkml:trace contextRef="#ctx0" brushRef="#br0" timeOffset="127793.28">27521 11280 3488 0,'0'0'-11'0,"0"-2"177"0,-2 0 49 0,2 1 185 0,0 0-17 0,0-1-67 16,0 2-104-16,0 0 17 0,0 0-99 15,0 0 37-15,0 0-29 0,0 0-2 16,0 0-5-16,0 0 97 0,0 17-131 16,0-17-20-16,0 18-19 0,-22-5-4 15,4 18 23-15,7-14-42 0,0 2 1 16,-3 1 1-16,2 1 3 0,-26 42 38 16,27-40-67-16,0-3-7 0,-5 18 2 15,9-21-5-15,3-5 1 0,-1 1-3 16,1-3-3-16,1 9-5 15,3-18 10-15,0 2 0 0,0-3 1 16,0 0 1-16,0 0 2 0,23 0-4 16,-23 0 0-16,38 0-5 0,18-14 10 15,-12 14-9 1,-23-12 2-16,4 12-4 0,-2 0 4 16,26 0-4-16,-29 0 5 0,3 0-2 15,-3 0-1-15,-4 0 0 0,-2 0-3 0,8 0-7 16,-16 18 2-16,2-18 0 0,-4 0 0 15,-2 0-4-15,0 0-16 0,0 0-72 16,-2 0 33-16,0 0 1 0,0 0-7 16,0 0-28-16,0 0-181 0,0 0 91 15,0 0-53-15,0 0-56 0,0 0-151 16,0 0-73-16,0 0-541 0,0 0 492 16,0 0-46-16,0 0-71 0</inkml:trace>
  <inkml:trace contextRef="#ctx0" brushRef="#br0" timeOffset="128181.38">27495 11912 3436 0,'-5'2'144'0,"-6"3"548"0,6-2-184 0,3-3-70 0,-1 4-110 0,1-2-82 0,0-2-85 15,0 2 80-15,2-2-124 0,0 0-24 16,0 0-24-16,0 0-14 0,0 0-24 15,0 0-8-15,0 0-21 0,0 0-1 16,0 0 3-16,16 0-2 0,2-14 3 16,-5 14-6-16,5 0-5 0,3-15-20 15,3 15-29-15,2-10-36 0,27 2-167 16,-27 1 98-16,-4 3-43 0,-1-2-101 0,-3 4-155 16,-3-2-132-16,6-5-691 15,-14 4 564-15,-3 0 65 0</inkml:trace>
  <inkml:trace contextRef="#ctx0" brushRef="#br0" timeOffset="128782.5">28205 11290 3605 0,'0'-6'120'16,"-19"-2"493"-16,19 4-151 0,0 0-82 15,-11 1-116-15,11 2-82 0,0-1-108 16,-5-1 31-16,1 3-33 15,4 0-35-15,-5 0 17 0,3 0 6 16,0 0 14-16,-1 20 5 0,-5-20 34 16,4 18-78-16,1-18-14 0,1 11-5 15,-3-11 0-15,3 11 1 0,0 1 6 0,1-6-16 16,0 0-3-16,1 2-1 0,0 0 3 16,0 1-2-16,0 7 1 0,0-6-2 15,22-3 1-15,-22 1 1 0,15 0 1 16,7 1 0-16,-9-4-5 0,0-2 3 15,5 2-4-15,-2-1 2 0,15 3 0 16,0 2 28-16,-19-3-5 16,6 5 45-16,-14-3 10 0,1-1 5 15,-1 2-6-15,-3 0 2 0,-1 1-39 16,0 1-6-16,0 2-4 0,0 1-9 16,-21 16 6-16,-2 4-9 0,-6-16-12 15,14-2-5-15,0 0-3 0,-11 9-3 16,15-7 1-1,-2-10-45-15,7-8-37 0,6 0-247 16,-6 0-223-16,3-25 193 16,0 25-273-16,-2-25-282 0,2 8-273 15</inkml:trace>
  <inkml:trace contextRef="#ctx0" brushRef="#br0" timeOffset="128953.5">28102 11334 4407 0,'-8'-4'159'0,"3"-4"325"0,5 1-50 16,0 4-343-16,0-2-49 0,0 1-37 15,31-2 4-15,-31-1-2 0,36-2-3 16,-11-3-9-16,3 0-6 16,68-27-138-16,-64 24-24 0,-2 2-136 15,-4 1-134-15,-2 2-164 0,-6-1-178 16,12 0-1028-16</inkml:trace>
  <inkml:trace contextRef="#ctx0" brushRef="#br0" timeOffset="133185.01">19464 13036 3006 0,'-2'-6'26'0,"0"0"28"0,1-2 59 0,-1-2 420 0,2 4-136 16,0 3-19-16,0-1-74 0,0 1-42 15,0 2-82-15,0-3 94 0,0 3-173 0,0 0-22 16,0 1-17-16,0 0-6 16,0 0-19-16,0 0 4 0,0 0-25 0,0 0 0 15,0 0 5-15,0 17 140 16,0-17-93-16,0 14-13 0,0 9 35 16,0-9-55-16,0 3-5 0,0 2-7 15,0 2-2-15,0 1-7 0,0 26-4 16,0-23-8-16,0 2-2 0,0 1 2 15,0-2 0-15,0 29-2 0,0-29 0 16,0 0-1-16,0 1-3 0,13-4 5 16,-13-2-7-16,0 11-18 0,6-18 1 0,-6-4-8 15,0-2-6-15,0-3 2 16,6 0-42-16,-6-2 19 0,0-3-67 16,0 0-937-16,0 0 432 0,0-18-24 15,0 18-232-15,0-18-76 0</inkml:trace>
  <inkml:trace contextRef="#ctx0" brushRef="#br0" timeOffset="133766.37">19631 13155 3605 0,'4'-15'51'0,"-1"8"83"0,-2 2 154 15,1-4 69-15,-1 4-22 0,5-7 31 16,-1 8-315-16,0-1-25 0,3 1 15 16,-3 0 5-16,3 2-5 0,7 1 36 15,-7 1-32-15,-1 0 12 0,0 0 8 16,-2 0 15-16,1 21-10 0,2 3 55 16,-6-8-78-16,-1 5-7 0,-1 2-13 15,0 4-7-15,0 30 6 0,-20-29-15 16,20 1-2-16,0-2-8 0,-18-5 3 0,18-3 7 15,0 5 44-15,-12-19-12 0,12-3-7 16,0-2-10-16,0 0-17 0,0-21-11 16,0-12-14-16,19 12 4 0,-19-3-7 15,15-4-2-15,-15-1-10 0,31-30-21 16,-16 29 32-16,-1 1 11 0,3 1 6 16,-2 3 1-16,1 3 4 0,12-10 8 15,-18 20 9-15,-2 3 20 0,-2 5 17 16,-4-1 7-16,0 5 2 0,-2 0 23 15,0 0-61-15,0 0-12 0,0 0-6 16,-22 18 4-16,5-3 12 0,17-15-6 0,-21 19-3 16,21-19 0-16,-20 22-1 0,20-10-3 15,-16 13 1-15,6-13-8 16,10 2-5-16,0 1-1 0,0 0 1 0,0 0-2 16,0 15 6-16,26-17-5 0,-26 1-4 15,23-1-8-15,-23-2-22 0,41 5-88 16,-27-11 26-16,0-1-24 0,1-1-50 15,0-3-111-15,1 0-161 0,17 0-845 16,-15-24 371-16,2 24 60 0,0-22 54 16</inkml:trace>
  <inkml:trace contextRef="#ctx0" brushRef="#br0" timeOffset="134087.5">20121 12921 3605 0,'0'-6'88'0,"0"0"139"0,0 3 164 0,0-6 507 0,0 6-578 0,0 0-127 0,0 1-91 16,0-1-25-16,0 0-7 16,0 1 131-16,0 2-167 0,0 0 3 15,0 0-21-15,0 0 12 0,0 0 23 0,0 0 18 16,0 16 10-16,0 2 69 0,0-5-86 15,0 2-1-15,0 2-11 0,0 4 0 16,17 23 12-16,-17-22-41 0,0 4-11 16,15-1-1-16,-15 1-4 0,26 48-1 15,-20-50-5-15,1 2-5 16,7 22-32-16,-8-25-3 0,1-2-16 16,-3 1-9-16,2-1-19 0,3 10-131 15,-4-20 75-15,-3-3-23 0,1-2-34 0,-1-4-80 16,-1-2-160-16,0 0-836 15,0 0 282-15,-1-19 100 0</inkml:trace>
  <inkml:trace contextRef="#ctx0" brushRef="#br0" timeOffset="134606.85">20971 12831 4483 0,'0'0'22'0,"0"0"110"0,0-16 449 0,-20 2-248 16,4 3 91-16,16 11-415 16,0 0-11-16,0 0 0 0,0 0 1 15,-11 0 8-15,11 0 0 0,-7 24 13 16,2-24 5-16,-2 26 12 0,-3-8 21 15,-12 20 64-15,8-19-63 0,-2 0-2 16,0 3-3-16,-1-1 5 0,-2-1-3 16,-17 16 51-16,19-18-59 0,2-3-7 15,2 0-11-15,3-5-7 0,-3 6-7 0,11-11-10 16,-1-3-3-16,3-1 0 16,0-1-4-16,0 0 2 0,0 1 10 15,0-1-4-15,19 2-1 0,-19 1-3 0,22-2 1 16,-6 1 0-16,22 3 1 0,-18-3-2 15,3 0-1-15,2 0 3 0,1-1-2 16,1 2-3-16,25-2 1 0,-28 0 0 16,1-1 0-16,-2 3 0 0,-2-1-5 15,10 2 6-15,-19-2-4 0,-3 1 6 16,10 2-5 0,-16-1 7-16,-3-4-5 0,0 0 1 0,1 0-8 15,-1 0-17-15,0 0-92 16,0 0 19-16,0 0-34 0,0 0-44 15,0 0-79-15,0 0-149 0,0 0-869 0,0-15 497 16,-15 15-139-16,15 0 195 0</inkml:trace>
  <inkml:trace contextRef="#ctx0" brushRef="#br0" timeOffset="135076.32">21458 12741 5054 0,'2'-4'68'0,"-2"0"97"0,0-6 508 0,0 9-538 15,0 0-62-15,-18 1-13 0,18 0-51 16,0 0 10-16,0 26 9 0,-16-26 3 15,16 25 29-15,-13 4-36 0,13-14-2 16,-7 0-1-16,7-3-4 0,0 0 0 16,0 5 3-16,0-8-8 0,0-3 1 0,0 0 3 15,0 0 8-15,19-1-1 16,-3 3 34-16,-16-5-26 0,20 0-3 0,-9-1-4 16,2 0-4-16,11 3 6 0,-10-3-16 15,-4 2 0-15,1 0 1 0,0 2 1 16,8 7 7-16,-6 4 18 15,-8-6-10-15,2 14 22 0,-6-12-31 16,-1 1-5-16,0 1-2 16,0 29-1-16,-19-32-25 0,19 0-27 0,-17 8-157 15,3-13 52-15,14-2-37 16,-16-1-55-16,16-1-125 0,-15-3-184 0,0 0-857 16,9 0 683-16,6-28 24 15,-10 28 53-15</inkml:trace>
  <inkml:trace contextRef="#ctx0" brushRef="#br0" timeOffset="135263.21">21472 12765 4424 0,'0'-9'504'0,"0"3"73"16,0 5-359-16,0 1-74 0,0-2-66 16,0-2-9-16,0 4-62 0,0-2 5 15,0 0-5-15,0-3 1 0,31 1-7 16,14-10-74-16,-18 7-13 0,4-2-54 0,0 0-47 15,1 1-112-15,-3 1-119 16,19-4-600-16,-30 7 571 0,-5 2 82 0,-3 2-188 16,-10 0-66-16</inkml:trace>
  <inkml:trace contextRef="#ctx0" brushRef="#br0" timeOffset="136054.23">22798 12626 3057 0,'-14'0'54'0,"14"0"25"0,-13 0 81 0,13 0 143 0,0 0 103 15,-9 0 414-15,9 0-531 0,0 0-76 16,0 0-51-16,0 0-29 0,0 0-20 16,0 0 24-16,0 0-81 0,0 0 26 15,0 0 21-15,0 0 10 0,0 0 72 16,0 20-121-16,0-20-6 0,19 26 5 15,-19-7 6-15,15 4-3 0,4 25 38 16,-9-19-73-16,-2 2-14 0,2 3-7 16,-4 0-3-16,-1 35-35 0,0-37-36 15,-5 1-56-15,0-3-63 0,0-2-74 0,0-5-106 16,0 13-865-16,0-22 464 0,0-5-253 16,0-5 221-16</inkml:trace>
  <inkml:trace contextRef="#ctx0" brushRef="#br0" timeOffset="136826.65">22617 12957 4793 0,'-1'0'40'0,"-1"0"132"0,2 0 3 16,0 0 6-16,24 0-33 16,-24-18-32-16,39 18-65 0,23-50-34 0,-22 29-3 15,4 0 1-15,5-3 5 0,1 1-13 16,55-19 12-16,-56 24-16 15,0 1 0-15,-6 2-8 0,-8 4 9 0,-4 3 2 16,7-1 47-16,-27 5-37 0,-6 0-2 16,-5 3-27-16,0-1-6 0,0-1-6 15,-32-4-48-15,-4 6 33 0,12-3 8 16,-2 0 14-16,-3 0 7 0,-25-3 5 16,28 2 4-16,-2 0 23 0,3-1 33 15,4-1 19-15,2 3 15 0,-6-5 67 16,14 6-105-16,4 0-17 0,4 0-29 15,3 2-8-15,-2 1 1 0,2 0 35 0,0 0 2 16,0 0 10-16,0 22 11 0,23-22-1 16,-9 34 77-16,-14-21-77 0,16 4 5 15,-16 2-2-15,18 4 5 0,-9 0 2 16,10 33 38-16,-11-25-64 0,-1 2-13 16,-1 2-10-16,-1 0-7 0,3 29-5 15,-5-35-5-15,0-1 1 0,1-5-5 16,-2-1-6-16,1-7-9 0,4 4-13 15,-5-13 32-15,1-5 8 0,-1-1 0 0,2 0-9 16,-1 0-6-16,5-29-22 16,-4-3 18-16,3 10-2 0,2 0 3 0,-2-2 0 15,2 1 4-15,11-18-5 0,-13 26 5 16,2 2-6-16,-1 4-1 0,-1 9 2 16,5-7-1-16,-7 7 14 0,1 0 1 15,0 18 4-15,-1-18-3 0,1 21 4 16,8 4 2-16,-7-25-3 0,0 23 1 15,1-11-3-15,2-12-1 0,8 18 1 16,-5-9 2-16,-1-9-4 0,0 0 1 16,4 0-4-16,-1 0-7 0,18-21-29 0,-17 21 13 15,3-20 2-15,-4 20 5 16,0-24 3-16,-1 10 9 0,9-13-3 16,-15 12 9-16,-3 2 0 0,-1-2 4 0,-3 0-4 15,-1-10 0-15,0 14 7 0,0-1 6 16,-24 3 13-16,24 1 2 0,-20 3-1 15,-1 0 8-15,21 5-24 0,-22 0-2 16,12 0 7-16,-1 21 2 0,3-21 7 16,-7 45 15-16,10-27-23 0,5 3-7 15,0 1 0-15,0 0-6 0,0 19-6 16,26-23-23-16,-26-1-26 0,28-3-33 16,-12-3-35-16,4-1-24 0,25 0-225 0,-21-7 109 15,2-3-121-15,1 0-157 16,0 0-134-16,-4-20-126 0,21-2-896 0</inkml:trace>
  <inkml:trace contextRef="#ctx0" brushRef="#br0" timeOffset="137282.1">23697 12714 3661 0,'0'0'49'0,"0"0"138"0,0 0 91 0,0 0 393 0,0 0-431 0,0 0-59 0,0 0-35 0,0 0-24 16,0 0-13-16,14 0 50 0,-14 20-113 15,13-20-2-15,-13 16-8 0,19-16 2 16,4 33 53-16,-13-22-38 0,-2 4 5 16,1 2-1-16,-3 0-4 0,-3-1-8 15,2 16 16-15,-5-15-40 0,0-4-10 16,0-3-3-16,0-1 3 0,0-3-4 15,0 0 54-15,0-5-11 0,0-1-5 16,0 0-16-16,0 0-17 0,0-22-22 16,0 22 3-16,0-25 2 0,0 5-1 15,0 0-1-15,16-3 3 0,6-24-1 16,-9 23 5-16,0 4 0 0,1 3 0 0,0 4-3 16,-4 5-2-16,11-4-1 0,-13 10 6 15,0 2-1-15,-3 0 1 0,0 0 2 16,4 0 6-16,-5 18-7 0,1-18 1 15,3 19-3-15,-3-19-1 0,0 23-8 16,8 3-79-16,-6-13-2 0,-1 2-48 16,0-2-67-16,0 0-165 0,9 9-917 15,-8-12 381-15,1-3-92 0,2-1 222 16</inkml:trace>
  <inkml:trace contextRef="#ctx0" brushRef="#br0" timeOffset="137499.57">24299 12807 5707 0,'-17'0'71'0,"17"0"42"0,0 0 42 16,0 0 185-16,0 0-232 0,0 8 8 16,0-2-49-1,18 0-60-15,-18-1-17 16,30 21-177-16,-30-12 19 0,0 3-108 15,0 2-236-15,0 30-1101 16,-24-23 438-16,24 1 249 0</inkml:trace>
  <inkml:trace contextRef="#ctx0" brushRef="#br0" timeOffset="139173.29">25252 12733 3406 0,'-10'8'124'0,"-2"-8"207"0,1 9 162 0,4-9 21 16,-2 0-85-16,-7 10 36 0,11-5-336 15,-3-1-17-15,3-1-5 0,1 2-7 16,-4 2 35-16,7-2-86 0,-1 0 35 16,2-5-71-16,0 0-4 0,0 0-3 15,22 0 0-15,11-22-4 16,-9 22-6-16,38-19-7 0,-28-2-8 15,3 21-7-15,0-16-13 0,1 16-12 16,-2-10-21-16,21 10-158 0,-33 0 34 16,-1 0-81-16,-8 0-107 0,-6 0-149 15,-2 0-54-15,0 0-595 0,-7 0 532 16,0 0-28-16</inkml:trace>
  <inkml:trace contextRef="#ctx0" brushRef="#br0" timeOffset="139578.7">25776 12561 4317 0,'2'0'368'16,"-2"0"292"-16,0 0-141 0,0 0-360 15,0 0-55-15,0 0-45 0,0 0-12 16,0 0 3-16,0 0 75 0,0 0-54 15,0 0 4-15,0 0-6 0,-11 16-7 16,11-2 19-16,0-14-53 0,0 21-8 0,0-10-10 16,0 1 1-16,0-1-5 15,0 12 4-15,0-13-9 0,0 0 0 0,0-3 3 16,22 0-6-16,-22-2 4 0,19 3-8 16,6-2 1-16,-12-3-2 0,2 2-1 15,26 6-8-15,-31-5 11 16,0-3 0-16,4 7-8 15,-1 1 8-15,-8 1 4 0,-3-4 3 16,-2 3 2-16,0 1-1 16,0 27 4-16,0-24-13 0,-21 0-27 15,1 10-135-15,20-17 33 0,-22 1-34 0,10-3-61 16,-1-1-128-16,2-2-170 0,-14-3-782 16,17 0 747-16,-2-20 137 15,2 20-126-15,1-23-75 0</inkml:trace>
  <inkml:trace contextRef="#ctx0" brushRef="#br0" timeOffset="139720.98">25763 12591 3737 0,'17'-2'233'15,"-17"-2"151"-15,0 0 66 0,11-2-47 16,4-5 180 0,29-19-358-16,-30 26-218 15,-1-2-4-15,5 0-32 0,-1 0-69 0,27-6-434 16,-21 8 12-16,-2-3-92 0,2 1-17 15,0 1-277-15,-2 0 157 0</inkml:trace>
  <inkml:trace contextRef="#ctx0" brushRef="#br0" timeOffset="140171.51">26412 12458 4658 0,'5'0'120'0,"3"0"104"15,-3 0 61-15,-1 0 1 0,-2 0 38 16,0 0-90-16,-2 0-113 16,0 0-11-16,0 17 50 15,0-17-7-15,0 19-81 0,0-19 2 16,0 20-13-16,-21-8-2 0,-4 24 35 15,-11 10-24-15,13-21-47 0,0 1-12 16,1 2-6-16,0 0-2 0,3-3 2 16,2-1-3-16,1-4-1 15,3-1-5-15,6-4-3 0,-5 6-5 16,12-16 17-16,0-2 1 0,0-3-1 16,21 1-5-16,6 1-7 15,11 0-2-15,-18 1 10 0,2-2 1 16,3 2-8-16,0 0-5 0,0 3-18 15,2 0-11-15,-3 3-18 0,3-1-25 16,0 3-12-16,0 1-18 0,21 13-128 16,-8-5-11-16,-25-8 117 15,-1-2-39-15,-3-2-54 0,-2-1-135 0,1 1-1013 16,-6-6 328-16,2 0-127 16</inkml:trace>
  <inkml:trace contextRef="#ctx0" brushRef="#br0" timeOffset="140836.14">26787 12600 4123 0,'-6'0'284'0,"0"0"104"0,4 0 48 0,0 0-39 0,0 0-139 16,-1 0 14-16,3-15-255 16,0 15 45-16,0 0-19 0,0 0-2 15,19-7-7-15,-19 7 4 0,13-7-10 16,9 0 12-16,-13 2-22 0,5 4 5 0,-3-2 4 15,-2 3 3-15,9 0 50 16,-11 0-39-16,-1 0 4 0,-1 20-6 16,0-20 4-16,-1 23-4 0,-2 8 28 15,-2 24 21-15,-18-11-34 16,18-22-36-16,-17 0-1 0,17 0-9 16,-21 21 4-16,1-25-9 0,20-7 2 15,-14 1-4-15,14-3 4 0,-8-3 2 16,8-2 26-16,0-4-18 0,0 0-7 15,0 0-10-15,0-18-12 0,0 18-10 16,21-45-42-16,2 25 23 0,-23-5-3 16,29-3 4-16,-12 0-2 0,19-29-16 15,1 4 51-15,-7 13 53 16,-8 12-15-16,-17 17-21 0,1 6 11 16,-6-1 3-16,2 2 13 0,-2-3 23 15,0 6-27-15,0-1-27 16,0 2-2-16,-20 0 2 0,7 0-1 15,-5 0-1-15,7 20 3 16,2-20 6-16,-3 17-6 0,3-17 4 16,1 27-6-16,1-10-6 0,0-1 5 15,4 5 1-15,1 0-3 0,2 1-3 16,0 0-18-16,25 20-82 0,-25-22 9 0,32-1-46 16,-10-3-69-16,2-3-105 15,78 12-2074-15,-64-22 1030 0</inkml:trace>
  <inkml:trace contextRef="#ctx0" brushRef="#br0" timeOffset="141855.37">27566 12325 4336 0,'5'-3'163'0,"-1"0"102"0,1 2 76 0,-5-2 18 15,0 2-129-15,0 1-88 0,0-2-76 0,0 2-23 16,0 0 67-1,0 0 21-15,0 0-75 0,0 0 10 0,0 0 20 16,0 0 19-16,0 16 6 0,-23-16-4 16,23 20-25-16,-25-6-11 15,7 5-11-15,-22 21 17 0,-2 3-47 16,23-24-26-16,2 1 1 0,3-2-1 16,3-5 3-16,1 0-3 0,-3 6 1 15,11-13-10-15,0 0 7 0,0-3-7 16,2-1 5-16,0-1 6 0,0 0-8 15,0 3 11-15,0-2 0 0,0 3-1 16,24-3 3-16,3 8-4 16,21 3-3-16,10-3-3 15,-26-4 0-15,33 11-2 0,-5 0-2 16,-33-10 3-16,-2-1 3 0,-3 0-6 16,-1 1-13-16,-3-2-21 0,-5-2-24 15,-1 0-27-15,0 1-25 0,-3-2-33 16,3-1-246-16,-5-1-387 15,-3 0-39-15,-2 0-276 0,1 0-159 16</inkml:trace>
  <inkml:trace contextRef="#ctx0" brushRef="#br0" timeOffset="142561.1">28166 12275 4252 0,'0'0'174'0,"0"0"509"0,0 0-11 0,0 0-485 16,0 0-47-16,0 0 62 16,0 0-60-16,0 0-100 0,0 0-10 15,0 0-6-15,0 0-2 0,0 0 7 16,0 0 11-16,0 0 9 0,0 19-2 15,-20-19-6-15,20 22 2 16,-15-8-25-16,15-14-16 0,0 11-2 16,0-11 5-16,0 11 1 0,0-3 13 15,0 3-5-15,0-6-5 16,17 0 4-16,-17-1-1 0,15 2 0 0,-15 0-4 16,20 0-1-16,-7 0 0 0,-1 1 4 15,14 11 6-15,-2 0-9 16,-15-10-7-16,0 3 6 0,11 11 2 15,-16-15-8-15,-2-1 8 16,-1-1 4-16,-1 0 4 0,0 1 5 16,0 3-1-16,-19 11 11 15,-6 6-26-15,9-13-10 0,-19 12-31 16,19-15-22-16,-13 4-240 16,10-12-381-16,19-2 22 0,-12 0-353 15,12-20-197-15</inkml:trace>
  <inkml:trace contextRef="#ctx0" brushRef="#br0" timeOffset="142749.17">28150 12233 5668 0,'-21'-1'136'0,"21"0"91"0,-12-2 49 16,12 2 15-16,0-3-113 0,0-1-78 15,0 1-54-15,20-3-39 0,-3-2-8 16,35-12-16-16,15-2-108 0,-31 12-4 15,2 1-41-15,-3 1-37 0,0 1-43 16,24-2-521-16,-12 1-883 16,-26 5 491-16,-5 2-147 0</inkml:trace>
  <inkml:trace contextRef="#ctx0" brushRef="#br0" timeOffset="-115502.34">19331 14394 3556 0,'0'0'-2'15,"0"-14"38"-15,-10 14 47 0,10 0 5 0,0 0 12 0,-3 0-34 16,3-9-8-16,-4 9 207 0,2 0-112 16,2-6-19-16,0 6-30 0,0 0-43 15,0 0-1-15,0 0 35 0,-2 0-41 16,2 0-14-16,-1 0 191 16,1 17-114-16,0-17-14 0,0 14-28 15,0 6 43-15,0-7-61 0,17 38 90 16,-17-31-111-16,0 2 5 15,11 2 2-15,-11 3-6 0,16 27 16 16,-8-27-35-16,-2 3-6 0,1 0-1 0,0-3-2 16,2 0-9-16,7 23 4 0,-8-27-4 15,0-2 7-15,-1-4-1 0,0-2-1 16,0-1-2-16,3 2-6 0,-8-9 5 16,0-4-2-16,-1-1 0 0,0 0 2 15,-1-2-64-15,0 0-18 0,0 0-63 16,0 0-72-16,0 0-98 0,0 0-103 15,0 0-426-15,0 0 256 0,0 0-85 16,0 0-120-16</inkml:trace>
  <inkml:trace contextRef="#ctx0" brushRef="#br0" timeOffset="-114897.66">19589 14539 4148 0,'0'-17'357'0,"0"9"-321"0,14-6 40 0,-2 5 23 0,-12 3 28 15,27-14 126-15,-20 16-210 16,0 1 0-16,0 1-9 0,1 1 0 0,8 1 48 15,-9 0-42-15,4 0 14 0,-2 18-1 16,-1-18 7-16,18 51 103 16,-21-34-126-16,5 22 26 15,-8 90 26 1,-22-72-73-16,20-40-11 16,-16 20 41-16,5-30-7 15,11-4 4-15,0-1-12 0,0-2-12 16,0 0-41-16,0-30-1 0,0 30-3 15,0-34-4-15,32-37-45 16,-32 43 54-16,45-60-76 0,-33 60 70 16,1 1 17-1,46-80 55-15,-51 94 24 0,-3 6 20 16,-3-3 74-16,-2 8-124 0,0 2-16 16,0 0-10-16,-22 0 12 15,3 19-4 1,-11 3 44-16,15 6-53 15,2-18-11-15,6 2 3 0,1 0-3 16,1 2 0-16,0-2 2 0,1 15 2 16,4-12-2-16,0-2-3 0,0 0-2 15,0 0 0-15,0 0 2 0,29 10-2 0,-5-15-14 16,-24 3-16-16,31-2-24 0,-15-4-35 16,20 8-227-16,-17-11 46 0,0-2-106 15,0 0-50 1,83-38-1911-16,-81 38 1515 15</inkml:trace>
  <inkml:trace contextRef="#ctx0" brushRef="#br0" timeOffset="-114526.86">20194 14215 3793 0,'0'-7'21'0,"-12"2"30"0,3-4 269 0,9 5-39 16,-9 1 394-16,9 3-609 15,0 0 10 1,0 0 191 0,0 14 35-1,16-1-104 1,-1 1-144-16,-15-3 14 0,11 9 59 15,12 29-14 1,-10-5-50-16,-7-19-36 0,0 3-10 16,14 67-1-16,-15-62-14 0,3-1-4 15,5 27-1-15,-8-32 3 16,-1-4 2-16,1 1-9 0,0-2-9 16,-1-3-20-16,5 8-93 0,-7-14 30 0,1-6-24 15,-1-2-44-15,-1-1-146 0,0-4-685 16,-1 0 361-16,0 0-191 0,0-23 69 15</inkml:trace>
  <inkml:trace contextRef="#ctx0" brushRef="#br0" timeOffset="-113825.29">20708 14237 3752 0,'-8'-7'36'0,"2"2"39"0,-1 1 93 0,4 1 100 16,-5-1 293-16,7 4-377 0,1 0-75 16,0 0-39-16,0 0-10 0,0 0 113 15,0 0 212 1,21 16-212-16,-4-16-118 0,-4 20-10 15,1-20-5-15,4 15-6 0,25-3 3 16,-19-12-27-16,3 12-7 0,3-12 3 0,2 7-6 16,37-2 2-16,-34-4-3 0,1 0 2 15,-1 1 3-15,-3-2-5 0,-2 0 3 16,17 1-6-16,-29 1-2 0,-6-1 2 16,-1 1 7-16,-3 1 0 0,-3-1 29 15,-5 2 31-15,0-3 19 16,0-1-44-16,0 0 70 15,0 0-75-15,0 0-1 0,0 0 0 16,0 0 0-16,0 0 16 0,-18 0-34 16,18 0-3-16,-14 20-3 0,14-20-4 15,-20 21 3-15,-22 36 2 16,22-20-4-16,12-23-1 31,-104 153 40-15,69-107-44-16,30-42-4 0,1-1 6 15,-7 6-8-15,12-14-4 16,1 6-139-16,6-15 50 16,0 0 46-16,0 0-5 0,0 0-7 15,0 0-545 1,0 0 331-16,0 0-117 0,0 0-83 16,0 0-75-16,0 0-265 0</inkml:trace>
  <inkml:trace contextRef="#ctx0" brushRef="#br0" timeOffset="-112797.54">21705 14289 4274 0,'-4'0'56'0,"1"0"126"0,0 0 110 0,0 0 28 16,1 0-65-16,2 0-44 0,0 0-187 15,0-24 9-15,0 24 12 0,0-25 25 16,20-6 86-16,-2 15-86 0,-18 0-19 15,23 1-17-15,-11 2-5 0,0 3-13 16,12-5-3-16,-12 11-13 0,1 0-4 16,1 3 5-16,0 0 2 0,1 1 1 0,16 0-1 15,-13 0 1-15,-4 19 10 0,-2-19 7 16,1 24 18-16,0 10 44 0,-12-11-39 16,-1 2-15-16,0 0-7 0,0 5-8 15,-25 3-10-15,-5 31 2 0,8-28-7 16,2-1 1-16,-3-2-3 0,3-2 4 15,-19 17 5-15,20-29-5 0,2-2 2 16,4-5 0-16,1-4 11 0,1-4 5 16,-4-2 29-16,10-2-33 0,-1 0-10 15,4-20-2-15,0 20-1 0,2-16 1 16,0-4 5-16,0 20-6 0,0-24-4 0,23 12 4 16,-23 1-4-16,23-8 0 0,7 10 0 15,-14 3 4-15,4 6 0 0,-2 0 1 16,3 0 2-16,22 0-9 0,-22 17 5 15,4-17-1-15,-5 23 1 0,1-23 0 16,-1 20-3-16,19 2 2 0,-22-12-1 16,-2 1-15-16,-1-1-17 0,0-1-21 15,8 7-100-15,-14-12 58 0,-2 3-31 16,0-3-61-16,-2-1-98 0,-1 0-129 16,1-3-527-16,-4 0 504 0,1 0-214 15,0 0-37-15</inkml:trace>
  <inkml:trace contextRef="#ctx0" brushRef="#br0" timeOffset="-111609.27">22902 13968 3776 0,'0'-2'21'0,"-23"0"26"0,23-4 67 0,0 0 357 0,-16 3-159 0,16 1-28 15,0 1-72-15,0-1-20 0,0 1-67 16,0-1 55-16,0 2-128 0,0 0-13 16,0 0-21-16,0 0-4 0,0 0 95 15,0 0-26-15,0 16 2 0,0-16-26 16,0 15-6-16,0-15-1 0,18 40 51 16,3-20-60-16,-21 2-8 0,23 5-8 0,-9 4-4 15,-1 3-3-15,11 34-1 16,-15-30-18-16,1-1-4 0,-4-2-26 0,1 1-31 15,1 25-148-15,-5-35 74 0,0-1-40 16,-3-4-60-16,0-4-95 0,0-5-100 16,0 5-447-16,-20-12 498 0,20-3-233 15,-19-2-67-15,19 0-224 0</inkml:trace>
  <inkml:trace contextRef="#ctx0" brushRef="#br0" timeOffset="-110822.09">22866 14314 4770 0,'-2'-17'108'15,"1"14"-34"-15,1 3 46 0,0-4-20 0,0 3 8 16,0 1-14-16,44-10-17 16,-19-1-74-16,5-2-2 0,8-3-7 0,6-3-4 15,58-27-37-15,-50 23 5 0,2-1-24 16,0 3-3-16,-2-1-5 0,-3 3-4 16,32-13-47-16,-49 17 95 0,-9 4 23 15,-6 1 23-15,-8 0 7 0,-8-6 65 16,-1 9-11-16,-35-2 11 0,13 1 4 15,-3 1 27-15,-4 0 10 0,-33-4 131 16,31 7-144-16,-2 0-6 0,2 0-1 16,3 0 15-16,4 0-10 0,-11-5 42 0,23 3-115 15,3 2-23-15,4 0-16 0,5 0-5 16,0 1-20-16,0 3 20 0,0 0-2 16,0 0 4-16,22 0 1 15,-22 0 6-15,21 0 12 0,-21 18 11 16,18 0 54-16,-3-18-35 0,-6 26 14 15,1-6 3-15,-2 3 4 0,9 33 39 16,-10-23-72-16,1 4-10 0,0 1-6 16,-3 1-9-16,2-1-4 0,7 35 5 15,-6-38-8-15,-1-4-3 0,2-3 0 16,-2-4-3-16,1-2 0 0,4 9-10 0,-7-21 7 16,-2-4 3-16,2-2 7 0,-1-4 1 15,0 0-1-15,-2 0-8 0,2-29-3 16,1 29 3-16,0-32 1 0,0 12 0 15,10-17 2-15,-9 19-1 0,0 2 3 16,0 2-2-16,-2 6-3 0,0 8-1 16,-1-12-10-16,-1 6 6 0,0 6-1 15,-2 0 3-15,1 0 3 0,5 0 1 16,-1 0 3-16,3 19 0 0,0-19 3 16,3 25-1-16,4-7-2 0,17 14-5 15,-16-14-6-15,5-1-7 0,-3-2-9 0,1-2-3 16,1-2 2-16,19-4-15 0,-19-1 29 15,-2-6 5-15,1 0 4 16,0 0 2-16,16-27 6 0,-22-3-1 0,1 7-4 16,-2 3 4-16,-4-4 0 0,-2 1 7 15,1-24 31-15,-7 25-3 0,0 0 3 16,0 3 4-16,0 2 2 0,0 1-3 16,-23-6 28-16,23 15-44 0,-23 2-16 15,23 4-8-15,0-1-8 0,-16 2-8 16,16 0 8-16,-13 27-1 0,13-27-2 0,0 28-11 15,0-11-13-15,0 19-73 16,0-20 32-16,28 0-15 0,-9-3-8 0,6-1-7 16,32-2-78-16,-26 1 80 15,3-11-32-15,1 0-55 0,-1 0-110 0,-1 0-144 16,23-21-779-16,-33 21 286 0,-5 0 53 16</inkml:trace>
  <inkml:trace contextRef="#ctx0" brushRef="#br0" timeOffset="-104469.52">24271 14041 4057 0,'-3'0'13'0,"-2"-17"343"0,3 12-20 15,0 0 30-15,1 3-86 0,-1-2 46 16,2 4-309-16,0 0 10 0,0 0 5 16,0 0-26-16,0 0-4 0,0 0 17 15,0 0 17-15,0 0 10 0,23 17 45 16,-23-17-53-16,16 14 4 0,-16-14 0 16,18 15 5-16,-3 3 52 0,-15-7-48 15,12-1 1-15,-12 4-2 0,10 1-8 16,-10 0-6-16,5 19 22 0,-5-16-35 15,0-1-2-15,0 0 3 0,0 0-2 0,0 8 28 16,-21-7-9 0,21-12 16-16,0-5-15 0,0-1 5 0,0 0 14 15,0 0 7-15,0 0-16 0,0 0-3 16,0 0-52-16,0-18 3 0,0 18-3 16,0-22 1-16,0-10-3 0,0 16 6 15,0-2-2-15,0 0-2 0,0 1 2 16,17 0-3-16,-3-17-2 0,-14 20 3 15,15 2 2-15,-6-1 1 0,-1 5-1 16,0 0 2-16,10-3-1 0,-11 5 1 16,4 1-3-16,-2 2 4 0,1 0 2 15,12 0-2-15,-13 3 0 0,2 0 1 0,-2 0 12 16,0 0 11-16,0 0 5 16,5 27 39-16,-7 3-44 0,-1-10-4 0,2 5-9 15,-1 0 0-15,-2 2-4 0,5 28 0 16,-6-29-7-16,1 1 0 0,-2-2 0 15,-1-3 1-15,3 15 3 0,-2-20-8 16,-1-3-20-16,0-6-19 0,1 0-21 16,-2-2-28-16,2-2-178 0,-1-3 61 15,-2-1-92-15,0 0-160 0,0 0-191 16,0-19-254-16,0-3-1385 0</inkml:trace>
  <inkml:trace contextRef="#ctx0" brushRef="#br0" timeOffset="-104217.9">24801 14247 5304 0,'0'-22'77'0,"0"22"75"0,0-17 323 0,0 4-265 15,0 13-64-15,0 0-70 0,0 0-39 16,0 0-35-16,0 0 14 0,0 0 2 0,0 0 9 15,0 0-5-15,0 0-8 0,14 25 0 16,-14 2-14-16,13-10 2 16,-13 3-16-16,11 1-32 0,-11 4-37 0,0 20-267 15,0-21 12-15,0 3-151 0,0-4-77 16,-30 5-265-16</inkml:trace>
  <inkml:trace contextRef="#ctx0" brushRef="#br0" timeOffset="-101247.54">25839 14021 3683 0,'-4'-16'0'0,"1"16"45"0,1 0 24 15,0-15 54-15,2 15 8 16,0-12 214-16,0 2-260 0,0 6 38 15,0-7 201-15,0 7-153 0,0 1-32 16,0 1-22-16,0-1-6 0,11 3-19 16,-11 0 53-16,0 0-100 0,0 0-16 15,0 0-20-15,0 0-1 0,0 0-9 0,0 0 8 16,7 0 14-16,-7 0 15 0,11 0 7 16,-4 0-1-16,10 0 32 15,-5 0-44-15,-1 0-2 0,21 0 18 16,-24 0-32-16,0 0 4 0,0 0 8 15,-3 0 4-15,5 0 36 0,-2 17-31 16,-4-17-2-16,1 19 3 16,4 19 102-16,-8-21-98 0,-1 0-2 15,0 25 32-15,0-17-38 0,0 2-9 16,-23 2-6-16,23 0-2 0,-23-2-2 16,0 27 4-16,23-31-11 0,-23-5-5 15,23-2 3-15,-15-6 0 0,15-1 3 0,-6-2 38 16,6-7-6-16,0 0 5 0,0 0-17 15,0 0-10-15,0-24-30 0,0 24 6 16,0-22-3-16,0 4-1 0,0-1-3 16,20-5-5-16,2-29-25 0,-9 25 22 15,1-3-6-15,1 0-5 0,1-1-4 16,0 3 1-16,17-26-14 0,-16 29 38 16,-1 0 4-16,-3 1 7 15,21-27 6-15,-28 40-1 0,0 0 1 0,0-2 6 16,-6 10-4-16,0 2 0 15,0 0 1-15,0 0-1 0,0 1-2 0,0 1 3 16,0 0-6-16,0 0-3 0,0 0 1 16,0 0 2-16,0 0-2 15,-14 0 0-15,14 0-4 0,-11 0 4 0,11 0 0 16,-18 22 5-16,-4 0 21 0,6-7-8 16,5 3 3-16,-3 0-3 0,5 5 0 15,-5 21-1-15,12-22-14 0,0 1-6 16,2 0-9-16,0 0-17 0,0 1-34 15,31 21-150-15,2-22 67 0,-12 0-33 0,2-4-65 16,6-2-142-16,-2-3-122 0,32 2-708 16,-26-13 412-16,-4-2 20 0</inkml:trace>
  <inkml:trace contextRef="#ctx0" brushRef="#br0" timeOffset="-99128.02">26760 13741 3723 0,'4'-4'9'0,"3"-3"47"0,3-5 215 15,-6 3 27-15,-2 4 25 0,0-2-28 16,0 1-33-16,1 1-86 0,1-3 100 16,-4 6-157-16,2 0-22 0,-2 2-29 0,0 0-19 15,0 0-24-15,0 0-10 16,0 0 12-16,0 0 18 0,0 0 6 15,0 21 13-15,0-2 53 0,0-7-11 0,0 3 2 16,-15 6-10-16,15 3-3 0,-21 2-42 16,6 3-12-16,-5 2-10 0,-1 2-8 15,-4 1-10-15,-20 29-5 16,1-11-7-16,28-32 6 0,3-1 0 16,1-5-3-16,-1 2-4 15,9-7 0-15,2-7 7 0,2-2 0 16,0 0 22-1,0 0-14-15,33 0 27 16,-9 0-28 0,15 0-7-16,10 18-14 0,-24 1 5 15,4-7 1-15,-2 3 1 0,4 2 1 16,28 15-4-16,-5 0-9 16,-30-18 2-16,-1-2-6 0,-3-1 4 15,10 7-23-15,-15-4-18 16,-9-9 17-16,-4-1-26 0,2-1-33 15,-4-1-40-15,0 0-45 0,0-1-44 16,0 0-73-16,0 1-162 0,0-2-306 16,0 0-273-16</inkml:trace>
  <inkml:trace contextRef="#ctx0" brushRef="#br0" timeOffset="-98827.95">27057 13951 5413 0,'-10'0'79'0,"3"0"91"0,-3 0 80 0,2 0 49 0,4 0-76 15,-1 0-83-15,1 0-77 16,4 0-60-16,0-17-15 0,0 17-3 15,21-12 4-15,3-1 4 0,-6 6-11 16,3-1-4-16,25-9-57 16,-5 4-32-16,-26 7 52 0,-2 3-1 15,-3 0-13-15,-10 0-45 0,7 3-104 16,-7 0-245-16,0-1-349 0,0 1-290 16,0 0-331-16</inkml:trace>
  <inkml:trace contextRef="#ctx0" brushRef="#br0" timeOffset="-98238.22">27290 13723 4660 0,'0'-8'91'0,"0"0"130"16,0 0 66-16,0-8 287 16,0 1-360-16,0 8-189 0,0 0-1 0,27 0 32 15,-27-1 15-15,22 2 4 0,-22 0 1 16,30-1-19-16,-15 2-3 16,1 0-5-16,11 2 43 0,-9 3 3 15,-18 0-46-15,12 0 1 0,-6 22 4 16,-2-22 12-16,1 27-9 0,-3-9-5 15,0 5-10-15,-2 6-4 0,0 0-9 16,0 40 28-16,-27 3-33 16,27-38-24-16,-22 0 1 0,22-3 5 15,-22-4-4-15,22-2-4 0,-14 11-4 16,14-23 1-16,0-3 14 0,0-7-4 16,0-2 10-16,0-1 0 0,27 0-7 0,-27 0 2 15,39-29-10-15,-13 29 0 0,5-29-1 16,42-2 2-16,-2 5-2 15,-37 26 0-15,0-18 1 0,-3 18-1 16,18-12-1-16,-13 5-5 16,-25 7 8-16,-3 0-4 0,-4 0 3 15,1 0 5-15,-3 0 17 16,-2 0 8-16,0 0-19 16,0 0 3-16,0 0-2 0,0 0 6 15,0 0-12-15,0 0-2 0,0 0 1 16,0 0-3-16,0 0-3 0,0 13 1 0,0-13-1 15,0 0 3-15,0 0-12 16,0 0-71-16,0 0-189 16,0 0-8-16,0 0-194 0,0 0-421 0,0 0-336 15,-21 0-368-15</inkml:trace>
  <inkml:trace contextRef="#ctx0" brushRef="#br0" timeOffset="-97139.89">28865 13637 3814 0,'0'0'35'0,"0"0"65"0,0 0 113 0,0 0 45 0,-16 0-8 16,16 0 73-16,0 0-154 0,0 0 31 15,0 0 16-15,0 0-3 0,-10 21 36 16,1 4-183-16,3-11-18 0,1 3-15 16,2-1 0-16,3 2 6 0,0 18 10 15,0-16 0-15,0-2-7 0,25 0-7 0,-25 0-4 16,27-3-31-16,-12-1 1 0,2-4 2 15,0 1 8-15,18-3 0 16,0-8-1-16,-19 0-8 0,-3 0 0 16,2-23-1-16,-5 23 2 0,7-44 3 15,-11 9-8-15,-6 14-2 16,0-1 3-16,0 0-3 0,-22 1 1 16,22-1 2-16,-32 3-1 0,14 3-1 15,-3 3-1-15,-31-1-40 16,0 14-102-16,25 0 5 0,5 0-60 15,1 25-104-15,5-25-205 0,5 0-188 0,11 15-258 16,0-15-171-16,0 0 89 0</inkml:trace>
  <inkml:trace contextRef="#ctx0" brushRef="#br0" timeOffset="-96612.27">29101 13632 3732 0,'3'-10'190'0,"-1"-3"546"0,5-1-105 0,-4 8-502 15,2-1-41 1,20-20 241-16,-16 23-264 0,-2 0-6 16,4 0 3-16,0 0-5 0,12 1 35 15,2 3-5-15,-12 0-43 16,-1 0-3-16,-1 0-3 0,0 0 1 16,17 17 41-16,-21-17-45 0,0 17 16 15,-1-17 7-15,-2 19 2 0,2 7 45 16,-4 11-34-16,-2-18-45 15,0 0-11-15,0-1-3 0,0 0-7 16,-21-3-3-16,21-1-1 0,0-5 9 16,0-2 14-16,-13-1 17 0,13-3 10 15,0 0 45-15,-8-22-68 16,8 19-32 0,-4-19-8-16,4 4-15 0,0-24-43 0,0 17 27 15,0-32-40 1,21 28 28-16,-21 1-3 15,54-55-521-15,-54 74 366 16,15-1-682-16,5 1-1167 16</inkml:trace>
  <inkml:trace contextRef="#ctx0" brushRef="#br0" timeOffset="-95460.58">30032 13281 2262 0,'0'-15'715'0,"20"-1"435"15,-20 7-758-15,20 2-144 0,-20 0-95 16,17 2-19-16,-17-2-6 0,19 1-31 0,-10 2-13 16,1 1-22-16,2 2 2 0,9 1 63 15,4 0 1 1,-15 0-77-16,2 17 7 0,-2-17-5 0,1 19 10 16,-2-19 3-16,-2 23 7 0,-1-7-1 15,-2 2 0-15,-3 4-7 0,-1 28 21 16,-19 5-29-16,19-26-38 15,-26-1 4-15,26 1-6 0,-45 19-4 16,32-8-9-16,-7-26 0 16,20-2-2-16,-12-6 9 0,12 0 61 15,0-6-5-15,0 0-59 0,0 0-17 16,0-28-3-16,0 28-5 0,22-30-1 16,-22 11-8-16,21-4-10 15,-6-5 3-15,-1 0-12 0,2-2 10 0,0-1 2 16,19-25-6-16,-21 29 26 0,-1 3 13 15,-1 4 4-15,-1 0-3 0,-1 4-2 16,-3 3-2-16,-3 1-1 0,1 2 6 16,-3 2-1-16,-1 3-1 0,0-2-4 15,-1 6-5-15,0 1 0 16,0 0 6-16,0 0 5 0,0 0 6 16,-18 19 8-16,18-19 11 0,-17 19 8 15,17-6-3-15,-23 20 11 0,-7 4-29 16,30-16-12-16,-12-1-2 0,12 1 0 15,0 2-5-15,0-2 3 0,0 0-13 16,0-1-22-16,33 2-25 0,-13-4-40 16,35 16-202-16,12-8-238 15,-32-16 13-15,0-4-255 0,3-4-228 16,-2-2-272-16</inkml:trace>
  <inkml:trace contextRef="#ctx0" brushRef="#br0" timeOffset="-94851.2">30666 12926 3151 0,'-2'0'288'0,"-1"0"166"0,3 0 26 0,0 0-58 0,0 0-206 0,0 0-123 0,0 0-18 15,0 0 223-15,0 0 16 0,21 0-214 16,-21 17-18-16,20-17-11 16,-6 17-7-16,4-17-19 0,4 17-11 0,1-17-6 15,5 16-6-15,65 12-6 16,-62-19-17-16,-3 0 3 0,-1 1 3 15,-1-1-6-15,15 8-3 16,-11-2 5-16,-18-9 3 0,-3-2-2 16,-4 1 0-16,-2-2 6 0,-1-2 12 15,-2 2 8-15,0-1 5 0,0-1 10 16,0 0 6-16,0 4 79 16,-17 2-11-16,17-2-75 0,-18 2-10 15,18 0-11-15,-26 4 1 0,10 0-8 0,-4 2-10 16,-1 1 2-16,-2 2-3 0,-4 0-11 15,-1 3-40-15,-31 17-234 16,4 0-275-16,30-18 158 0,4-3-198 16,6 1-237-16,2-2-278 0,7-5-182 15</inkml:trace>
  <inkml:trace contextRef="#ctx0" brushRef="#br0" timeOffset="-93763.54">31408 12904 4355 0,'0'-23'262'0,"19"23"102"0,-19-22 16 0,20 22-113 0,-20-20-98 15,22 20-71-15,14-34 106 16,-36 34-162-16,17-9-24 0,-17 9-12 0,11 0-5 16,1 0 77-1,-9 0-41-15,3 18-5 0,-2-18 8 0,4 36 68 16,-3-1 15-16,-5-12-76 15,0 0 1-15,0 3 2 0,0 0-1 16,0 30 64-16,-23-4-22 16,23-27-62-16,-17-2-4 0,17-1-4 15,0-4-2-15,-14-1-3 0,14-4-10 16,0-2-7-16,0-3 0 0,0-1 4 16,0-1 4-16,0-6-7 15,0 0-39-15,31 0-51 0,-9-25-89 0,39-2-456 16,21-11-551-16,-38 20 225 15,4-1-234-15,-2 3-89 16</inkml:trace>
  <inkml:trace contextRef="#ctx0" brushRef="#br0" timeOffset="-82429.27">1585 12690 2897 0,'15'0'13'0,"-15"0"7"0,0 0 4 0,0 0 25 15,0 0 86-15,0 0-41 0,0 0 2 16,9 0-7-16,-9 0 27 0,0 0 34 16,4-14 205-16,-2 14-179 0,1 0-12 15,-3 0-12-15,1-15-5 0,0 15-42 16,1-10-9-16,-2 0-77 0,1 10 5 16,0-4 54-16,8 4 199 0,-4 0-190 15,3 0 3-15,11 0 111 16,-8 22-100-16,30-4 129 0,-28 5-187 15,1-8-6-15,1 0-16 0,-1 1-3 16,13 15 5-16,-1 3 4 16,-2-2-17-16,-12-19-11 0,0-1 3 15,-1-1-1-15,1-1 2 0,-1-3 3 16,14-2 9-16,-13-5-9 0,4 0 6 16,0-26-2-16,3 4 3 0,0-5 8 15,24-48 5-15,-20 30-17 16,39-110-1-16,-27 51-9 15,-22 54-1-15,13-46-6 0,-15 53 4 0,0 0-2 16,-2 0-17-16,1 4-13 16,15-55-129-16,-19 69 104 0,2 7-15 15,-4 5-35-15,3 2-59 0,-2 1-293 16,1 7-203-16,-6 2 231 16,1 1-416-16,-1 0 185 0,0 0 65 15</inkml:trace>
  <inkml:trace contextRef="#ctx0" brushRef="#br0" timeOffset="-81981.25">1761 12447 3009 0,'0'-42'26'0,"17"30"15"0,-17 3 6 0,0-1 35 16,26-14 187-16,-26 15-151 0,16 5 13 15,4-2 192-15,-9 5-178 16,3 1-8-16,-1 0-23 0,2 0 10 0,1 17-3 15,3-17 9-15,19 24 129 0,3 21-74 16,-20-25-129-16,21 16 49 16,0 0-30-16,15 11 0 15,-39-34-50 1,31 10-3-16,-36-17-12 0,22-5 54 16,-26-1-47-16,2-25-7 15,1 7-9-15,1-7-6 0,17-45-18 16,5-24-142-16,-13 39 5 15,48-130-434-15,-47 123 377 0,2-3-39 16,23-56-315-16,-26 68 339 0,-5 8 36 16,3 4 45-16,-4 5-395 0,0 9-88 15</inkml:trace>
  <inkml:trace contextRef="#ctx0" brushRef="#br0" timeOffset="-78484.05">12601 8350 3663 0,'0'-9'-15'0,"-18"0"0"0,18-2 30 15,0 8 149-15,0 1 24 0,0 1-1 16,0 0-57-16,0 1-92 0,0 0-68 16,0 0 20-16,0 0-20 0,0 0 127 15,0 0 65-15,0 0 183 0,0 15-199 16,18-15-1-16,-18 0 16 0,20 22 14 0,-20-10-39 15,34 17 42-15,-23-10-120 0,0 3-6 16,1 4-12-16,1 4 8 0,3 2-9 16,19 41 18-16,-16-32-43 0,3 0-2 15,2 5-9-15,1-1-1 0,23 39 5 16,-26-47-7-16,0 1 6 0,-1-2-3 16,-1-5-4-16,-2-5 6 0,13 18 1 15,-15-25-6-15,-5-2-4 0,15 10 2 16,-22-21 2-16,2-2-2 0,-4-2-7 15,-1 0-92-15,-1-2-21 0,0 0-111 16,0 0-176-16,0 0-198 16,0 0-136-16,-19-21-1194 0</inkml:trace>
  <inkml:trace contextRef="#ctx0" brushRef="#br0" timeOffset="-78175.92">13063 8763 4340 0,'-19'0'19'0,"19"12"21"16,-21-12 59-16,9 0 83 0,12 0-116 0,-6 0-47 15,6-18-17-15,18 18 34 16,-18-25-36-16,25 7-13 0,-8-3 14 15,21-23 8-15,-15 21-19 0,-2-3 3 16,-1 5-21-16,0 2 12 0,11-9-14 16,-17 17 13-16,-5 3-62 0,-2 2 10 15,-3 3-48-15,-2 2-82 0,-2 1-351 16,0 0 253-16,0 0 88 0,-19 22 101 0,19-22-63 16,-19 15-64-16,-2-4-855 15</inkml:trace>
  <inkml:trace contextRef="#ctx0" brushRef="#br0" timeOffset="-77776.22">13310 8257 3723 0,'0'0'12'0,"0"0"43"16,0 0 122-16,0 0 116 0,0 0 60 0,-19 0-14 15,19 15-109-15,0-15 29 16,0 0-181-16,0 0 1 0,0 14-18 0,0-14-25 16,0 11-2-16,19 0 32 0,-19-4-39 15,0 0 0-15,14-1-13 0,-14 0-1 16,22 5 13-16,-14-5-24 0,2 0 3 16,1 1-5-16,1-2 6 0,1 0 2 15,14 6 5-15,-10-8-6 0,-2 0 2 16,3-3 4-16,0 0-6 0,-2 0-2 15,22 0 7-15,-23-17-8 0,3 17 1 16,-1 0-6-16,-4-15 10 0,14 15 11 16,-17 0 4-16,-3 0-1 0,3 0 8 0,-2 0-4 15,-3 0-9-15,6 24 9 16,-8-24-19-16,-1 29-1 0,-2-10-6 0,0 3-4 16,0 0 1-16,0 28-17 0,-21-24-22 15,21-1-56-15,-20-2-96 0,20-3-154 16,-45 14-1543-16,34-30 1183 15,-5-4-592-15</inkml:trace>
  <inkml:trace contextRef="#ctx0" brushRef="#br0" timeOffset="-77574.92">13312 8285 4424 0,'-8'16'-2'0,"4"-16"-9"0,-1 0 11 15,3 0-2-15,-3 0 76 0,5 0-40 16,0-18-14-16,0 18-36 0,0-26 11 16,29 9-56-16,56-94-1052 15,-66 89 919 1,30-36-1182-16</inkml:trace>
  <inkml:trace contextRef="#ctx0" brushRef="#br0" timeOffset="-77080.86">13572 7686 3319 0,'-8'-5'11'0,"4"-1"54"16,-1 0 112-16,-1-4 534 0,1 6-277 15,3 1-84-15,2 1-100 0,0 1-71 16,0-1-81-16,-2 2 38 0,2 0-87 16,0 0-7-16,0 0-15 0,0 0 1 15,0 0 0-15,0 0 6 0,0 14 10 0,0-14 10 16,0 0 6-16,0 14 0 0,22 5 42 16,1-6-48-16,-7 2-5 0,3 4 7 15,4 3-2-15,2 4-10 0,29 36 4 16,-22-22-39-16,-1 1-2 0,3 3-4 15,-1 4-4-15,34 44-2 0,-37-48 0 16,3 1 0-16,-2-3-34 0,-3-3-33 16,-1-3-42-16,15 31-263 0,-26-38 64 15,-3-1-156-15,-2-5-137 0,-3-2-115 16,-2-7-234-16</inkml:trace>
  <inkml:trace contextRef="#ctx0" brushRef="#br0" timeOffset="-76025.46">14395 7843 4074 0,'-6'6'15'0,"-1"-1"136"0,1 2 137 0,-4-3 85 16,-3 3 238-16,9-4-465 0,1 0-94 16,1-3-37-16,2 0-11 0,0 0-6 0,0 0 2 15,0 0 8-15,18-21-11 16,-18 21 9-16,24-21-6 0,-24 4-12 0,55-20 3 16,-35 14-10-16,1 0-43 0,3-2-76 15,0 3-91-15,16-25-537 0,-23 27 303 16,-2-1 33-16,-1 2 102 0,-1 3-102 15,-4 0-124-15</inkml:trace>
  <inkml:trace contextRef="#ctx0" brushRef="#br0" timeOffset="-75859.8">14581 7795 3342 0,'-10'40'28'0,"1"0"90"0,0-4 42 16,9-3 96-16,-9-5 41 15,9 10 272-15,0-24-322 0,0-6-48 0,0-6-37 16,22-2-59-16,-22 0-48 0,46-21-21 15,-27-13-25-15,4 9-13 0,2-3-9 16,1-4-19-16,23-33-333 0,-27 36-28 16,-3 1-131-16,0 3 28 0,-6 3 5 15,-2 4 106-15,5-7-818 0</inkml:trace>
  <inkml:trace contextRef="#ctx0" brushRef="#br0" timeOffset="-75250.13">15047 7151 3403 0,'0'-2'-25'0,"0"0"39"0,0 1 55 0,0 1 111 16,0-3 474-16,0 3-367 0,0 0-82 16,0 0-117-16,0 0-46 0,0 0 33 15,0 0 10-15,0 0 31 0,0 0-9 16,0 0-11-16,0 0 13 0,0 0 87 15,0 18-97-15,0-18-24 0,0 21-14 16,0-21-13-16,0 24-2 0,0-13 7 16,0 8-26-16,0-19-3 0,0 14 6 15,11-14 0-15,4 10 20 0,-7-4-32 0,0-2 3 16,2 0 7-16,3 0-3 0,2-1 6 16,14 2 6-16,-15-3-23 0,0 0-3 15,2-2 9-15,-3 0-5 0,4 0 3 16,16 0 1-16,-18 0-10 0,4-16-4 15,-2 16 5-15,2 0 3 0,14 0 22 16,-20-14-16-16,0 14-1 0,-5 0 11 16,-2 0 8-16,1 0 14 0,0 20 57 15,-7-3-64-15,3-17-14 0,-3 27-7 0,0-12-7 16,0 43-4 0,0-39-14-16,0 19 1 0,0-18-3 0,-15-8 2 15,15 3-4-15,0-5 1 0,0 1-22 16,0-1-71-16,0-7-9 0,-8-2-32 15,8-1-38-15,-7 0-48 0,2 0-35 16,-11-23-633-16,5 23 250 0,-3-20-107 16,2 5-107-16,-4-2 23 0</inkml:trace>
  <inkml:trace contextRef="#ctx0" brushRef="#br0" timeOffset="-75034.13">15021 7128 4272 0,'-11'0'11'0,"2"0"118"0,-1 0 302 0,8 0-114 0,2 0-45 0,0 0-51 0,0 0-55 16,0 0-41-16,0 0-104 0,21-28-4 15,-21 9-10-15,29-6-4 0,-8-3-3 16,27-33-13-16,-22 28 7 0,1 2-25 16,0-1-25-16,-2 3-41 0,21-20-241 15,-29 29 67-15,1 1-93 0,-5 7-87 16,-1 2-58-16,9 2-773 15</inkml:trace>
  <inkml:trace contextRef="#ctx0" brushRef="#br0" timeOffset="-72909.44">13470 9818 3302 0,'0'-3'-15'0,"0"0"-23"0,0 3 38 0,0-2 53 0,0 0 73 16,0 1 84-16,0 1 20 0,0 0 252 16,-20 0-306-16,20 0-2 0,0 0-23 15,0 0-18-15,0 0 152 0,0 0-186 0,0 0-3 16,0 13 223-16,20-13-223 15,50 62 85 1,-53-45-168-16,4-1-4 0,2 4 2 16,-1 2-6-16,4 2-4 0,31 28 6 15,-28-23-5-15,3 0-1 0,-3 1 0 16,0-2-4-16,-2-1 4 0,20 23-32 16,-27-27-13-16,-1-5-61 0,-6-3-75 15,-2-3-118-15,5 4-730 0,-12-13 418 16,-4-3 39-16,2 0-77 0,-2 0-31 15</inkml:trace>
  <inkml:trace contextRef="#ctx0" brushRef="#br0" timeOffset="-72520.4">13919 9720 4455 0,'-20'-2'17'15,"20"0"5"-15,0 2 53 0,-13-1 240 0,13 1-160 16,0 0-65-16,0 0-73 16,0 0-12-16,0 0 24 0,0 0 15 0,0 0 16 15,15 0-4-15,-15 0-20 0,0 19-14 16,23-7-4-16,-5-12-16 0,-9 11 2 16,2-11 1-16,0 8 2 0,-2-8 13 15,12 0-4-15,-10 0-10 0,0 0-2 16,0 0 0-16,0 0 2 0,14 0 2 15,-14 0-6-15,1-15-6 0,1 15 22 16,-2 0-2-16,1 0 16 0,12 0 45 16,-15 0-40-16,-2 19-13 0,2-19-20 15,-4 31 4-15,1-12-4 0,-6 31-14 0,0-22 6 16,0 1 1-16,0 2 3 16,-23-2-4-16,3 19-45 0,20-29-56 0,-15-4-132 15,15-7-156-15,-15-3-122 0,15-5-48 16,-13 0-271-16,1-28 290 0,6 28-67 15</inkml:trace>
  <inkml:trace contextRef="#ctx0" brushRef="#br0" timeOffset="-72366.48">13896 9706 3793 0,'-8'0'14'15,"4"0"14"-15,1 0 32 0,3 0 23 16,-4 0-2-16,4 0-15 0,0 0-29 15,0 0-35-15,0 0-37 0,20-22-83 0,-20 6-58 16,41-33-360-16,-24 20 240 0,6-4-257 16,-1-5-53-16</inkml:trace>
  <inkml:trace contextRef="#ctx0" brushRef="#br0" timeOffset="-72065.47">14058 9178 3725 0,'0'0'0'0,"0"0"-15"0,0 0 1 0,0 0 113 15,0 0 117-15,0 0 426 0,0 0-392 16,0 0-49-16,0 0 2 0,0 0 10 16,0 0 193-16,23 0-265 0,-23 16-35 15,22-16-22-15,-22 0-4 0,23 0-11 16,4 15 40-16,-13-3-67 0,0-3-9 15,37 27 42-15,-31-20-60 16,-2 3-5-16,47 59-4 16,-45-49-7-16,3 5 2 0,21 36-8 15,-21-32-27-15,-1-3-24 0,-2-1-41 0,5 0-42 16,0-4-35-16,17 19-370 16,-21-30 83-16,-3-3-122 0,25 5-1455 15,-35-21 1380-15</inkml:trace>
  <inkml:trace contextRef="#ctx0" brushRef="#br0" timeOffset="-71824.7">14623 9111 5218 0,'-5'0'-38'0,"1"0"14"0,-2 0 68 0,2 0 33 15,4 0-8-15,0-15-21 0,0 15-24 16,0-12-16-16,27-10-10 0,-27 7 8 16,30 0-11-16,-12-5 0 0,2-1-2 15,22-21-270-15,-24 19-84 0,2 4-152 16,-4-5-12-16,0 3-346 0,-5 2 95 16</inkml:trace>
  <inkml:trace contextRef="#ctx0" brushRef="#br0" timeOffset="-71655.1">14765 9151 4822 0,'-8'50'5'0,"6"-30"-3"15,-1-7 36-15,0-3 33 16,0-5 80-16,1-3 19 0,2-2 74 0,0 0-216 16,27-30-22-16,-27 12-15 0,31-3-13 15,-11-5-35-15,26-34-397 0,-25 30 0 16,2-3-100-16,-2 1-151 0,-4 3-131 15</inkml:trace>
  <inkml:trace contextRef="#ctx0" brushRef="#br0" timeOffset="-71263.7">15161 8476 3842 0,'0'-1'26'0,"0"-4"336"0,0 4-17 16,0 1 64-16,0 0-55 0,0 0-56 16,0 0-109-16,0 0-15 15,0 13-111-15,0-13-7 0,0 0 10 16,0 12-5-16,0-12-7 0,0 13-19 0,0 4-5 16,0-9-21-16,17 1 2 0,-17-1-1 15,15 1 0-15,-15-1-2 0,29 7 0 16,-18-9-4-16,4 0-1 0,0 0 2 15,-2-5 1-15,25 2 14 0,-17-3-13 16,1 0 0-16,-1 0-3 0,2 0-2 16,-1-18 2-16,21 18-2 0,-26 0 1 15,27-13 3-15,-35 13-2 16,-1 0 3-16,-1 0 1 0,-4 0 2 16,1 22-3-16,1 8 2 0,-5-11-9 15,0 4 0-15,0 5-3 0,0 2-22 16,-27 34-151-16,27-32-3 0,-21-2-77 0,21-4-93 15,-24-2-185-15,24-6-90 0,-21 1-593 16,6-19 581-16,15 0 21 0</inkml:trace>
  <inkml:trace contextRef="#ctx0" brushRef="#br0" timeOffset="-71054.7">15115 8518 5952 0,'-2'0'5'16,"1"15"51"-16,1-15 41 0,0 0 53 0,0 0 10 16,0 0 88-16,0-18-239 15,20 18 0-15,-20-33-6 0,54-20-35 16,-24 17-49-16,0-4-69 0,8-5-126 16,-2-1-234-16,4-1-193 0,30-43-1656 15</inkml:trace>
  <inkml:trace contextRef="#ctx0" brushRef="#br0" timeOffset="-31771.28">1456 8354 1766 0,'-7'14'-58'0,"3"-8"5"0,-5 7 77 0,4-8 57 0,2 2 52 16,0-5 1-16,-2 4-47 0,3-1-2 15,0 0 0-15,-2 0 110 16,1-1-16-16,1-2-138 0,2 1 95 15,0-3-98-15,0 0-4 16,0 0-11-16,0 0-19 16,0 0 2-16,0 0 79 0,0 0-21 0,0 0 10 15,0 0-32-15,0 0 26 0,0 0-16 16,0 0-15-16,16-20 121 16,-5 20-32-16,2 0-84 0,8-11 0 15,0 11 35-15,-8 0-12 16,14 0 79-16,-14 22-118 0,2-22 8 15,-2 21-21-15,1-21 0 0,2 23-11 16,-5-10 21-16,20 12 14 0,-8-1-20 16,-9-11-36-16,18 12 5 0,-1 0 22 15,-16-12 7-15,25 14-1 16,-21-15 23-16,-1-4-11 16,-2 1 91-16,-1-3 32 0,-1-2 41 0,-2-2 17 15,9-2 64-15,-3-31-172 16,-11 14-89-16,10-37 16 0,-5 21-10 15,-3-5-4-15,5-7-11 0,-1-2-1 16,6-3 2-16,-1-4 3 0,17-54-8 16,3 6 14-16,-19 53 2 15,15-32-26-15,-4 20 7 0,-16 34 1 16,11-12-44-16,-15 21-54 0,-1 6-25 16,0 0-59-16,1 3-52 15,-1 1 21-15,1 3-60 0,12-4-283 16,-3 4 137-16,-11 5 244 15,1 0-737-15</inkml:trace>
  <inkml:trace contextRef="#ctx0" brushRef="#br0" timeOffset="-31323.02">1931 8278 2371 0,'-14'4'140'0,"1"-1"77"0,6-2-156 0,-3 2 43 15,5 1-50-15,2-4-28 16,3 0-75-16,0 0 62 0,0 1-26 16,0 2 59-16,0-1 19 0,0-1-30 15,24 0 27-15,-7 6 11 16,5 4 41-16,-10-4-41 0,15 11 94 15,3 6 14-15,-15-7-117 0,17 22-21 16,-16-19-41-16,0 4 0 16,1 0-25-16,0 1 39 0,-3 1 37 15,3-3-23-15,12 17 54 0,-5-13 19 16,-14-18 21-16,8-7 207 0,-1-2-32 16,-8-20-224-16,10-19 49 15,-9 14-85-15,2-7-21 0,2-6-14 16,2-7-4-16,3-7 0 0,2-4-6 15,33-70 5-15,7 1 9 16,-27 64-6-16,34-50-32 0,-6 26-190 16,-33 52-15-16,19-18-489 15,-32 35 306-15,-3 6 110 0,-6 6 36 0,-2 4-264 16,-4 0-35-16,-1 0-189 16</inkml:trace>
  <inkml:trace contextRef="#ctx0" brushRef="#br0" timeOffset="-27611.67">11997 9397 3012 0,'-3'0'0'0,"-2"-15"52"0,2 15 16 0,0-13 139 0,1 0-121 15,-1 13 11-15,1-13 2 0,0 13 29 0,0-10-14 16,2 2 185-16,-2 5-162 16,2 1 1-16,0 1-67 0,0 1-22 0,0 0 14 15,0 0 131-15,0 0-87 0,22 0-12 16,-22 0-23-16,27 19-14 0,9-6 14 15,-14-13-68-15,-1 17 4 0,4-17-15 16,-4 19-3-16,2-12 17 0,17 6-9 16,-23-7 18-16,0-6-28 0,-3 4 12 15,-3-4 15-15,-3 0 1 0,4-18 50 16,-10 18-45-16,-1-32-19 0,1 8 9 16,-2-7-1-16,0-49 3 0,0 32-18 15,0-6 0-15,0-7-9 0,-17-2 20 0,17-2-1 16,0-63-9-16,0 65-7 15,0 4-44-15,0 5-90 0,0 8-77 0,0 6-145 16,0-14-452-16,0 32 398 0,0 9-192 16,0 5-37-16</inkml:trace>
  <inkml:trace contextRef="#ctx0" brushRef="#br0" timeOffset="-27242.42">12066 8951 3403 0,'0'0'-2'0,"0"3"-63"0,0-1 37 0,0-2 56 16,0 1 53-16,11 3 133 0,-11 1 13 15,19 5 116-15,-10 0-210 0,4 0 14 16,3 1 8-16,2 0-3 0,18 12 18 15,-19-13-105-15,1 1-40 0,3-1 15 16,-4 0 3-16,2 1-6 0,21 7 34 16,-20-8-60-16,0 0 0 0,0 0-1 0,1-1 8 15,-3-2-3-15,17 2 19 0,13-8 20 32,-21-30-47-32,-14 12-10 0,-1-4 0 0,-1-7 2 15,10-43 2-15,-10 29-15 0,-1-4 10 16,2-6-79-16,-3-5-91 0,-1-4-112 15,8-65-563-15,-7 62 446 0,0 3 78 16,-2 0-191-16,0 8-104 0,-2 7-131 16</inkml:trace>
  <inkml:trace contextRef="#ctx0" brushRef="#br0" timeOffset="-25221.37">14607 6263 2673 0,'-3'-2'18'0,"-1"1"41"0,2 0-9 0,-5-5 198 16,3 5-167-16,1 1-29 15,-6-5 217-15,7 5-181 0,1 0 17 16,0 0-52-16,1 0-9 0,0 0-18 15,0 0 3-15,0 0-1 0,0 0-28 16,0 0 28-16,0 16 2 0,0-16 41 16,0 19-53-16,18 6 54 0,-18-9-61 0,17 2 12 15,-17 2-4-15,16 1 21 16,-16 1-44-16,30 28 37 0,-19-23-37 0,2 2 31 16,1 3-19-16,1-1 0 0,1 5-10 15,31 59-8-15,-15-35-8 16,-6-11 1-16,-5-10 42 15,-9-24-13-15,-2-1-12 0,-3-3 12 16,-1 0-22-16,6 4-187 16,-10-13 13-16,-2 0-45 0,0-1-202 15,0-1 146-15,0 0-239 0,-22 0-101 16</inkml:trace>
  <inkml:trace contextRef="#ctx0" brushRef="#br0" timeOffset="-24878.24">14564 6869 2586 0,'0'0'87'0,"-2"0"22"0,2 0 12 16,0 0 14-16,0 0-81 0,0 0 2 16,0 0-53-16,0 0 27 0,0 0-15 15,0 0 0-15,0 0 26 0,0 0 66 0,15 0-22 16,-15 0 17-16,0 0-12 0,16 0 23 15,-1 0 94-15,-7 0-87 0,1 0-17 16,0 0 23-16,3 0 19 0,21 34 144 16,-22-34-227-16,1 17-7 15,12 4 31-15,-12-12-47 0,-1 0 12 16,-1-1-14-16,2-1 13 0,10 0-17 16,1-7-26-16,-5 0 9 15,-7 0-8-15,-4-21-9 16,58-101-1002-1,-20 8-132-15,-28 68 677 16,22-53-774-16</inkml:trace>
  <inkml:trace contextRef="#ctx0" brushRef="#br0" timeOffset="36357.5">14824 11264 2999 0,'0'-2'4'0,"0"1"47"0,0-3 185 16,0 4-187-16,0 0 35 0,0 0-57 15,0 0 141-15,0 0-32 0,0 0 39 16,0 0 60-16,0 0 17 0,0 0-17 16,0 0 125-16,0 0-225 0,0 0-35 15,0 0 8-15,0 24 211 16,0 38-113-16,0-37-147 16,0 1-13-16,21 71 66 15,0-63-81-15,-9 5-1 0,16 36 22 16,-11-38-34-16,-1-1-5 0,3-1 6 15,0 1-3-15,49 46 25 0,-46-58-29 16,35 15 2-16,-30-26-6 0,0 1-2 16,2-3 3-16,2 1-4 15,38 8 0-15,-4-6 0 0,2-4-5 16,-36-6-5-16,-3 1-9 16,0-3-5-16,-3 2-14 0,39 3-88 15,-48-5 82-15,-4-1-10 0,4 4-70 16,-11-4 45-16,-2 1-24 0,-2-2-79 15,-1 2-134-15,0-1-183 16,0 3-1406-16,-25-2 628 0</inkml:trace>
  <inkml:trace contextRef="#ctx0" brushRef="#br0" timeOffset="39060.85">15314 11673 3556 0,'-3'0'-13'0,"0"17"26"0,-8-17 92 0,10 11 53 0,-3-11 10 16,1 0-22-16,1 0-70 0,1 0-39 15,1 0-5-15,0 0 18 0,0 0 23 16,0 0 45-16,0 0 2 0,0-17-35 16,22-5 34-16,-9 7-94 0,-13-1 22 15,20-5-14-15,-8 0-15 0,9-25 5 16,-9 24-23-16,-1-2 1 0,0 2-4 15,1 2-7-15,-2-1-22 0,10-10-100 0,-13 19 50 16,-2 3 24-16,-1 3 24 0,-4 2-1 16,0 4-3-16,0 0-121 0,0 0 49 15,-19 0-43-15,19 21-62 0,-17-21-33 16,2 16-526-16,2-16 251 16</inkml:trace>
  <inkml:trace contextRef="#ctx0" brushRef="#br0" timeOffset="39570.85">15617 11037 3211 0,'2'-11'-15'0,"-2"1"30"16,0-6 136-16,0 7 97 0,0 3 98 16,0 2 21-16,0-1-29 0,0 3-68 15,-19 0 71-15,19 2-233 0,-17 0-22 16,17 0-18-16,-13 22 6 0,13-22-3 16,-17 49 45-16,4-27-59 0,7 3-12 0,2 6-10 15,4 1-7-15,0 37 6 0,0-38-25 16,0 5 1-16,0-3-9 0,26-4-2 15,-26-2-6-15,23 12-12 0,2-25-4 16,-13-5 3-16,-12-6 0 0,22-3 0 16,-12 0 20-16,10-18 2 0,-12-16-7 15,-2 9 4-15,-1-2 3 0,0-6-2 16,0-37 17-16,-5 35-15 0,0 3 6 16,0 2 4-16,0 2 21 0,0 4 38 15,0-4 121-15,-17 19-91 0,17 3-22 16,0 5-27-16,0 1-19 0,0 0-23 0,0 22-7 15,0-22 2-15,0 25-3 0,0-25-3 16,0 29-5-16,24-14-18 16,-24 4-2-16,22-19-6 0,-22 9-10 0,25-9-12 15,-7 0-11-15,19-21-116 0,-15 21 39 16,0-20-78-16,-1 20-141 0,2-24-162 16,-2 24-108-16,17-39-571 0,-24 24 565 15,-2-2 17-15</inkml:trace>
  <inkml:trace contextRef="#ctx0" brushRef="#br0" timeOffset="39861.78">15565 10735 4297 0,'0'0'31'0,"0"0"113"0,0 0 135 0,18 0 50 0,-18 0-8 0,36 0 45 0,-18 0-266 16,3-21-29-16,5 21-3 0,2-21-5 16,3 10-9-16,37-12 46 0,-30 14-64 15,1 2-11-15,0 7-9 16,66-5 3-16,-75 5-21 0,-3 30-4 16,19 5-32-16,-31-10-8 0,-2 4-40 15,-2 5-52-15,-6 1-105 0,-1 8-133 0,-4 45-782 16,0-46 550-16,-23-2 44 0,23-7-19 15,-23-4-83-15</inkml:trace>
  <inkml:trace contextRef="#ctx0" brushRef="#br0" timeOffset="40232.01">15463 10361 4837 0,'0'-5'-10'16,"0"0"2"-16,0 3 8 0,0-1 285 15,0 2-53-15,0 0-2 0,20 0-66 16,-20 1-43-16,32-6 3 0,-18 3-89 16,2 1-12-16,2 1-4 0,-1-2 0 15,-1 1-5-15,16 2 19 16,2 0 0-16,-21 0-11 15,-8 0-11-15,-1 0 8 0,-2 0 5 0,1 0 3 16,0 0 33-16,0 0-19 16,-1-19-24-16,0 19-18 0,1-32-2 15,-1 7-4-15,10-68-4 16,-8 62-2-16,2 1-13 0,3-21-88 16,-4 31 17-16,0 2-34 0,-1 2-58 15,2 0-135-15,3-9-744 0,-4 14 432 16,0 3 1-16,2-1-19 15</inkml:trace>
  <inkml:trace contextRef="#ctx0" brushRef="#br0" timeOffset="40424.04">16159 10354 3330 0,'0'3'-14'0,"0"-1"11"0,0-2 32 16,0 0 30-16,0 0 41 0,13-27 45 15,-13 1-100-15,18 8-30 0,-7-2 2 16,4-2-20-16,13-29-171 0,-11 25 9 16,-1 0-20-16,-1-2-211 0</inkml:trace>
  <inkml:trace contextRef="#ctx0" brushRef="#br0" timeOffset="40615.13">16273 10368 4857 0,'0'19'47'16,"0"-14"6"-16,0-1 69 0,0-3 28 0,0-1-4 15,0 0-34-15,20-28-40 16,-20 28-113-16,25-33-132 0,-8 7-186 15,4-2-161-15,46-73-1311 0,-44 63 1208 16</inkml:trace>
  <inkml:trace contextRef="#ctx0" brushRef="#br0" timeOffset="41034.79">16696 9601 3434 0,'0'-2'140'0,"0"-1"100"0,-22 2 170 0,22 1 60 16,0 0-56-16,-15 0 143 16,0 20-413-16,15-20-34 0,-16 26-25 0,8-9-2 15,-10 26 21-15,11-18-74 0,0 4-9 16,2-1-12-16,1 2-6 0,4-2-4 16,0 23-33-16,0-30-14 0,0-1-35 15,20-4-33-15,-20-5-28 16,35 4-257-16,-35-15 326 0,16 0 38 15,-2-21 30-15,-3-20 35 16,-4 24-5-16,-7-3 29 0,4 1 27 16,-4-1 40-16,0-34 230 15,0 39-259-15,0 4-5 0,0-3 93 16,0 9-114-16,0 2-26 0,0 2-18 16,0 1-14-16,0 0-2 0,0 0 9 0,0 0-9 15,0 0-3-15,25 0-21 0,-25 0-22 16,42 0-97-16,-27 0 42 0,2 0-13 15,2 0-25-15,-1 0-35 0,1 0-36 16,17 0-387-16,-20 0 165 0,-3 0-64 16,14-28-1006-16,-24 28 912 15,-1-14-139-15</inkml:trace>
  <inkml:trace contextRef="#ctx0" brushRef="#br0" timeOffset="41376.57">16300 9417 4599 0,'-6'0'-17'0,"5"-18"38"0,1 18 151 0,0 0 101 0,0 0 28 0,0 0-8 15,22 0 25-15,-22 0-230 16,70-19 182-16,-35 13-156 15,-16 4-68-15,-1-1 1 0,0 3-7 16,1 0-2-16,-2 0-3 0,16 0 16 0,-18 0-33 16,-2 0-4-16,0 0-4 0,-4 13-4 15,-2-13 2-15,3 0 6 0,-5 0-1 16,-3 0 2-16,-2 0-3 0,3 0-1 16,4-25-4-16,-2 8-11 0,2-5-1 15,3-9-14-15,2-3-27 0,1-3-18 16,25-70-205-16,-26 76 153 0,3-12-323 15,-4 15-1728 1</inkml:trace>
  <inkml:trace contextRef="#ctx0" brushRef="#br0" timeOffset="42137.7">15769 12748 3673 0,'0'0'15'0,"0"0"-30"15,0 0 845-15,0 0-384 0,0 0-139 16,0 0-67-16,0 0-77 0,0 0 0 0,0 0-83 16,0 20 0-16,0-20 10 15,0 55 191-15,0-31-201 0,0 2-12 16,0 35 62-16,0-30-84 0,0 1-11 16,18 1-16-16,16 68 5 15,-17-72-26-15,2 1-3 0,5-4-11 16,29 17-75-16,-24-28 16 0,2-3-23 15,73 4-246-15,-71-16 204 16,-1 0-50-16,2-24-118 0,28-6-721 16,-35 12 435-1,57-66-1441-15,-73 65 1314 0</inkml:trace>
  <inkml:trace contextRef="#ctx0" brushRef="#br0" timeOffset="42594.52">16269 12698 3273 0,'-7'-7'29'0,"2"0"56"16,-2 5 37-16,-1 1 123 0,2 0 64 15,-10 1 332-15,6 0-368 0,0 0-68 16,0 0-24-16,-1 0-22 0,-10 18 110 16,10-18-168-16,0 18-13 0,-1-18-16 15,3 23-8-15,2-9-4 0,-4 24 24 16,5-15-50-16,4 2-5 0,0-2-8 15,2 4-3-15,0-2-6 0,0 19-7 0,0-25-10 16,23-2 1-16,-23-3-8 0,21-1-8 16,6 0-35-16,-15-8 30 15,-1-5 11-15,2 0 3 0,-3 0 3 0,-1 0 4 16,6-27 2-16,-11-2 8 0,-1 10-1 16,-1-4 5-16,-1-2 6 0,-1 0 2 15,0-26 39-15,0 27-24 0,0 2-1 16,0 5 5-16,-17 4 6 0,17-2 28 15,0 13-55-15,0-1-13 0,0 3-5 0,0 0-1 16,0 0 3-16,0 0 2 16,20 0-2-16,-20 0 2 0,25 18-1 0,-5-18-8 15,22 0-43-15,-21 0 4 0,3 10-15 16,-3-10-12-16,1 0-19 0,-2 0-30 16,14 0-224-16,-20 0 75 0,-3 0-108 15,8-16-1077-15,-18 16 1140 16,-1 0 23-16,0 0-270 0,0-16-51 15</inkml:trace>
  <inkml:trace contextRef="#ctx0" brushRef="#br0" timeOffset="42950.73">15930 12521 4392 0,'-2'-5'50'0,"-2"0"195"0,1 3-31 0,2 1-20 16,1-1-20-16,0 0 2 0,0 1-48 16,24-3 147-16,-3 1-177 15,6-2 4-15,-1 1-17 16,-15 2-61-16,1 0-5 0,-1-2-10 16,-1 2-1-16,-3 0-3 0,3-1 3 15,-7 2-1-15,1-1 3 0,-3 1 4 16,-1 1 9-16,0 0 2 0,0 0 22 15,0-2-10-15,0-4-18 0,0-1-14 16,0-3-5-16,0-4-2 0,0-4 3 16,0-25-9-16,0 19 3 0,0 2-3 15,0-1-3-15,0 3-6 0,0 2-5 16,0-6-51-16,0 15 16 0,0 3-38 16,0 2-62-16,0 2-131 0,0 1-840 15,0 0 402-15,0 1-236 0,0-2 208 16</inkml:trace>
  <inkml:trace contextRef="#ctx0" brushRef="#br0" timeOffset="43830.08">16079 12659 2810 0,'-1'0'35'0,"0"0"47"0,-1 0-39 0,1-23-14 0,0 23 48 15,0 0-64-15,-2-20 27 0,2 9 24 16,1 11 16-16,0 0 105 0,0-9 65 15,-1 9 82-15,1 0 286 0,-1 0-373 16,1 0-57-16,0 0-42 0,0 0-24 16,0 0-60-16,0-6-6 0,0 6-22 0,0 0 28 15,0-6 11-15,0 3 12 16,0-6 50-16,16 3-83 0,-16-2-16 16,18-1-9-16,-18 1 3 0,26-2-1 0,6-10 46 15,-14 9-45-15,3 1 0 0,0-1-14 16,45-21 38-16,-45 24-31 15,3-1-4-15,26-2 11 16,46 8 6-16,-74 3-18 16,-3 24 1-1,69 38 61-15,-72-46-71 0,-2 3 0 16,1 2-8-16,11 26-1 0,-15-21-12 16,0 5-23-16,0 3-41 0,-1 1-53 0,4 31-362 15,-9-35 64-15,2-1-133 16,-2-7-51-16,-1-5-142 0,-1-5-76 0</inkml:trace>
  <inkml:trace contextRef="#ctx0" brushRef="#br0" timeOffset="44148.75">16623 12102 4016 0,'0'0'11'0,"-15"0"0"0,15 0 2 0,0 0 61 0,0 0 41 0,0 0 20 0,0 0 89 16,0-24-146-16,0 24-31 0,0-21 7 15,24 8-8-15,-7-15-27 0,-17 13-41 16,17-3-67-16,-17 1-93 0,19 1-118 16,-19-1-115-16,25-19-376 0,-18 20 210 0,-2-1-11 15</inkml:trace>
  <inkml:trace contextRef="#ctx0" brushRef="#br0" timeOffset="44309.25">16702 12087 3696 0,'0'23'231'0,"-12"-2"100"0,12-5 62 16,0-1-75-16,0-5-110 0,0 4-17 16,0-10-142-16,0-4-2 0,0 0-6 0,22 0-18 15,-22 0-12-15,22-21-106 16,5-7-66-16,-12 12-133 0,-1-3-101 0,2-4-95 16,10-26-365-16,-12 23 297 0,-3 2-43 15,-1 0-121-15</inkml:trace>
  <inkml:trace contextRef="#ctx0" brushRef="#br0" timeOffset="44873.83">17215 11511 3255 0,'-18'-11'12'0,"18"11"29"16,0-11 82-16,-21 11 200 0,21-8 79 15,-13 0 306-15,2 6-495 0,11-1-36 0,-10 3-13 16,10 0 15-16,-17 0 94 15,10 0-172-15,-4 21-19 0,2-21 0 16,0 25 11-16,-1-8-3 0,-10 23 55 0,13-18-94 16,-2 4-13-16,5 1-8 15,2 0-9-15,2 1-6 0,0 27-11 0,0-29-8 16,27-3-2-16,-27-3-6 0,24-6-10 16,4 6-61-16,-4-18 68 15,-1-2 12-15,-13-20 2 0,-10 20 6 16,12-23-2-16,-12 23 0 0,9-35 4 15,-4-8-3-15,-5 21 4 0,0-3 5 16,3 0 9-16,-3 3-1 0,2-16 35 0,-1 23-35 16,-1 3 3-16,2 2-5 15,-1 4-3-15,1 0-2 0,5 2 6 0,-3 2-12 16,2 0-1-16,4-2-4 0,1 1-4 16,1 1-3-16,23-6-25 0,-17 6-10 15,3-1-15-15,1 0-18 0,0 1-14 16,20-1-115-16,-25 1 80 0,-2 2-40 15,0 0-48-15,-4 0-74 0,-3 0-65 16,-1 0-625-16,-6 0 467 0,-1 0-125 16,0-1-26-16,0-3-45 0</inkml:trace>
  <inkml:trace contextRef="#ctx0" brushRef="#br0" timeOffset="45205.89">16832 11308 4129 0,'-8'0'23'0,"-1"0"436"0,9 0-194 0,-1 0-20 15,1 0 226-15,0 0-289 0,0 0-30 16,0 0-36-16,27 0-20 0,-27 0-18 16,41 17 72-16,-3-3 8 15,-12-14-113-15,-15 8-25 16,-1-8-1-16,1 0-2 0,0 0-3 0,10 0 16 15,-10 0-16-15,-2 0 2 0,-1 0-7 16,1-21 2-16,6 2 6 0,-6 5-11 16,0-3-1-16,-1-2-3 0,2-6-2 15,-1 0-2-15,14-38-29 0,-11 29-20 16,2-1-37-16,-2-1-40 0,1-2-62 16,0 2-83-16,10-28-717 0,-14 38 289 15,1 4-202-15,-3 6-39 0,-3 5 48 16</inkml:trace>
  <inkml:trace contextRef="#ctx0" brushRef="#br0" timeOffset="48107.95">7839 15855 2859 0,'0'-3'3'0,"0"-2"28"0,0-1 43 0,-23 2 19 0,23-3 46 0,-14 1-30 16,0-6 71-16,0 4 89 15,14 5-95-15,-12 0 249 0,0 2-68 16,6 1-243-16,1 0 117 16,3 0-121-16,-2 0-16 0,2 0-37 15,1 0-11-15,1 14-43 0,0-14 19 16,0 44 112-16,23-26-75 15,-2 33 52-15,7 12-55 16,-14-27-55-16,-1 0 3 0,17 42-12 16,-15-39 15-16,0 0-10 0,1 1 17 15,-2 0-5-15,3-4-4 0,26 60-10 16,-31-69 9-16,-1-6-2 0,0 0 5 16,3 7 2-16,-9-18-7 0,-2-4-2 15,0 0-23-15,-2-3-51 0,-1-1-35 16,0-2-64-16,0 0-452 0,0 0-302 15,0 0 535-15,0 0-336 16,-19-16-472-16</inkml:trace>
  <inkml:trace contextRef="#ctx0" brushRef="#br0" timeOffset="48561.43">7677 16458 3095 0,'-7'0'0'0,"-5"0"49"0,4 0 39 16,3 0 25-16,0 9 48 0,2-9 41 15,0 0-3-15,1 0 2 0,-2 0 137 16,3 0-77-16,0 0-7 16,0 0-207-16,1 0-7 15,0 0-12-15,0 0 44 0,0 0-26 16,0 0 43-16,0 0-1 0,0 0 4 0,22 0-3 15,-22 0-17-15,23 0 55 16,20 0-18-16,-26 0-58 0,21 13 48 16,4-13-31-1,24 20-6-15,-42-20-40 0,42 17 30 16,-48-13-44-16,2-2 5 16,48 1 46-1,-51-3-42-15,-7 0 3 16,-8-18-14-16,3 18-2 0,-2-25-5 15,7-38 5-15,-7 35-7 0,0-2 1 16,2-3-9-16,-2-4-18 16,4 1-28-16,11-36-151 15,3 6-180-15,2 14-407 0,0 25-273 16,-14 22 552-16,0 5-127 0</inkml:trace>
  <inkml:trace contextRef="#ctx0" brushRef="#br0" timeOffset="50852.67">11771 16648 3249 0,'-3'-6'0'0,"0"3"0"0,1 1 96 0,-3-1 128 0,5-8 906 15,0 10-824-15,0-3-82 0,0 1-36 16,0 1 111-16,0 1-162 0,0 1-21 16,0 0-24-16,0-2-21 0,0 1-25 15,0 1-19-15,0 0 16 0,0 0 56 16,0 0-38-16,0 17 43 16,24-1-59-16,-24-4-1 0,23 5 15 15,-10 3-2-15,1 5 1 0,36 68 83 16,-32-54-102-16,2 3-1 0,52 91 54 15,-47-89-76-15,4 1-1 16,0 2-4-16,32 39-1 0,-32-47-5 16,2-1-3-16,1-2-9 0,-3-4-2 15,-4-1-5-15,0-3-5 0,15 24-39 16,-9-11-71-16,-20-24 45 16,3 11-133-16,-11-19 75 0,-1-4-71 15,-2-2-154-15,0-2-1408 16,-18-1 1275-16,18-21-127 0,0 21-72 0</inkml:trace>
  <inkml:trace contextRef="#ctx0" brushRef="#br0" timeOffset="51255.98">12374 16659 3496 0,'4'-11'-16'0,"-2"0"45"0,-2 3 521 0,0 5-154 16,0-2 215-16,0-4 105 31,0 9-502-31,0 0-72 0,0 0-57 15,0 0-14-15,0 0-35 16,0 19 69-16,0 20 17 16,0-22-60-16,0 29 56 0,0-20-56 15,0 1-9-15,21 57 66 16,74 80-9 0,-74-139-102-16,4 0-7 15,2-1 0-15,0-1-11 0,34 22-77 16,-27-25-1-16,2-3-31 0,1 0-27 15,72 15-415-15,-78-27 296 0,0 0-99 16,37-4-1316-16,-54-1 1245 16,10-18-1090-16</inkml:trace>
  <inkml:trace contextRef="#ctx0" brushRef="#br0" timeOffset="51965.49">12675 16955 3229 0,'-7'-6'-15'16,"-13"-10"237"-16,16 9 33 16,-4 2 81-16,2-10 319 0,4-2-179 15,2 7-276-15,0-14 150 0,0 12-209 16,0-10 43-16,0 3-67 15,0 10-72-15,0 2-4 0,0 0-9 16,0 1-5-16,0 0-8 16,16-7 37-16,-16 10-34 0,0 1 3 15,13 1-3-15,-6 1 26 0,6 0-25 16,15 0 59 0,-9 23-35-16,-10-23-25 0,12 16 19 15,3 23 8-15,-13-22-26 16,23 48 33-16,-24-40-42 0,-2 1-6 15,5 28 9-15,-8-30-14 0,0 0-3 16,-3-4 1-16,-2-1 1 16,4 11 15-16,-4-29-14 0,0 2-1 15,0-3-10-15,0 0-4 0,0-23-32 16,-18-44-95 0,18 44 103-16,-15-3-2 0,15-1 5 15,-12-30 1-15,12 1 24 16,0 30 9-16,-7-23-4 0,7-25 0 15,-4 61 5 1,4 1-1-16,-2 4 4 0,-2 0 1 16,1-3 2-16,1 6-3 0,-2-1 1 0,2 0 1 15,-4 0 4-15,2 1 3 0,2 2 1 16,-7-5 25-16,5 2-6 16,2 3-16-16,-4 3 40 0,4 0-27 15,0 0-8-15,2 0-7 0,0 0-8 16,-2 0-7-16,2 0 1 0,0 0-12 15,0 18 8-15,0-1 7 16,0 9 5-16,0 5-1 16,20-13-9-16,-20 16 9 0,23-17-5 0,-23-1-1 15,24 0-4-15,-8 0-2 16,-1-1-9-16,2-2-17 0,41 21-193 16,-41-25 120-16,2-2-9 0,14 2-221 15,-18-6 78-15,8 0-632 16,-2-2-357-16,-14-1 692 0,-1 0-125 15,0-21 45-15</inkml:trace>
  <inkml:trace contextRef="#ctx0" brushRef="#br0" timeOffset="52286.05">13052 16608 4119 0,'0'10'25'0,"0"-10"136"0,0 0 156 0,0 0 75 0,-6 5 240 15,6-5-495-15,0 0-80 0,0 0-43 16,0 0-4-16,0 0 5 0,0 0 3 0,0-17 29 15,19 1-23 1,-19 16-22-16,15-25-2 0,2 9-2 16,1 11-56-16,-3-6-356 0,-15 7-59 15,10-1-104-15,-3-3-13 0,-1-2-118 16,-1 2 6-16,1-3 16 0</inkml:trace>
  <inkml:trace contextRef="#ctx0" brushRef="#br0" timeOffset="52817.27">13189 16374 3668 0,'0'0'193'15,"0"-18"168"-15,0 18 73 0,0-13-26 16,0 13-100-16,0-13-122 15,0-16 71-15,0 18-183 0,41-24 95 16,-41 23-134-16,18 2 2 16,-18 0-3-16,31-9 54 15,-31 16-54-15,9 1 11 0,-2 2 64 16,-2 0-69-16,-1 25-11 0,0-25-10 0,1 32-7 16,1-9-1-16,-1 0-11 15,2 25 2-15,-3-4-4 0,-2-26 3 16,3 9 1-16,-3-19 3 0,-2-1-1 15,2-5 3-15,-2-2 3 0,0 5 0 16,0-5 0-16,0 0 6 16,6-18 2-16,11-1 10 15,-9-7-18-15,2 12-4 0,3-2 9 0,17-9 38 16,-14 15-15 0,39-12 110-16,-43 22-117 15,-3 0 1-15,7 0 38 0,-5 20-14 16,-7-2-40-16,3 6 9 0,2 3-17 15,-6-11-8-15,-1 16 6 16,-2 1-14-16,0-14-35 16,0 16-136-16,-23-21 29 0,23-1-23 15,-13-1-36-15,13-2-82 0,-18-1-134 16,18-4-187-16,-28-5-869 0,11 0-123 16</inkml:trace>
  <inkml:trace contextRef="#ctx0" brushRef="#br0" timeOffset="53158.51">13272 16125 4175 0,'-2'-20'429'0,"0"11"-58"0,2-8 312 0,0 9-480 0,0 1-70 0,0-2-35 0,0 0-1 16,23 0-5-16,-23 2-4 0,22-8 48 16,-2 2-22-16,-7 6-60 15,16-3 47-15,10 5-17 0,-19 4-51 16,25 1 47-16,-21 0-39 0,3 23-4 16,-2-23-5-16,54 75 31 15,-57-50-53-15,3 4-5 0,-4 2 2 16,23 72-78-16,-34-64-20 15,-4-3-39-15,1 4-46 0,-1 0-29 16,4 36-259-16,-8-41 163 0,-2 1-166 16,2-5-122-16,0-6-111 0,-2-5-269 15,0-7 109-15</inkml:trace>
  <inkml:trace contextRef="#ctx0" brushRef="#br0" timeOffset="53573.59">13930 15819 3742 0,'-11'-11'60'0,"11"4"74"0,0-1 590 16,-6 4-293-16,6 4-58 0,0-2-131 16,0 2-78-16,0 0-65 0,0 0-14 15,0 0 93-15,0 0-37 16,0 0-91-16,0 0 42 0,0 0-29 16,0 0 20-16,0 17 11 0,0-17 8 15,0 22-11-15,0-8-16 0,0 29 33 16,0 10-43-16,21-24-46 15,-2 36 11-15,6 4-12 0,-10-35-14 16,22 34-7-16,-17-38-22 16,2-1-27-16,1-2-31 0,4-2-32 0,-1-4-23 15,6-2-12-15,34 10-159 16,53-5-1288-16,-91-24 925 16,-3 0-92-16,-3 0-72 0,-6-21 39 15</inkml:trace>
  <inkml:trace contextRef="#ctx0" brushRef="#br0" timeOffset="54267.72">14131 15963 3676 0,'0'0'17'0,"0"-15"176"0,0 4 438 0,0 5-286 0,0-3 156 16,0 3-373-16,0 1-21 0,0-2 6 0,0 3 10 15,0 0 1-15,0-1-28 0,0-3 43 16,15 1-42-16,-15 4-53 15,16-3 34-15,-16 2-34 0,11 2-8 16,0-1-1-16,-2 1-8 0,0 1-4 16,0 1 4-16,14 0 42 15,4 0 13-15,-14 26-43 0,13 5 41 16,-2 13-8-16,-13-15-47 16,4 32 18-16,-10-30-25 0,-1-2-2 15,-1 1-4-15,-3-4-4 0,1-2-1 16,-1-4-4-16,0 5 6 0,0-9 15 15,0-15-8-15,0 0 8 0,0-1-20 16,0 0-13-16,0-24-38 16,0-5-3-16,0 7-13 0,0-4-8 15,0-5 1-15,0-5 20 0,0 3 14 16,0-38 10-16,0 16 23 16,0 33 0-16,0-8 3 0,0 20 1 15,0 2 3-15,0-11 9 16,0 15-8-16,0-1-2 0,0 3 10 15,-14-1 4-15,14 2 1 0,0-1 3 16,-11-2 4-16,1 4 2 0,10 0-15 16,-6 0-3-16,3 0-7 0,3 0 2 15,-4 19 10-15,2-19 9 16,2 21 6-16,0-6 0 0,0 22 10 0,0 2-25 16,0-19-11-16,26 17-2 15,-8-20-2-15,-18-4 0 0,21 1-4 16,-9-2-11-16,36 16-114 15,-31-22 65-15,2 0-8 0,3-3-29 16,39 2-338-16,-45-5 243 16,5 0-86-16,-5 0-196 0,16-24-806 15,-18 24 588-15</inkml:trace>
  <inkml:trace contextRef="#ctx0" brushRef="#br0" timeOffset="54518.8">14589 15805 4886 0,'0'13'0'0,"-19"-13"22"0,19 12 98 0,-17-12 71 16,17 0 22-16,-9 0-31 0,9 7-54 15,0-7-114-15,0 0-8 0,22-21 11 16,-22 21-18-16,23-19 4 15,2 1-16-15,-2 0-24 0,-12 18-63 16,-11-12-91-16,16 12-182 0,-16-8-157 16,17 4-1372-16,-17 4 1279 15</inkml:trace>
  <inkml:trace contextRef="#ctx0" brushRef="#br0" timeOffset="54890.04">14667 15606 3732 0,'0'0'29'0,"0"0"29"0,0 0 161 0,0 0 157 16,0-15 452-16,23 3-343 16,-10-2-363-16,5 3 111 15,-2 5-2-15,-16 6-131 0,18-7 86 16,-11 5-99-16,-1 2-3 0,1 0-10 15,-1 0 2-15,1 0-8 0,0 18-9 16,11 4 32-16,-1 9-26 16,-11-12-39-16,5 22 25 0,-3 1-11 15,-4-23-25-15,2 16 4 16,-1-10-25-16,-1-11-42 16,0-7-70-16,-2-7 52 0,12 0-133 15,-7-28 101-15,27-18-247 16,-19 29 242-16,1-3-3 15,2 2-20-15,18-17-208 0,-18 20 105 16,-2 0-75-16,-1 3-125 0,14-12-1165 16,-26 19 999-1</inkml:trace>
  <inkml:trace contextRef="#ctx0" brushRef="#br0" timeOffset="55308.18">14841 15332 4791 0,'-3'-3'38'0,"3"1"291"0,0-3 222 0,0 4-350 15,0 0 106-15,0-1-190 0,0 0 0 16,19-2-15-16,-19 1-1 0,25 1-4 16,-6-3-9-16,21-1 66 15,12 6-43-15,28 0-2 16,-52 25-84-16,-1-25-11 0,1 26-5 15,21 12-7-15,-28-14-5 0,-1 4-14 16,-1 8-20-16,-8 1-28 0,0 7-41 0,-4 1-30 16,-5 60-181-16,-2 0-65 15,0-56 106-15,-26 41-786 16,26-53 333-16,-22-7-149 0,22-1 45 0,0-7 72 16</inkml:trace>
  <inkml:trace contextRef="#ctx0" brushRef="#br0" timeOffset="55787.46">15099 14983 5545 0,'-5'-6'52'0,"0"1"51"0,-1 2 60 16,3-1 43-16,-4 1 136 0,7 3-245 16,0 0-36-16,0 0-11 0,0-1 18 15,0 1 23-15,0 0 113 0,0 0-114 16,0 0-7-16,0 0 6 0,0 0 5 15,0 0-4-15,0 23 36 0,21-23-90 0,-21 20-6 16,21-8-7-16,-7 3-1 0,22 19 3 16,-15-12-12-16,2 0-5 0,3 5 2 15,1 0 0-15,-2 1-1 0,26 35 8 16,-25-31-10-16,-1 0-2 0,-1-1-2 16,-1 3 3-16,19 31-5 0,-24-34 0 15,1 2-1-15,-1-2 2 0,0-1-1 16,0-2-3-16,15 26-21 0,-20-28 7 15,1-1-11-15,0-1-10 0,-3-2-36 16,7 15-231-16,-3 0-510 16,-10-26-29-16,-5-10 122 15,0-1-318-15,0 0-176 0</inkml:trace>
  <inkml:trace contextRef="#ctx0" brushRef="#br0" timeOffset="56606.24">15609 15171 3605 0,'0'0'63'0,"-22"0"166"0,5 16 677 16,17-6-446-16,-16-10-108 0,16 0-129 15,-11 11-57-15,3-4 9 0,8-4-126 16,-5 1-7-16,5-2-13 0,0 0-5 16,-2 1-13-16,2-3 0 0,0 0-6 15,0 0 6-15,0 0-1 0,20-17-2 16,-20 17-2-16,37-35-7 0,-20 17-6 0,2 0-10 16,0 0-19-16,3-1-31 0,17-19-151 15,-22 21 52-15,0 1-67 16,-1 2-86-16,-4 3-87 0,-1 0-32 0,2-2-358 15,-10 11 143-15,-3 2-69 0</inkml:trace>
  <inkml:trace contextRef="#ctx0" brushRef="#br0" timeOffset="56766.36">15667 15304 4721 0,'-5'19'135'15,"-2"-2"82"-15,4-3 46 0,-1-6 4 16,2-4-68-16,2 3 68 0,27-7-246 15,-27-21-17-15,35 21-21 16,-10-34-55-16,3 11-91 0,3-6-159 0,37-37-574 16,-32 34 455-16,-2 1 139 0,-3 6-75 15,-5 0-275-15,-6 10-114 0</inkml:trace>
  <inkml:trace contextRef="#ctx0" brushRef="#br0" timeOffset="58460.68">14925 16696 3676 0,'0'-1'194'0,"0"1"94"0,0 0 86 0,0 0-25 0,0 0-74 16,0 0-107-16,0 0-89 0,0 0 61 15,0 0 70-15,0 0-113 16,0 0 62-16,0 0-98 0,0 0-10 16,0 0-3-16,0 0 17 0,0 0-3 15,0 0 4-15,0 20 38 16,16-2-33-16,-16-18-42 0,20 38 30 16,10-10-2-16,-19-11-30 0,14 15 35 15,-13-13-20-15,1 0 2 16,1 1-1-16,3 3-6 0,0 2-16 0,2 0-4 15,21 32 4-15,1 2-10 16,-22-31-11-16,17 22-3 0,-20-28 2 16,-1-2-6-16,-2-2-14 0,0-4-18 15,-2 0-27-15,-1-5-21 0,4 5-120 16,-6-7-14-16,-6-6 103 16,1 2-167-16,-2-3-204 15,-1 0 10-15,1 0-785 0,-1 0 305 16,0 0 235-16</inkml:trace>
  <inkml:trace contextRef="#ctx0" brushRef="#br0" timeOffset="59978.36">15381 16766 3392 0,'-2'-5'-28'0,"1"-4"-3"0,-1 0 17 0,-2-11 40 16,4 5 5-16,0 11-31 15,0-6-3-15,0 6 61 0,0 3-31 16,0-1 173-16,0 2-89 0,0 0 67 15,0 0-32-15,0 0 13 0,0 0 18 16,0 0-51-16,0 0 51 16,0 0-121-16,0 0-41 0,0 0-22 15,0 0-1-15,0 0 16 16,0 0 15-16,0 0 3 0,0 0 1 16,0 0-2-16,0 0-13 0,0 0-10 15,0 0 4-15,0 0 25 16,0-13-22-16,0 13-11 0,0-8 64 15,-12 3 55-15,12 5-68 0,0-6 53 16,0 5-39-16,0 1-1 0,0-3-9 16,0 2-13-1,0-1 64-15,0 0-62 16,0 2-32-16,0 0-2 0,0 0-5 16,0 0 4-16,0 0 3 15,0 0-5-15,0 0-3 0,0 0 5 16,0 0-4-16,0 0 5 15,11-24-2-15,-11 24-4 0,0 0 5 16,0 0-6-16,0 0 2 16,0 0 8-16,0-7 0 0,0-2 10 15,0 4-16-15,0-1-2 0,0-2-1 0,0 0-2 16,0 0 2-16,0 2-6 0,13-8 29 16,-13 11 0-16,0 1-6 15,0 1 44-15,0 0 4 16,0 1-40-16,0 0 31 15,0 0-12-15,0 0-15 16,0 0-3-16,0 0-18 0,0 0-5 16,0 0 1-16,0 0-2 15,0 0 5-15,0 0-2 0,0 0-1 16,0 0 2-16,0 0 2 0,0 0 6 16,0 0-3-16,0 0 23 0,0 0-1 15,0 0-23-15,0 0 7 0,0 0-6 16,0 0-6-16,0 0 3 15,0 0-10-15,0 0-1 0,0 0-1 16,0 0-2-16,0 0 4 0,0 0-3 16,0 0 3-16,0 0-2 15,0 0 3-15,0 0 1 16,0 0 1-16,0 0 0 16,0 0-2-16,0 0-1 0,0 0-5 0,0 0 5 15,0 0 1-15,0 0 2 0,0 0 0 16,0 0-5-16,0 0 2 0,0 0 0 15,0 0-1-15,0 0-3 0,0 0 6 16,0 0 0-16,0 0-2 0,0 0 5 16,0 0-5-16,0 0 3 15,0 0 1-15,0 0-2 0,0 0-2 16,0 0-4-16,0 0 6 16,0 0-5-16,0 0 0 0,0 0 5 15,0 0-2-15,0 0 1 0,0 0 6 16,0 0-2-16,0 0 28 15,0 0 6-15,0 0-24 0,0 0 17 16,0 0-8-16,0 0-16 16,0 0 1-16,0 0-6 0,0 0 2 0,0 0 2 15,0 0-3-15,0 18 1 0,0-18-3 16,0 0 7-16,0 14 2 16,0 5-3-16,0 6 17 0,0-14-7 15,0 6 3-15,0 2 1 0,0 0 1 16,0 3-1-16,0 0-4 0,17 24 12 15,-6 1-18-15,4-27-7 16,-1 20 3-16,3-7 7 16,-7-18-14-16,12 16-2 0,-9-17-4 0,4 0 2 15,-1-3-11-15,6 0-13 0,1 0-21 16,3-3-24-16,33 6-106 16,1-8-50-16,-29-5 75 0,28-1-366 15,-34 0 22-15,0 0-115 0,-3-19-40 16,-2 19-305-16,-4-16 164 15</inkml:trace>
  <inkml:trace contextRef="#ctx0" brushRef="#br0" timeOffset="60575.97">15637 16639 3605 0,'-1'-6'0'0,"-2"-3"244"0,3 0 386 0,-1 6-331 16,0-5 58-16,1 2-292 0,0 1-13 15,0-4 46-15,0 1 24 0,19-17 190 16,-19 16-268-16,0 0 7 16,17 1 9-16,-17 2 9 0,10-3 79 15,0 5-91-15,-10 2-4 0,12 2-3 16,-6 0 4-16,0 0-3 0,2 0-6 0,10 0 31 15,1 26-7-15,-9 0-45 16,10 11 20-16,-5 9-13 16,-9-20-24-16,7 27-1 0,-10-26-4 15,1-6 0-15,-2 0 0 0,1-4 2 16,-3-4 1-16,1-4 0 0,0-2 9 16,-1-7 5-16,0 0-12 15,0-19-11-15,0-12 3 0,0 10-5 16,0-8 0-16,0-3-7 0,0-4-1 15,0-3 1-15,0-42-7 16,0 6 10-16,13 41 12 0,-13-19 3 16,0 21 15-16,0 21 2 0,0 2 44 15,0 8-28-15,0 1 0 0,0 0-13 16,0 0-6-16,0 0-15 0,0 0-5 16,-17 19-6-16,3-5 12 15,14-14 2-15,-13 16 14 0,3 9 11 16,4-17-16-16,6 11 18 15,0-8-16-15,0 3 1 0,0 2-9 16,0 2-1-16,21 0 1 0,-21 3-8 16,38 17 2-16,-4-4-4 15,-14-20-11-15,21 9-70 0,-19-15 6 16,2-2-13-16,-1-2-14 0,-1-2-23 0,0-2-14 16,-2 0-44-16,16 0-393 15,-9-17-571-15,-15 17 496 0,11-24-830 16</inkml:trace>
  <inkml:trace contextRef="#ctx0" brushRef="#br0" timeOffset="60829.72">16084 16355 3252 0,'0'0'41'0,"0"0"36"0,0 0 109 0,0 0 594 0,0 0-590 0,0 0-36 16,0 0-5-16,0 0 6 0,0 0 48 16,20-22-144-16,-1 6-59 15,5-5-5-15,-24 11-12 0,22 0-44 16,-22 1-82-16,31-10-939 16,-31 15 640-16,0 0 28 0,7-1-181 15,-7 0-64-15</inkml:trace>
  <inkml:trace contextRef="#ctx0" brushRef="#br0" timeOffset="61394.72">16252 16041 3305 0,'0'-7'126'16,"18"-44"1221"0,-18 45-1202-16,14 0 17 15,17-29 391-15,-24 28-472 16,0-3 11 0,30-22 147-16,-18 15-184 15,14-8 8-15,-27 20-44 31,24-1 134-31,-14 40-63 16,-15-8-81-16,-1-9-1 0,0 37 10 16,0-36-20-1,0 23-10-15,0-35 11 0,0-2-1 16,0-1 2-16,0 0 3 0,0-3-3 16,0 0 4-16,0 0-4 15,0 0 7-15,0 0 14 0,0 0-1 16,0-19 2-16,0 19-6 0,18-19 0 15,-18 19-2-15,24-22-8 0,4 0 20 32,42 1 99-17,-47 21-52-15,-15 0-16 0,0 29 99 32,-8 3-143-32,0-18-11 15,0 3-5-15,-19 44-150 16,-17-1-245-16,36-43 234 0,-17-3-7 15,2 13-731-15,8-25 339 32</inkml:trace>
  <inkml:trace contextRef="#ctx0" brushRef="#br0" timeOffset="61753.77">16500 15612 3783 0,'0'-6'68'0,"0"-1"200"0,-6 5 109 0,1-5 650 0,5 7-880 16,0 0 153-16,0 0-184 0,0 0-6 15,0 0-7-15,21 0 110 16,-5 15-12-1,60 42 251-15,-62-45-397 16,2 5-2-16,1 1-11 0,3 6-6 16,48 59 27-16,-41-50-51 0,-1 1-8 15,1 0 2-15,0 0-7 0,23 29 8 16,-30-31-5-16,2-2-2 16,31 46-50-1,5 3-377 32,-48-90-3261-47,-10-1 2258 16</inkml:trace>
  <inkml:trace contextRef="#ctx0" brushRef="#br0" timeOffset="62029.56">17127 15696 5690 0,'0'-3'11'15,"-20"-3"49"-15,20 3 143 0,-14-1-93 16,14 3-46-16,-10 1-48 0,10-3-54 0,0 1-132 15,0 2 62-15,0 0 10 0,0 0-32 16,0 0-91-16,0 0-143 0,0 0-745 16,0 0 489-16,0 0-114 0,0 0 96 15</inkml:trace>
  <inkml:trace contextRef="#ctx0" brushRef="#br0" timeOffset="63450.21">16349 15633 3035 0,'0'12'38'16,"0"-12"-19"-16,0 0-16 0,0 0 16 0,0 0-16 0,0 0 15 16,0 0-27-16,0 0 97 0,0 0 8 15,0 0 242-15,0 0-128 0,12 0 17 16,-12 0-1-16,0 0 4 0,11 0 189 16,-2 0-265-16,-9 0-39 0,11 0-37 15,7 0 121-15,-11 0-157 16,-1 14-6-16,3-14-2 0,9 0 33 15,-10 0-37-15,2 9 5 0,0-9 10 0,1 0 1 16,10 8 60-16,-12-1-58 0,0-3-1 16,0 3-8-16,-1-2-2 0,-2 2-7 15,7 9 5-15,-8-8-31 0,0-1 0 16,0 0 3-16,1 0-1 0,-1 1 8 16,5 6 9-16,-5-7-13 0,2 0-1 15,1 0 4-15,0 1 4 16,19 9 30-16,-16-10-35 0,11 7 12 15,-10-8-10-15,1 0 0 0,-3-2-6 0,1 2 3 16,0-1-2-16,10 4 13 16,-11-6-12-16,-1 3 8 0,-2-2 1 0,3 3 2 15,-3-1 8-15,6 11 25 0,-7-7-25 16,2 1-3-16,-3 0-1 0,0 3 6 16,3 19 16-16,-5-17-28 0,-1 3-8 15,1-1-3-15,-1 1-2 0,-1-2-5 16,3 19 5-16,-2-19-6 0,2 2 0 15,-2 1 4-15,1-1-7 0,1 1 3 16,1 21-15-16,-5-19-15 0,0 1-23 16,0-4-29-16,0 3-25 0,0 14-120 15,0-21 108-15,-17 0-15 0,17-2-48 0,0-3-100 16,-15-1-116-16,15 4-717 16,-14-7 590-16,14 0 96 0,-11-1-138 0,11 1-40 15</inkml:trace>
  <inkml:trace contextRef="#ctx0" brushRef="#br0" timeOffset="64735.89">17165 15187 3041 0,'-2'0'16'0,"-1"0"87"16,3 0 30-16,0 0 122 0,-1 0 60 15,0 0 29-15,1 0 18 0,0 0 210 0,0 0-328 16,0 0-50-16,0 0-13 0,0 0 2 16,0 0 113-16,0 0-179 15,0 17-19-15,0-17-9 0,18 15 3 0,-18-15-9 16,14 37 43-16,3-22-78 15,13 39 61-15,-20-33-75 0,2-1 1 16,2 5 2-16,1-1-1 0,18 27 14 16,-14-24-35-16,1 3-8 0,-1-3-2 15,1 2-1-15,1-2-3 0,16 25 1 16,-19-27-14-16,0-3-22 0,0 0-27 16,-2-4-34-16,-1 0-28 0,8 8-173 15,-12-16 131-15,-4-3-12 0,-2-1-30 0,-1-2-88 16,0-4-812-16,-3 0 397 0,-1 0-301 15,0-30 201-15</inkml:trace>
  <inkml:trace contextRef="#ctx0" brushRef="#br0" timeOffset="65091.58">17471 14975 4461 0,'-2'-13'233'0,"1"11"22"0,0 0 65 15,1 1-30-15,-3 1-74 0,3 0-79 16,0 0-24-16,-1 0-48 0,1 0 31 16,0 20 23-16,0-20 12 0,0 19-14 15,0 12 92-15,0-11-122 0,0 5 0 16,0 0-15-16,0 1-5 0,19 34 39 15,-19-31-69-15,16 5-10 0,-4-1-3 16,1 0-2-16,6 2-9 0,20 29 7 16,-17-32-19-16,1-2 2 0,3 1-5 15,0-2-17-15,-1-4-24 0,24 18-154 0,-22-24 59 16,0-3-13-16,0-2-4 0,1-5-47 16,29 0-352-16,-30-9 80 0,0 0-136 15,-2 0-61-15,-2-20-139 0,0 20-9 16</inkml:trace>
  <inkml:trace contextRef="#ctx0" brushRef="#br0" timeOffset="65655.31">17658 15210 3954 0,'-8'-2'233'15,"1"-1"101"-15,3 2 57 0,-1-4-47 16,3-1-22-16,2 4-269 0,0 0-14 16,0-2 32-16,0 0 25 0,0-3 8 15,18-8 74-15,-18 8-115 0,20-16 66 16,-4 17-106-16,-16 4 4 16,0 2 9-16,12 0 6 0,-3 0 44 15,-3 0-48-15,2 0 0 0,2 20-5 16,0-20 2-16,-2 20-9 0,10 10 11 15,-13-12-29-15,-1 2-3 0,-1 0 0 0,-1 2-2 16,-1 0 4-16,-1 19 9 0,0-21-6 16,0-6-1-16,0 1 1 0,0-7 4 15,0 5 32-15,0-12-34 16,0-1 3-16,0 0-20 0,0 0-8 16,0-20-10-16,0 20-13 0,0-23-6 15,0-15-60-15,0-9 21 16,0-6 38-16,0 26 32 0,0 0 0 15,0 4 4-15,0-1 3 0,0-12 2 0,0 23 4 16,0 1 6-16,0 6 8 16,0 2 13-16,0-2 10 0,0 3 37 15,0 3-33-15,0 0-34 16,0 0 8-16,0 39 73 16,0-6-30-16,0-14-32 15,0 3-11-15,0-1-9 16,40 110-11-1,23-99-205 1,-35-23 43-16,-15-7 64 0,1-1-29 16,0-1-20-16,-1 0-51 0,1 0-96 15,23-23-1315-15,-12 2 445 16,-15-8 518-16,-3 12-66 0</inkml:trace>
  <inkml:trace contextRef="#ctx0" brushRef="#br0" timeOffset="65879.7">17981 15033 4984 0,'-16'0'440'0,"11"0"-191"0,5 0-38 0,-3 0-71 0,0 0-56 0,3 0-42 15,0 0-42-15,0 0 0 0,19 0-5 0,-19 0-12 16,23 0-40-16,2-17-183 15,-10-3 35-15,-3 20-67 0,-1-21-81 0,-1 10-54 16,-1 1-8-16,9-15-672 0,-11 12 319 16</inkml:trace>
  <inkml:trace contextRef="#ctx0" brushRef="#br0" timeOffset="66265.23">18136 14808 4207 0,'0'0'96'0,"0"0"93"0,0 0 354 0,0-15-325 16,0 15-47-16,0 0-49 0,0 0-10 15,0 0-2-15,0-7 72 0,22 7-112 16,-22 0 4-16,20 0 0 0,-20 0 16 16,19 0 85-16,-3 0-92 0,-16 0 3 15,14 0-2-15,-14 23 6 0,12-23 0 16,-1 45 60-16,-8-27-85 0,1 4-15 15,0 4-15-15,-1-1-6 0,-1 2-12 16,2 17 7-16,-2-23-9 0,1-2-2 16,1-5-1-16,-1-4-12 0,4 1-7 15,-3-6 2-15,1-4-2 0,2-1-23 0,2 0-16 16,1 0-17-16,20-22-95 16,-12-6 74-16,3 11-8 0,3-4-4 0,0 2-14 15,1 1-1-15,21-16-124 0,-23 20 101 16,-5 2-23-16,1 4-49 0,-6-3-61 15,6-2-413-15,-13 9 331 0,-3 0 16 16,-3 0-80-16,0 1-242 0,0 1-103 16</inkml:trace>
  <inkml:trace contextRef="#ctx0" brushRef="#br0" timeOffset="66669.71">18188 14558 4007 0,'0'-5'61'0,"0"1"115"0,0 1 90 0,0 1 92 0,0-1 239 0,14 3-397 16,-14 0-58-16,0 0-25 16,13 0 16-16,-13 0-8 0,23-2 83 0,-11 2-117 15,0-2-12-15,1 2-1 0,3 0 11 16,0 0-5-16,22 0 87 0,-19 22-98 16,5-22-11-16,0 24-9 0,2-8-3 15,31 24 8-15,-29-17-40 0,-1 5-7 16,2 0 1-16,-2 4-5 0,-2 4-4 15,16 37-1-15,-26-28-6 16,10 131-378-16,-25-88 9 16,-27-44 146-16,27-1-74 0,-24-3-105 0,24-2-187 15,-28-5-98-15,1 25-746 16,4-24 88-16</inkml:trace>
  <inkml:trace contextRef="#ctx0" brushRef="#br0" timeOffset="67046.09">18450 14084 4873 0,'-2'-10'90'0,"-1"-5"278"0,1 10-110 15,2 3-39-15,0 2-20 0,0 0-1 16,0 0-23-16,0 19 128 0,26-19-179 16,-26 15-3-16,22-15 5 0,-6 20-10 15,19 2 60-15,-17-9-114 0,-3 4-4 16,2-3-3-16,0 5-1 0,2 1-9 16,14 27 15-16,-18-21-40 0,2 5-8 15,1 0-2-15,-1 3 0 0,20 39 9 16,-19-36-11-16,0 4-4 0,3 0-1 0,-2 1-4 15,-1-4 2-15,20 39 2 16,-21-40-3-16,0-2 0 0,0 0 0 0,-2-3-1 16,14 27-23-16,-19-31-18 15,23 40-304-15,-25-51 155 0,1-2-40 16,-2-4-74-16,-2 0-180 0,0-4-248 16,4 0-1467-16,-5-5 908 0</inkml:trace>
  <inkml:trace contextRef="#ctx0" brushRef="#br1" timeOffset="121356.4">1935 9917 2695 0,'0'0'0'0,"0"0"15"0,15 0 32 0,-15 0-15 0,0 0 14 16,0 0 2-16,0 0-28 0,12-9-16 15,-12 9-28-15,0 0 41 0,6 0 3 16,-6 0 14-16,0 0 2 0,0 0 18 16,0 0-47-16,0 0-1 0,0 0 4 0,0 0 5 15,0 0 1-15,0 12 3 0,0-12 18 16,0 0-13-16,0 0 24 0,0 0 22 16,0 6 143-16,-18 3 113 15,9-1 40-15,-2-4-202 0,1-1-15 16,1 1-31-16,-4 1-21 0,0 0 17 15,-14 6 85-15,14-5-120 0,-4 0-37 16,2 1-14-16,-1-1-4 0,1 1-1 16,-18 10 14-16,16-10-25 0,1 2 8 15,-1 1-3-15,-1 0 38 0,-17 12 100 16,18-11-71-16,-1-1-21 0,1 0-9 0,0-1 0 16,4 0-7-16,-14 4 31 0,18-6-52 15,-2-1-3-15,2 0-12 0,-2 0-4 16,3 0-3-16,-7 3 1 0,8-5-4 15,0 1 1-15,1 1-4 0,2-4 8 16,-4 7 2-16,5-7-3 0,0 1-8 16,-2 0 11-16,2-2 5 0,0 1 2 15,-6 3 15-15,2-2-21 0,-11 6 29 16,12-4-26-16,1-4-1 0,1 2-3 16,0-1-4-16,-2-1-4 0,4 0-9 15,0-1 7-15,2 2 2 0,-1-2-1 16,1 0 0-16,-1 1 0 0,1-1 3 15,0 0-2-15,0 0-2 0,0 1 2 16,0 0 1-16,0 2-3 0,0 0 7 16,0-1-4-16,0 0 0 0,0 0-2 15,-16-1-3-15,16 4-14 0,0-5-5 16,0 0-24-16,0 1-31 0,0-1-43 16,0 0-318-16,0 0 65 0,0 0-120 15,0 0-19-15,0 0-16 0,0 0 164 16,0 0-418-16,0 0 180 0,0-14-184 0</inkml:trace>
  <inkml:trace contextRef="#ctx0" brushRef="#br1" timeOffset="122165.97">1189 9951 3151 0,'0'0'-22'0,"-2"0"68"0,2 0 31 15,-3 0 47-15,3 0 12 0,0 0 13 0,0 0 11 16,0-2 110-16,0 2-150 0,0 0-1 16,0-2 338-16,0 2-319 15,0-2 160 1,0 2-39-16,0 0-185 0,0 0-27 15,0 0-12-15,0 0 38 0,0 0-28 16,0 0 14-16,0 19-11 0,0-19-7 16,0 15-6-16,18 6 8 0,-18-9-24 15,0 1-8-15,20 0 4 0,-20 0-2 16,10 4 4-16,1 14 17 0,-11-16-17 16,15 1-3-16,-8 0 10 0,1 1 0 15,2-2 0-15,6 14 17 0,-10-15-31 0,2-1 3 16,-1-1-1-16,-2-3 8 0,6 5 30 15,-8-8-24-15,2-1-2 0,-1-2-3 16,-1 1-1-16,-1-3-5 0,2 1 20 16,-2-2-18-16,-1 0 2 0,0 0-7 15,0 0 1-15,1 0 1 0,5 0 11 16,-2 0-18-16,1-21-3 0,3 21 0 16,3-13-5-16,13-5 5 0,-10 8-4 15,0 0 1-15,5-1-2 0,-1-2 1 16,1 1 0-16,22-13 2 0,-18 10-1 15,1-1-4-15,0 0 3 0,2-1-3 0,1-1 1 16,32-19-11-16,-28 16-2 0,-3 0-6 16,6 0-3-16,-2-1-6 0,29-18-18 15,-32 20 28-15,-3 1 5 0,-1 1 0 16,-4 2 0-16,-1 1 6 0,13-10-10 16,-20 15 7-16,-3-2-9 0,-1 3-9 15,0 2-5-15,5-12-83 16,-9 12 78-16,-2-1-49 0,0 6 23 15,-4 0-15-15,2 0-24 0,-2 2-38 16,1 0-46-16,-1 0-465 0,0 0 163 16,0 0-38-16,0 0-28 0,0 0-150 15,0 0 46-15</inkml:trace>
  <inkml:trace contextRef="#ctx0" brushRef="#br1" timeOffset="122815.57">1352 9990 2910 0,'-8'0'14'0,"2"0"6"0,1 0 9 0,0-16-19 0,3 16 61 16,0-17-21-16,1 17 75 0,1-10-32 0,0 10 83 15,0-9 32-15,0 3 352 16,0 6-253-16,0-6-12 0,0 4-34 15,0 2-36-15,0-4 71 0,0 4-202 0,0 0-27 16,0 0-14-16,0 0-10 0,0 0-17 16,0 0 30-16,0 0-14 0,0 14 5 15,0-14 4-15,19 13-6 0,-19-13-6 16,19 37 25-16,5-21-40 0,-11 2-4 16,1 1-1-16,-1 0-5 0,15 18 9 15,-14-20-11-15,-2-1 6 0,1 2-4 16,1-5 0-16,-3 2-2 0,9 10 17 15,-11-14-14-15,2 0 0 0,-2-1-4 16,-2 0 5-16,1-2 2 0,7 7 16 16,-11-9-20-16,3 0 2 15,23 2 90-15,-23-8-84 16,1 0-1-16,3 0-5 0,0-27-5 16,5 27-2-16,22-47-3 0,-12 26-2 15,0-3-5-15,5 0 3 0,4-2-4 16,39-28-2-16,-33 28 5 0,0-1-3 15,3-1-4-15,2 1-11 0,-4 1-14 16,43-23-59-16,-45 26 42 0,0 1 0 16,-4 3-2-16,-3 1-9 0,-5 2-16 15,17-5-108-15,-28 13 78 0,-6 3 0 16,1 1 0-16,-7 1-24 0,2 2-231 16,-5 0 30-16,-2 1-151 0,0 0-70 15,0-3-284-15,0 3-55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4-10-27T14:29:21.63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22016 4541 4981 0,'0'12'-7'0,"0"-8"5"0,0 0 55 16,0-1 99-16,0 0 54 0,0 8 157 0,0-5-284 16,0 1-38-16,0 2-14 0,0 0-6 15,0-1-4-15,0 11-1 0,21-8-15 16,-21-3 3-16,53 11 0 15,-35-15-9-15,-3-3 0 0,1 0 3 16,18-1 5-16,-20 0-2 0,3 0-4 16,-2-21 3-16,1 21-1 0,-3-21 7 15,11-4 6-15,-15 12-6 0,0-1 6 16,-3 0 24-16,0 1 28 0,-2 2 17 16,1-7 94-16,-5 12-99 0,3 2-19 15,-3 4-16-15,0-5-13 0,0 5 2 16,0 0-17-16,0 0-3 0,0 0-2 0,0 0-6 15,0 0-1-15,0 0 8 0,0 0-1 16,0 17 2-16,0-17-2 0,0 21-1 16,0-7 3-16,0 25 16 0,0-17-16 15,16 4 3-15,-16 1-9 0,0 3 6 16,0 34 0-16,0 3-4 16,0 2-1-16,-27-32-7 0,27-3 2 15,-28-1-9-15,9 1 1 0,-1-4-10 16,-24 26-31-16,19-32 8 0,2-4-11 15,0-4-31-15,1-4-43 0,1-5-48 16,-10-4-377-16,15-3 77 0,3 0-133 0,1-25-37 16,4 25-224-16,-5-54-660 0</inkml:trace>
  <inkml:trace contextRef="#ctx0" brushRef="#br0" timeOffset="264.2">22854 4623 4883 0,'0'9'3'0,"0"-9"-3"0,0 0 11 0,0 0 38 16,0 0 12-16,0-21 57 0,29 21-102 15,-9-16-13-15,4 16-19 16,66-28-59-16,-59 28-27 0,2-11-164 16,-3 11-139-16,22-8-637 0,-33 1 355 15,-1 7 60-15</inkml:trace>
  <inkml:trace contextRef="#ctx0" brushRef="#br0" timeOffset="419.56">22888 4836 5025 0,'-25'18'177'0,"4"-1"65"0,1-3 50 16,7-7-39-16,-12 8 64 0,20-13-251 15,-1 0-46-15,6-2-18 0,0 0-1 0,0 0 0 16,25 0-52-16,11-23-35 16,-8 23-85-16,5-23-136 0,4 8-250 0,4-1-175 15,40-17-1529-15</inkml:trace>
  <inkml:trace contextRef="#ctx0" brushRef="#br0" timeOffset="700.3">23842 4555 5321 0,'-23'12'14'0,"3"-12"45"16,1 0 90-16,5 0 82 16,-1 0 33-16,5 0 91 0,-1 0-290 0,11 0-50 15,0 0-17-15,0 0 0 0,0 0-5 16,0 0 6-16,0 0 2 0,20 0-1 16,-20 0-2-16,26 0-17 0,10 0-73 15,-15 0 3-15,5 0-40 0,2 0-56 16,3-22-143-16,1 22-227 0,34-16-949 15,-31-3 496-15,-2 6 279 0</inkml:trace>
  <inkml:trace contextRef="#ctx0" brushRef="#br0" timeOffset="1232.73">24336 4320 4530 0,'0'0'106'0,"0"0"349"16,0 0-192-16,10 0-26 0,-10 0-37 16,0-16-18-1,34 5 172-15,-26 2-336 0,-2 9-3 16,5 0-6-16,-1 0-2 0,12 0 7 16,-10 0-7-16,-1 0 2 0,1 0 5 0,-3 0 4 15,7 19 47-15,-8 1-30 0,-6-5 4 16,0 1-4-16,-2 49 35 15,-23-42-61-15,23 5-1 0,-30 0 1 16,-3 25-4-16,14-29-2 0,4 0-3 16,0-5 2-16,-8 22-1 15,23-37 2-15,0 0 9 0,0-4 8 16,0 0-13-16,0-17-7 0,0 17-4 16,27-28-2-16,-27 9-9 0,52-31-35 15,-29 20 13-15,-1-2-1 0,3-2 7 16,-3 0 5-16,1 1 10 0,30-54 5 15,-27 44 16-15,-18 25 10 0,-2 5 15 16,-3 5 22-16,-2 2 19 16,-1 1 3-16,0 2 22 0,0 3-80 0,0 0-15 15,0 0-2-15,-23 18 3 0,23-18 2 16,-16 40 7-16,-4-23-6 0,20 4-1 16,-19 0-1-16,19 1-3 15,-14 35-7-15,14-39 1 0,0 14-47 16,0-20-1-16,23 1-32 0,-23-3-22 15,30 0-35-15,-10-3-46 0,30 5-428 16,36-9-1240 0,-28-3 504-16,-30-22 705 0</inkml:trace>
  <inkml:trace contextRef="#ctx0" brushRef="#br0" timeOffset="1453.73">25029 4303 4371 0,'-30'0'164'0,"30"0"68"0,-22 0 398 16,12 0-395-16,10 0-48 0,0 0-68 16,0 0-39-16,0 0-37 0,0 0 4 15,24 0-32-15,-5 0-10 0,6 0-4 16,4 0 1-16,2 0-3 0,42-21 4 0,-36 21-4 16,4-15-4-16,-5 15-6 0,-2-14-19 15,26-1-133-15,-35 9-4 0,0-3-117 16,-5 2-187-16,-4-2-165 0,-3-2-91 15,7-9-1024-15</inkml:trace>
  <inkml:trace contextRef="#ctx0" brushRef="#br0" timeOffset="1721.79">25221 4057 3658 0,'-8'0'154'0,"0"0"140"0,4 0 168 0,1 14 59 15,0-14-83-15,2 0 130 0,-1 0-421 16,0 0-65-16,2 0-39 0,0 0-11 16,0 0 23-16,0 0-7 0,0 0 13 15,0 18 5-15,0-18-2 0,0 20-9 16,19 12 23-16,-19-13-46 0,0 3-3 16,19 0-8-16,-19 3-3 0,16 0-9 15,-7 26-2-15,-9-25-9 0,0 0-18 0,6-1-34 16,-6-2-50-16,0 23-260 15,0-25 110-15,0-1-93 0,0-2-177 16,0-2-164-16,0-3-109 0,0 4-1056 0</inkml:trace>
  <inkml:trace contextRef="#ctx0" brushRef="#br0" timeOffset="2195.98">25763 4103 5291 0,'0'-1'2'16,"0"0"16"-16,0 1 58 0,-20 0 51 15,20 0 153-15,0 0-174 0,0 0-38 0,0 0-22 16,0 0-6-16,24 19-24 0,-24-4-12 16,27-15-5-16,-11 18 1 0,4-18-4 15,0 11-9-15,19-11-45 0,-22 0 14 16,1 0 1-16,0 0 9 0,0 0 2 15,1-19 18-15,14-3 7 0,-17 9 11 16,2-2 8-16,-5-2 7 0,-1 0 42 16,5-16 152-16,-12 18-53 0,-1 3 5 15,-2 1 7-15,-2 3 14 0,0-7 231 16,0 13-324-16,0 1-27 16,0-1 32-16,0 1-76 0,0 0-8 15,-13 0-10-15,13 1-4 0,0 0 0 0,0 0 4 16,0 0 3-16,0 28-5 0,-7-12 3 15,7 2-2-15,-2 30 1 0,2-21-5 16,0 2 2-16,0-1 0 0,0 0-1 16,0 1 2-16,0 24 0 0,0-27-11 15,0-1-16-15,15-1-25 0,-15-1-36 16,0-2-42-16,12 13-257 16,-12-2-138-16,0-7-334 0,0-14 153 15,0-4-359-15,0 0-132 16</inkml:trace>
  <inkml:trace contextRef="#ctx0" brushRef="#br0" timeOffset="21742.41">21695 6416 3114 0,'0'-6'9'0,"0"3"28"0,0-1 26 15,0-1 123-15,0 1 106 0,0 1 314 16,0 3-441-16,0 0-78 0,0 0-86 16,-14 0 7-16,14 0 51 0,0 0 288 15,0 0-87-15,0 0-19 0,0 15-57 16,0-15-37-16,0 16 43 0,0 7-131 0,0-9-17 16,0 0-8-16,0-1-5 15,0 3 1-15,0 10 25 0,17-13-32 0,-17-3-4 16,12-2-1-16,-3 0-8 0,4-3 1 15,15-2-3-15,-11-3-2 0,5 0-10 16,1 0 3-16,-1 0-1 0,28-21 0 16,-28 5 4-16,0 16-1 0,-1-20-1 15,-4 20 3-15,-5-19 2 0,6-1 43 16,-13 13-5-16,-1-2 15 0,-3 2 8 16,-1 2 15-16,1 1-3 0,-1 1 59 15,0 1-93-15,0 2-6 0,0 0-7 16,0 0 0-16,0 0 28 0,0 0-33 0,0 0-2 15,0 0 0-15,0 0 1 0,0 0 0 16,0 0 19-16,0 0-24 0,0 0-6 16,0 0-1-16,0 0 5 0,0 14 49 15,0-4-28-15,0-3 5 0,0 4-6 16,0 3-3-16,0 4 2 0,0 22 14 16,0 61-1-1,0-74-42-15,-19 57 12 16,7-55-15-16,1 33-1 0,11-29-3 15,-13-3-2-15,13 2 3 0,-13-1-4 16,5 1 1-16,-7 25 0 0,7-30 5 0,-2-2-4 31,-45 58 8-31,38-73-3 0,-1-1-4 16,-44 1-7-16,36-10 4 16,-57 0 6-16,56-21-2 0,1 21-3 15,1-25 0-15,-16-4 0 0,24 12 2 16,4-1 0-16,2-4-3 0,3 0 3 15,3-28-4-15,5 26 2 0,0-2-4 16,25-49-8-16,4 54 5 16,28-32-29-16,-36 40 20 15,1 1-3-15,2 4-11 0,24-6-40 16,-28 10 23-16,-1 2-17 0,1 2-23 0,-3 0-21 16,-2 0-22-16,5 0-122 15,-13 16 134-15,1-16 1 0,-3 0 0 16,5 36-266-16,-8-36 237 0,0 14-58 15,-1-14-131-15,0 23-749 0,-1-16 466 16,0 0-53-16,0 1 30 0,0 0-81 16</inkml:trace>
  <inkml:trace contextRef="#ctx0" brushRef="#br0" timeOffset="22843.49">23730 6611 3060 0,'-14'0'13'0,"0"0"28"0,1 5 41 0,-7-5 375 0,10 0-127 16,-1 0 35-16,3 0-55 0,0 0-30 0,2 0-34 15,-5 0 152-15,6 0-235 0,0 0-25 16,1 0-23-16,3 0-7 0,-1 0-13 16,2 0 38-16,0 0-91 0,0 0-10 15,0 0-7-15,0 0-8 0,0 0-1 16,0 0-14-16,18 0 0 0,-18 0 2 15,22 0-4-15,-10 0-1 0,26 0 2 16,-14 0-3-16,5 0-1 0,1-12 3 16,1 12-6-16,0 0 1 0,31-7-6 0,-34 7 8 15,-3-5-1-15,-5 5 2 0,-3-1-2 16,7 1 3-16,-18 0 4 0,-3 0 3 16,-2 0-5-16,-1 0-5 0,0 0-1 15,0 0-12-15,0 0 12 0,-23 0-19 16,23 0-38-16,0 0-55 0,-14 0-93 15,14 0-664-15,0-12 214 0,-12 12-90 16,12 0-148-16,0 0 57 0</inkml:trace>
  <inkml:trace contextRef="#ctx0" brushRef="#br0" timeOffset="23448.73">24184 6456 4193 0,'-13'-3'187'0,"13"-3"298"0,-7 1 75 0,7 1-340 0,0-2 146 0,23 2-287 15,-23-1-35-15,21 2 8 0,-6 0-3 16,1 1-4-16,3-2-7 0,18 2 8 0,-21 2-27 15,0 0 6-15,-2 0 1 0,0 0 6 16,6 0 20-16,-12 19-22 0,-2-19-2 16,-1 17 15-16,0-3 4 0,-3 0 1 15,-2 24 48-15,0-15-55 0,0 0-9 16,-19 4-6-16,19-1-8 0,-25 0-8 16,-6 24-1-16,14-26-9 0,3-3 2 15,4-4-4-15,-2-4-1 0,2 4-8 16,10-11 13-16,0-4 3 0,0-2 5 15,0 0-1-15,0 0-5 0,0-20-6 16,25 20-1-16,-25-24-3 0,25 6-6 0,-8-3-3 16,22-29-23-16,5-7 7 15,20-23 0 1,-47 56 26-16,13-15 3 0,-18 21 2 0,-3 2 7 16,-5 4-1-16,1-1 3 0,-3 4 5 15,-2-9 32-15,0 14-19 0,0 0-2 16,0 1-5-16,0 1-1 0,0 1 1 15,0 1-18-15,-22 0-2 0,22 19-2 16,-19-19 5-16,19 26-2 0,-38 11 4 16,25-15-3-16,3 2 0 0,1-1-1 15,1 2-2-15,1 2-2 0,1 20-26 16,6-26-10-16,0-1-26 0,0 2 4 0,0-4-27 16,27-1-26-16,-27-2-40 15,51 11-472-15,1-8-992 16,-21-14 404-16,5-3-361 0</inkml:trace>
  <inkml:trace contextRef="#ctx0" brushRef="#br0" timeOffset="23781.06">25073 6518 4278 0,'-20'0'383'0,"4"0"321"0,-4 0 81 16,15 0-664-16,1 0-19 0,4 0-63 16,-1 0 1-16,1 0-2 0,0 0-8 15,0-9-8-15,0 9-4 0,19 0-15 16,-19-8-2-16,25 8 1 0,-3-7-1 15,0 5-2-15,35-2-3 0,-26 2 3 16,3 1 0-16,-1 0-1 0,1 1-3 0,22 0-43 16,-31-2-11-16,-3 1-32 0,-1-1-38 15,-5 1-35-15,-3-1-50 0,7-2-472 16,-13-1 146-16,-3 1-62 0,-2 0 24 16,-2-2-244-16,0-3 137 0</inkml:trace>
  <inkml:trace contextRef="#ctx0" brushRef="#br0" timeOffset="24094.99">25179 6326 4268 0,'-9'-4'154'0,"1"-4"491"16,5 5-210-16,3-1-82 0,-2 1-100 15,1 1-74-15,1 2-96 0,0-2-47 16,0 2-34-16,0 0 12 0,0 0 22 15,0 0 40-15,0 0 20 0,0 20 108 16,0-20-126-16,0 20-3 0,0-20-3 16,0 29 0-16,0 5 25 15,0 5-61-15,0 3-25 0,0-23-13 16,0 1 2-16,0 1 0 0,0 2 1 0,0-2-9 16,0 20-116-16,0-22 19 15,0 0-58-15,0-2-43 0,0-1-82 0,0-3-169 16,0-1-279-16,0-3-299 0,23-5-265 15</inkml:trace>
  <inkml:trace contextRef="#ctx0" brushRef="#br0" timeOffset="24516.59">25623 6391 5671 0,'0'0'57'0,"0"0"69"15,0 0 81-15,0 18 3 0,0-18-31 0,0 0-62 16,0 23-62-16,0-23-25 0,0 19 7 16,0 0-19-1,27 5-11-15,2-24-9 0,-13 10 2 16,5-10-2-16,20 0-30 16,5 0-16-16,-23-19 36 0,-3 19 3 15,2-22 7-15,-4 22 1 0,-2-28 4 16,-3 12 10-16,-3 1 21 0,0 2 27 15,-5-1 27-15,-1-10 109 0,-4 5-40 16,0 10-101-16,-19-7 84 16,19 11-104-16,0 4-14 0,0 0-7 15,0 1-9-15,-14 0-5 0,14 0-4 16,0 0 6-16,-9 23 8 16,9-23-4-16,-9 28-3 0,5-8-6 15,-2 4 7-15,0 2-2 16,-1 33-2-16,3 3-5 0,2-31-4 15,2-2-11-15,0 1-15 0,0 20-95 16,0-6-167-16,0-26 32 16,0-1-114-16,15-2-296 0,-15-7-357 0,0-1-260 15</inkml:trace>
  <inkml:trace contextRef="#ctx0" brushRef="#br0" timeOffset="28719.36">28797 4459 3927 0,'0'-6'154'0,"0"1"47"0,0-2 368 15,0 1-74-15,0 5-328 0,0 1-50 16,0 0-48-16,0 0-18 0,0 0 21 15,0 0-14-15,-18 0-5 16,18 22 10-16,-22-22 24 0,-14 42 124 16,-13 1-43-16,24-17-105 0,-1 2 3 15,1 0-10-15,1 2 0 0,2-3-16 16,4-1-9-16,4-1-4 16,1-2-6-16,1 1 0 0,6-3-7 0,2-3-5 15,3 17 9-15,1-20-6 0,0-2 2 16,27 0-9-16,-27-3 8 0,38-2-7 15,-12-1-5-15,8-2 6 0,5 0-7 16,6-3-1-16,2 0 2 0,52 2-3 16,-9 1 1-16,-53-4 1 15,-3 3-4-15,10 1 3 16,-11 3 2-16,-31-8-2 16,-2 0 3-16,0 0 2 0,0 0 1 0,0 0-1 15,0 0-8-15,0 0-5 0,0 0-20 16,0 0-34-16,0 0-215 15,0 0-286-15,0 0 96 0,0-18-278 16,0 18-235-16,0-13-299 0</inkml:trace>
  <inkml:trace contextRef="#ctx0" brushRef="#br0" timeOffset="29118.79">29395 4645 4722 0,'0'0'29'0,"0"0"109"0,0 0 125 0,-4 0 411 16,4 0-411-16,-2 0 76 0,2 0-304 16,-1 0-11-16,1 0 8 0,0 0 6 15,0 0 32-15,0 0-50 0,18 0-7 16,-18 0-5-16,0 0-1 0,20 18 4 16,-20-3 12-16,16-15-13 0,-16 22-8 15,0-8-2-15,0 3-2 0,0 2-1 16,0 24-17-16,-23-17-33 0,23 2-52 15,-30-2-65-15,12 3-101 0,-18 22-784 16,22-28 316-16,1-2-282 0,3-5 63 16,10-2 71-16</inkml:trace>
  <inkml:trace contextRef="#ctx0" brushRef="#br0" timeOffset="30070.76">30158 4041 1940 0,'0'-11'555'15,"0"-6"1766"1,0 16-2272-16,0 1 9 16,0 0 6-16,0-2 29 0,0 2 24 15,0 0-7-15,0 0-27 0,0 0-18 16,0 0 43-16,0 0-4 16,0 0-62-16,0 0-4 15,0 0-25-15,0 0-2 0,0 0 22 16,0 0 5-16,0 0-28 15,0 0 8-15,0 0-7 0,0 0-13 16,0 0 7-16,0 0-3 0,0 0 9 0,0 0 2 16,0 0 10-16,0 0 7 0,0 0-5 15,0 0-1-15,0 0-9 0,0 0-10 16,0 0 1-16,0 0 1 16,0 0-6-16,0 0-2 0,0 0-5 15,0 0 6-15,0 0 2 0,0 0-5 16,0 0 4-16,0 0-2 0,0 0 1 15,0 0 5-15,0 0-5 16,0 0-1-16,0 0 4 0,0 0-4 16,0 0 2-16,0 0 0 15,0 0 0-15,0 0 5 0,0 0-8 16,0 0 7-16,0 0-8 16,0 0 7-16,0 0 8 0,0 0 2 15,0 0 25-15,0 0-21 16,0 0-13-16,0 0-6 0,0 0 3 15,0 0 1-15,0 0 2 0,0 0 9 16,0 0-3-16,0 0 2 0,0 0 10 16,0 0 3-16,0 0 34 0,20 20-32 15,-20-20-22-15,22 0 1 0,6 18-4 16,3-2-9 0,-14 1 5-16,2-8-3 0,-2 1 8 0,1-1-7 15,-1-1 4-15,20 7 2 0,-20-9-1 16,2 0 2-16,-4-1 1 0,-1 0-5 15,-3-2 1-15,-2 0-3 0,-1 0-3 16,-1 0 4-16,-3-1-2 0,-2 0 6 16,1-1 14-16,-2 2 10 15,-1-3-15-15,0 0 1 0,0 0-4 16,0 2-4-16,0-2-3 0,0 0-5 16,0 0 3-16,0 0-2 0,0 3 6 15,0 4 7-15,0-1 0 0,0 1 5 16,0 1 2-16,0 1 6 15,-15 23 58-15,15-6-34 16,-20-11-29-16,-6 19 7 16,-8 2-15-16,-3 0-7 15,16-17-3-15,3-2-4 0,-20 17-18 16,4-6-95-16,19-14-5 16,-2-3-68-16,4 1-52 0,0-3-120 15,2-1-219-15,3-2-313 0,5-3-245 16,-1-2-266-16</inkml:trace>
  <inkml:trace contextRef="#ctx0" brushRef="#br0" timeOffset="30327.22">30840 4260 5109 0,'7'-7'288'0,"-5"7"-52"0,0-5 4 0,-2 5-90 0,0-2-65 0,0 2-55 15,0 0-25-15,0 0-6 0,0 0-3 0,0 0 3 16,0 0 2-16,0 20 6 16,0-4-5-16,0 6-9 0,0-9 3 15,0 2-5-15,0-1-33 0,0 17-143 16,-21-16-16-16,21 0-157 0,-19-1-310 15,19 1-312-15,-22-1-271 0</inkml:trace>
  <inkml:trace contextRef="#ctx0" brushRef="#br0" timeOffset="30857.09">31168 3737 4274 0,'-11'-5'129'15,"2"0"167"-15,2 1 61 0,2-3-19 16,2 3-120 0,2 1-110-16,1 3-110 0,0 0 24 0,18 0 17 15,-18 0 14-15,26 21 1 0,-5-21-13 16,1 21-16-16,5-21-15 16,65 50-9-16,-61-37-2 0,-1-1 5 15,-2-1-1-15,-2-2-1 0,19 7 5 16,-11-7-3-16,-23-4 30 15,-1-3 24-15,-5 0 36 0,-2 0 22 16,-2-2-9-16,-1 2-10 0,0-2-19 16,0 0-15-16,0 1-8 0,0 2 12 15,-16 0-41-15,16-1-27 0,-22 1 4 16,22 4-4-16,-22-1 7 0,8 1-1 16,1-2-4-16,-1 5 2 0,-2 1-2 15,1 0 0-15,-1 3 0 0,-3 1-2 16,-10 19-60-16,14-16-22 0,-1 2-64 15,1 0-52-15,-1 1-79 0,3 0-88 16,1-2-174-16,-3-1-260 0,2-2-254 16,-1 0-217-16</inkml:trace>
  <inkml:trace contextRef="#ctx0" brushRef="#br0" timeOffset="31075.14">31126 4403 3976 0,'0'1'252'0,"0"0"157"0,0 1 55 16,0-2-25-16,0 0-167 0,0 0-104 16,0 0-62-16,0 0-27 0,22 0-21 15,9-19-4-15,-9 19-55 0,1 0 0 16,6-18-7-16,2 18-10 0,3-13-31 16,-1 5-44-16,0 1-49 0,-2 0-66 15,-1 0-91-15,-1-4-214 0,19-5-1350 16</inkml:trace>
  <inkml:trace contextRef="#ctx0" brushRef="#br0" timeOffset="31467.44">31810 4166 3706 0,'3'-5'241'15,"2"-2"641"-15,-5 4-182 16,0 1-578-16,1 1-64 0,-1-1-31 16,0 2-3-16,1 0-15 15,1 0 6-15,-1 0-8 0,0 0 2 16,0 0-1-16,1 0-5 0,-1 0 4 15,-1 0-5-15,0 0 13 0,0 0 5 16,0 0 47-16,2 0 26 16,-2 14-38-16,1-14-1 0,0 0-2 15,1 0-2-15,0 10-5 0,1-10-7 0,2 6-14 16,-3-2 3-16,8 7 17 16,0 1 7-16,-7-5-28 0,0 0-3 15,-1 2-9-15,-1 1-5 0,-1-1-8 16,0 3-13-16,0-1-38 0,0 3-63 15,-26-1-80-15,-22 31-1478 16,30-30 593-16,-4 0-197 0</inkml:trace>
  <inkml:trace contextRef="#ctx0" brushRef="#br0" timeOffset="32388.17">32481 3429 4110 0,'0'-3'655'0,"0"0"-278"0,0 1-89 0,0 2-25 16,0 0-199-16,0 0-18 16,0 0 27-16,0 0 21 15,-17 21 12-15,17-21 1 0,-10 20-23 16,10-7-4-16,-18 3-9 0,6 0-8 16,0 1-12-16,0 1-14 0,-13 17 17 0,12-20-28 15,0 2-4-15,0-3 1 0,1 1-7 16,0 0-6-16,2-1 1 0,-2 1-2 15,1-1 2-15,4 0-1 0,2-1-5 16,0 10-2-16,5-1 4 16,0-13 1-16,21-1-5 0,-21 0-1 15,32 0 3-15,-9-3-7 0,4 0 0 16,4 0-1-16,2 0-7 0,39 3-8 16,-2 3 5-16,-40-6 7 15,-4-2 2-15,-2 2-2 0,-5-4-2 16,-4 4-2-16,-4-4 1 0,-3 1 1 0,-3-1 7 15,-2-1-5-15,-1 0-70 16,-2 0-194-16,0 0 52 0,0 0-83 16,0 0-147-16,0 0-1381 15</inkml:trace>
  <inkml:trace contextRef="#ctx0" brushRef="#br0" timeOffset="32576.51">32315 4234 4104 0,'-6'8'248'0,"2"-2"142"0,4-3 26 0,0-3-27 0,22 0-168 0,-22 0-115 16,35 0-51-16,-8 0-34 0,37-17-13 16,9 2-10-16,-38 15-9 15,-1 0-16-15,-4 0-42 0,-2-12-67 16,-5 12-107-16,-3 0-207 15,20-15-2625-15</inkml:trace>
  <inkml:trace contextRef="#ctx0" brushRef="#br0" timeOffset="33608.49">28249 4094 2967 0,'-9'-8'16'0,"7"4"49"0,-2 1 104 16,1-1 104-16,1 2 114 0,2 0-14 16,0 0 160-16,0 2-382 0,0-2 7 15,0 2 33-15,0 0 28 0,0 0-10 16,22 0 98-16,2 0-205 16,41 17 137-16,-37-17-165 15,81 25 71-15,-66-25-82 0,6 11-1 16,3-3-6-16,7 1-10 0,3-1-32 15,4 4-6-15,4 0-2 0,2 3 2 16,136 32-5-16,-144-30-4 0,-3 1 0 16,-2-2 3-16,-2-2 1 0,46 16-2 15,-52-16 1-15,-3-1-4 0,1-1 3 16,-6-4-3-16,1-1-3 0,-5-2 5 16,2-2-5-16,-3-1 2 0,2-2-6 15,-2 0-15-15,33 0-71 16,-12-23-67-16,-14 8-43 15,-31 15 96-15,7-12-213 16,-11 12-464-16,-8-11-51 0,-1 11-252 0,-1-9-177 16</inkml:trace>
  <inkml:trace contextRef="#ctx0" brushRef="#br0" timeOffset="34169.43">30207 3591 1431 0,'0'-5'27'0,"0"-5"746"0,0 0 513 0,0 5-768 16,0 1-190-16,-18-1-106 0,18 4-12 16,0-4-21-16,0 4 15 0,0-2-3 0,0 3-42 15,0 0-22-15,0-1 26 16,-11 1-82-16,11 0-56 0,-7 0-7 15,-2 0 1-15,0 0 1 0,-21 16 51 16,-9 2 7 0,15 7-30-16,-1-11 8 0,-4 4 13 0,-2 2 0 15,-3 4 0-15,-1 2-2 0,-5 4-15 16,-7 7 5-16,-1 7-19 0,-64 59 4 16,-6 22-26-16,59-59-9 15,1 3-5-15,3 0 2 0,-1 0-1 16,3 2 8-16,1 0 3 0,-1 0 8 15,-107 140 10-15,107-143-48 0,0-1 2 16,-2-4-4-16,3-6-6 0,1-2-5 16,3-6-10-16,1-4-25 0,-42 37-136 15,18-18-112-15,42-35 101 16,2-4-117-16,-14 19-1078 16,17-12-1057-16</inkml:trace>
  <inkml:trace contextRef="#ctx0" brushRef="#br0" timeOffset="44278.78">30736 3446 2213 0,'0'-17'250'0,"0"2"94"0,0 15-217 0,0-13-36 0,17 13 38 15,-17-13 10-15,12-4 249 16,-1 0-71-16,-11 8-196 0,16-2 10 16,-9 0-20-16,0-2 9 0,2-1-28 15,-1 2-24-15,0-2-3 0,1-1 16 16,2 1 0-16,7-14 77 15,2 9-43-15,-12 10-84 0,1 1 21 16,-1 2-11-16,7-5 46 16,-1 4-61-16,-8 5-29 0,0-3 11 15,2 3 10-15,0 0-7 0,1 2 4 0,0 0-6 16,1 0-2-16,1 0 1 0,2-1 5 16,1 1-6-16,13 0 16 15,0 0-6-15,-13 0-21 16,12 0 8-16,0 13 7 15,-4-13 2-15,-9 0-5 0,-3 0 5 16,11 0 13-16,-1 0 7 16,-9 0-12-16,0 0 1 0,1-16-4 0,0 16-1 15,1 0-9-15,19-18-1 16,6-13-4-16,-21 21 4 16,2-2-6-16,0-1-1 0,-2 0 6 0,1-2-6 15,-4 2 4-15,-2 1 5 16,2-2-1-16,3-12 16 0,-4 2 14 15,-9 13-19-15,-2 1 4 0,1 0-5 16,-3 2-7-16,0 1-1 0,0-1-5 16,0 2 2-16,0 0-2 0,0 2 2 15,0-3 6-15,0 1 3 16,0 4-16-16,0 2-2 0,0 0 0 16,0 0 0-16,0 0 0 0,0 0-5 15,0 0 2-15,0 0 3 0,0 0 1 16,0 0 7-16,0 17-6 0,0-17 0 15,0 14 4-15,0-14-1 0,0 11 12 16,0-2-2-16,20 1-5 16,-20-10-1-16,16 7 1 15,38 6 9 1,-26-10-16 0,87 3 3-1,-102-6-3-15,3 0 1 16,48 0-10-16,-46-16 7 15,1 16-2-15,0 0 3 0,-1-18 2 16,20 5 3-16,-1-2 4 16,-22 8-11-16,0 1 2 0,-4-1-3 15,-1 1 4-15,-3 0-1 0,3 2-3 0,-4-2 1 16,-1 1 0-16,0 1 1 16,4-2 3-16,0 2-3 0,-6 2-1 15,-1 1 2-15,2 1-6 0,3 0 0 16,6 0 4-16,-6 0 1 15,0 17 2-15,5-17-2 0,1 0 6 16,4 21-5-16,-1-21-1 0,2 17 0 16,3-17 5-16,3 17-2 0,0-9 3 15,24 9 0-15,-2-3 5 16,-25-6-7-16,-2-2 4 0,18 9-5 16,-12-1 19-16,-13-7-11 0,-1 1 1 15,-1 1-7-15,-1 0 0 16,-1 1 1-16,4 12 6 0,-5-11-3 15,-2 4-1-15,-1-1-5 0,0-1 0 0,-1 1-4 16,0 1 3-16,8 23-13 16,-9-26-21-16,-2 0-32 0,2 0-63 15,-2 1-128-15,0 0-284 0,0-1-350 16,0 3-267-16</inkml:trace>
  <inkml:trace contextRef="#ctx0" brushRef="#br0" timeOffset="55026.06">21640 7963 3006 0,'0'-5'0'0,"0"4"3"0,0-4 13 16,0 3 7-16,0-1 15 0,0 0-4 15,0 0 75-15,-13 3-51 0,13-2 11 16,0 2 9-16,0-3 26 0,-6 3 212 15,6 0-172-15,0 0 41 0,0 0-22 0,0-1 1 16,0 1 15-16,-3 0 67 0,3-1-161 16,-2 1-20-16,-1 0 5 0,1 0-5 15,-1 0-10-15,-7 0 40 0,4 0-55 16,1 0 6-16,-1 0-4 0,0 0-4 16,-7 0 78-16,6 0-53 0,-2 17 3 15,0-17 2-15,0 15-2 0,-1-5-2 16,-12 17 40-16,11-13-56 0,-2 1 0 15,1 2 5-15,1 2 4 0,0-1-4 16,-12 21 30-16,13-17-45 0,0-1-9 16,0 4-4-16,3 0 6 0,-4 20 2 0,9-23-16 15,1 0-6-15,1-1 2 0,0 0 0 16,0-4-4-16,0 13 14 0,23-16-11 16,-23-4 2-16,17 1 2 0,-17-5 0 15,18 0-1-15,5-2 7 0,-10-2-14 16,1-2-2-16,4 0-2 0,0 0 0 15,24-23-1-15,-20 23-4 0,-1-19 0 16,1 19 3-16,-3-25-3 0,-1 11 3 16,12-16 0-16,-17 14 1 0,-2 0-3 15,-2-3-1-15,-3 0 2 0,-1 0-3 16,3-25 5-16,-8 21-2 0,0-2-2 0,0 0 1 16,0 2-1-16,0-25 6 0,-22 28 2 15,22-1 3-15,-17 2-2 16,17 3-3-16,-17 3-3 0,-2-9-4 0,9 15-2 15,-1-2-1-15,0 3-1 16,-24 0-77-16,23 6 6 0,-4 0-39 16,-17 0-256-16,16 21 65 15,-39 4-1503-15,39 4 1052 0,3-13 50 16</inkml:trace>
  <inkml:trace contextRef="#ctx0" brushRef="#br0" timeOffset="57962.78">23983 8043 3169 0,'-32'10'39'0,"2"-10"126"0,13 0 110 0,2 5 91 0,0-5-34 0,0 0-6 15,1 0-115-15,-10 3 122 0,11-3-186 16,2 0 13-16,2 0-20 0,1 0-5 16,-3 0 37-16,8 0-118 0,-2 0-16 15,2 0-4-15,2 0-6 0,0 0-7 0,1 0 7 16,0 0-25-16,0 0-1 0,0 0-1 15,0 0 2-15,22 0 5 0,-22 0-6 16,25 0-4-16,-5 0-1 16,105-14-2-16,-102 3 5 15,0 11-5-15,-2 0 4 0,-4-5-5 16,0 5-9-16,8-5-46 0,-15 5 13 16,-4 0-22-16,-1-2-8 15,1 2-1125-15,-5-2 699 16,0 2-31-16,0-3-262 0,1 1 9 15</inkml:trace>
  <inkml:trace contextRef="#ctx0" brushRef="#br0" timeOffset="58329.55">24421 7890 4230 0,'0'0'360'0,"-23"0"-55"15,23 0 54-15,0 0-22 0,-24 19-48 16,13 0-21-16,11-19-213 0,-17 26-15 16,17-9 0-16,-14 0 6 15,7 38 39-15,7-35-69 0,0-2-10 0,0 16 13 16,0-20-13-16,21-1 4 0,-21-4-3 16,22 3-4-16,11 0 3 0,-13-11-4 15,3-1 0-15,-1 0-3 0,3 0 3 16,2 0-6-16,21-27 6 0,-27 0-1 15,0 11 2-15,-5 0 1 0,-3 0 6 16,-4 0 4-16,-1-14 27 0,-8 15-23 16,0 2 2-16,0-1-6 0,-31 3 0 15,-8-7 2-15,17 12-9 0,-7-1-2 16,1 4 1-16,-3-2-7 0,3 5 1 16,-24 0-8-16,29 0-8 0,7 0-31 15,2 0-30-15,5 0-39 0,4 21-189 0,5 0 94 16,0-21-104-16,0 29-147 0,0-12-160 15,28-2-40-15,5 14-1045 0</inkml:trace>
  <inkml:trace contextRef="#ctx0" brushRef="#br0" timeOffset="58650.31">24920 7941 4576 0,'0'0'126'0,"0"0"65"0,-21 0 93 0,21 0 66 0,0 0 87 0,0 0-334 15,-13 0-79-15,13 0-22 0,0 0 5 16,0 0-3-16,21 0 6 0,-21 0-10 16,33 0 1-16,-7 0-4 0,5 0-1 15,4 0 7-15,44-17-2 0,-36 17 2 16,-2 0-5-16,-1-13-3 0,-2 13 2 15,23 0-7-15,-41-9 8 0,-2 9 1 16,-5 0 4-16,-5 0-20 0,-2-8-39 16,-6 2-253-16,0 0-12 0,0 2-160 15,-23-2-103-15,23-1-80 0,-22-2-213 0</inkml:trace>
  <inkml:trace contextRef="#ctx0" brushRef="#br0" timeOffset="58962.73">25116 7782 4303 0,'-7'0'374'0,"6"0"-46"16,-2 0 84-16,2 0-76 0,-1 0-36 16,2 0 14-16,0 0-249 0,0 0-21 0,-2 0 3 15,2 0-1-15,0 0-6 0,0 0 16 16,0 0-23-16,0 0 20 0,0 0 9 15,0 0 10-15,0 21-5 0,0-5 34 16,0-16-61-16,0 25 1 0,17-9-5 16,-17-1-5-16,0 16 5 0,0-13-29 15,0-1-2-15,0 0-3 0,0 3-3 16,0-1-3-16,0 20-33 0,0-18-12 16,0-2-28-16,0-1-42 0,0-2-45 0,0 0-35 15,0 9-277-15,0-15 158 0,0-2-151 16,0-1-142-16,21-1-116 15,2-5-1074-15,-10-1 1053 0</inkml:trace>
  <inkml:trace contextRef="#ctx0" brushRef="#br0" timeOffset="59488.84">25680 7832 4684 0,'4'-8'156'15,"0"-5"84"-15,-1 5 68 0,-2 4 50 0,0-2-81 16,-1-1 67-16,0 6-279 16,0 1-53-16,0 0-13 0,0 0-4 0,0 0 10 15,0 0 23-15,0 0-10 0,0 18-7 16,20-18-9-16,-20 0 0 0,21 16 1 16,-1-4-2-16,-7-12 1 0,0 10-2 15,-1-10-1-15,4 6 2 0,13-6-6 16,-14 0 2-16,1 0 3 0,-3 0 2 15,3 0-4-15,-3-21 4 0,12 4-5 16,-14 17 5-16,-1-20-1 0,-1 9 5 16,-1 0 3-16,9-11 27 0,-11 13-2 0,-1-1 22 15,1 2 20-15,-1 0 23 0,-2 1 19 16,1-2 104-16,-4 8-129 0,0-1-18 16,0 2-9-16,0 0-5 0,0 0 31 15,0 0-44-15,0 0-28 16,0 0-14-16,-12 0-1 0,12 0-2 15,0 0 3-15,0 0-1 0,-9 15 13 16,9-3-9-16,-4-12 1 0,4 22-3 16,-5-8-3-16,1 2-1 0,2 20 1 15,2-18-2-15,-2 4 3 0,2-2-2 16,-2 2-1-16,2 24 2 0,-4 23-4 16,4-25 2-16,0-23-4 15,0-3-4-15,0 2-6 0,0 15-44 16,0-19 6-16,0-5-34 31,0 50-5642-15</inkml:trace>
  <inkml:trace contextRef="#ctx0" brushRef="#br0" timeOffset="60642.64">21533 9211 3144 0,'0'-5'0'0,"0"-2"28"0,0-3 170 0,0 4 63 0,0 1 64 0,0 2-1 15,0-2-8-15,0 3-85 0,0-4 140 16,0 2-204-16,0 3 5 0,0 1-25 15,-14-1-3-15,14 1-24 0,0 0 55 16,0 0-106-16,0 0-6 0,-9 0 9 16,9 0 9-16,-17 19 81 0,8 0-88 15,-3-4-4-15,0 2-12 0,-26 44 72 16,28-39-104-16,1 2-6 16,3 0-1-16,-1 26 16 0,4-25-25 0,3-3 1 15,0 2 0-15,0-2 0 16,24 15-1-16,-24-23-7 0,23-1-1 15,19 13 8-15,-27-20-9 0,0-3 3 16,2-3 1-16,1 0-3 0,19 0 1 16,-19-27-2-16,2 27 1 0,-3-22 3 15,-1 22 1-15,13-44 2 0,-19 29 0 16,8-39 28-16,-17 32-23 16,-1 0-2-16,0 1-1 0,0-5 0 15,-21 1-2-15,2-47 29 16,-6 51-22-16,0-12 4 0,14 22-9 15,-2 2-2-15,2 2-4 0,-2 4-4 0,-14 0-22 16,13 3-18-16,0 0-33 16,-5 20-45-16,1-20-54 0,-1 25-39 0,-17 12-321 15,16-18 136-15,3 1-194 0,1 0-110 16,3-2-378-16,1-1-64 0</inkml:trace>
  <inkml:trace contextRef="#ctx0" brushRef="#br0" timeOffset="62819.53">23802 9063 3199 0,'-4'0'65'0,"2"0"137"0,1 0 1104 16,1 0-651-1,0 0-225-15,0 0-296 0,0 0-72 0,0 0 3 16,0 0-7-16,0 0-5 0,0 0-20 16,0 0-2-16,0 0-10 0,0 0 16 15,0 0 15-15,0 13 3 0,0-13-11 16,0 17 11-16,0-17-31 0,22 11-1 16,-22-5-7-16,18 0-2 15,14 9-1-15,-21-13-10 16,30 6 7-16,-28-8-8 0,18 0 0 15,19-17 2-15,-17 0-2 16,-18 17 2-16,-2-18-2 16,-1 18 1-16,8-35 34 0,-13 24 5 0,-3-3 17 15,1 2 8-15,-3-2 15 16,-1-20 159-16,-1 22-183 0,0 4-8 16,0-4 39-16,0 7-55 0,0 2-9 15,0 0-7-15,0 3-6 0,0-2-3 16,0 2 0-16,0 0-9 0,0 0 2 15,0 0 5-15,0 0-1 0,0 0 17 16,0 0-12-16,-12 0 1 0,12 0-2 16,0 0 3-1,0 0 38-15,0 0-43 16,0 15 3-16,0-15 0 0,0 12 7 16,-6 6-14-16,6-5 1 0,0 2-4 15,-5 1 5-15,5 20 3 0,-4 6-3 16,3-22-5-16,1 24-3 15,0-23 2-15,0 2 2 0,0 0-2 0,0-1 0 16,0 24-4-16,0-24 6 0,0 0-1 16,0-1 0-16,0-1-1 0,19 12-5 15,-19-19-2-15,0 0-7 0,0-2-8 16,0-4-23-16,9 2-25 0,-9 0-192 16,0-7 67-16,0-1-46 0,0 1-49 15,0-2-220-15,0 0-236 0,0 0-1794 16</inkml:trace>
  <inkml:trace contextRef="#ctx0" brushRef="#br0" timeOffset="67749.2">9906 7613 3003 0,'0'0'-26'0,"-16"0"29"0,16 15 3 0,0-15 72 0,0 0-28 16,0 0 20-16,-10 12 13 0,10-12-37 0,0 9 0 16,0-9 31-16,0 4 67 0,-5-4 37 15,5 4 251-15,0-2-241 0,0 0-22 16,0 4-16-16,0-3 0 0,0 8 117 15,0-3-158-15,0 0-16 0,0 2-17 16,0-1 6-16,0 4-9 0,0 13 51 16,0-11-65-16,0 1-6 0,0 4-6 15,0 0-3-15,0 20 33 16,0 1-28-16,0-20-38 0,0 19 8 0,0-23-12 16,17 1 1-16,-17-2-1 0,14 1 1 15,1 16 2-15,-7-17-13 0,3-2 1 16,0-2-3-16,3 1-10 0,-2-5-21 15,17 9-130-15,-15-9 36 0,2-4-42 16,-3 1-60-16,0-3-110 0,13-2-586 16,-16 0 457-16,1 0 105 0,-1 0 49 15,1-24-239-15,-3 24-60 0</inkml:trace>
  <inkml:trace contextRef="#ctx0" brushRef="#br0" timeOffset="68151.59">10126 7825 3469 0,'-16'15'-14'0,"16"-15"25"16,-18 28 395-16,18-12-157 16,-4-6-38-16,4-1-55 0,0 7-34 15,0-11-84-15,20-1 1 0,-20 3 10 16,18-1-15-16,-18-4-1 0,19 1-22 15,5-2 4-15,-12-1 4 0,-1 0-14 16,1 0 2-16,2 0-5 0,10-19-8 0,-14 19 18 16,-1 0 24-16,-1-21 18 0,-2 21 18 15,-3-17 10-15,0 2 118 0,-3 15-95 16,0-17 0-16,0 9-24 0,0-1-6 16,-27-8 41-16,2 7-61 0,10 2-1 15,0-1-2-15,0 1-4 0,0 1-10 16,-13 0 4-16,15 6-28 0,4-1-8 15,-2 2-1-15,3 0-9 0,-3 0-87 16,6 0-23-16,5 0-92 0,-2 21-112 0,2-21-149 16,0 16-122-16,0 1-537 15,23-17 565-15,-23 14-10 0,19-14-80 0</inkml:trace>
  <inkml:trace contextRef="#ctx0" brushRef="#br0" timeOffset="68445.37">10320 7785 3826 0,'2'0'14'0,"-2"0"120"0,1 0 103 16,1 0 111-16,-2 0-35 0,0-11 27 15,0 11-275-15,0 0-4 0,0 0 31 0,0 0 6 16,0 0-7-16,22 0 35 0,-7 0-80 15,-15 0-14-15,16 0-16 0,-16 15 14 16,14-15 5-16,-1 14-18 0,-13-14-10 16,10 15-1-16,-10-5-1 0,6 2 0 15,0 14-6-15,-6-10-14 0,0-4-13 16,0 4-28-16,0-1-36 0,0 1-57 16,0 11-435-16,0-17 109 0,0 0-53 0,0 1 34 15,0-6 42-15,0 0-741 16</inkml:trace>
  <inkml:trace contextRef="#ctx0" brushRef="#br0" timeOffset="68783.41">10521 7642 3920 0,'0'0'11'16,"0"0"12"-16,0 17 99 0,0-17 140 15,0 15 357-15,0-15-393 0,-15 12-98 16,15-12-74-16,0 17-21 0,0-4-9 16,20-7-20-16,-20-2 7 0,16 1-2 15,-16-3-4-15,20 1 7 0,3-3-17 0,-12 0 5 16,-1 0-2-16,2 0 9 0,-3-20 2 16,-1 20 3-16,7-15 39 0,-11-4 5 15,-1 19 20-15,-3-18 19 0,0 8-2 16,0-10 86-16,0 11-104 0,-24 0-7 15,24 1-5-15,-19 1-3 0,19 2 1 16,-26-2 20-16,1 7-61 0,13 0-9 16,-1 0-7-16,1 0-4 0,1 0 0 0,-4 21-39 15,8-21-18-15,2 21-52 0,-1-21-73 16,4 16-114-16,2 0-710 0,0-16 353 16,0 15 30-16</inkml:trace>
  <inkml:trace contextRef="#ctx0" brushRef="#br0" timeOffset="69140.77">10489 7332 4072 0,'-1'-1'107'0,"1"-1"108"0,-1 1 86 16,1 1-6-16,0 0 238 15,0 0-423-15,18 0 121 16,3-1-4-16,20 1-156 16,-24 0-44-16,-1 0-7 0,4 0 0 15,14 0 3-15,-15 15-12 0,-2-15-7 16,1 15-2-16,32 25 5 0,-35-22-4 15,21 48-32-15,-29-40-7 16,-3 3-33-16,0 38-207 0,-4-34-16 16,0 5-159-16,0-1-156 0,0 1-110 15,-20-2-226-15</inkml:trace>
  <inkml:trace contextRef="#ctx0" brushRef="#br0" timeOffset="70139.73">10997 8244 3249 0,'-3'0'138'0,"2"0"26"0,1 0 104 15,0 0 50-15,0 0-16 0,0 0-57 16,0 0-1-16,0 0-174 0,0 0 5 16,0 0 27-16,0 0 11 0,0 0 100 15,0 0-124-15,0 0-1 0,0 0-10 16,0 0 6-16,0 0-9 0,0 0 40 15,0 0-69-15,0 0-10 0,0 0-5 16,0 0-4-16,0 0-14 0,0 0 4 0,0 0-14 16,0 13-1-16,0-13-1 15,0 0-2-15,0 18 0 0,0-6-4 16,-20 11-29-16,20-17 20 0,0 0 10 16,-30 8 2-16,30-12 4 15,-9 0-1-15,9-1 1 0,-8-1 1 16,3 0 2-16,5 0-3 0,-5 0-6 15,2 0-1-15,2-20 2 0,0 6-2 16,1 14 5-16,0-15-2 0,0 15 3 16,0-17-2-16,0 17 0 0,19-12 2 15,-19 2-1-15,20 10 4 0,-20-4 2 16,12 4 1-16,0 0 1 0,-12 0-7 0,9 0 1 16,-9 0 2-16,7 0 0 15,-7 0 0-15,7 0 1 0,-7 0-3 0,2 11 2 16,-2-11-1-16,2 0 4 0,-2 0 1 15,2 0 17-15,-2 8-10 0,0-8-2 16,0 6-3-16,0-4-4 0,0 8-2 16,0-3-46-16,-16 0-175 15,16-7-54-15,0 0-256 0,0 0-144 16,0 0-289-16,0 0-189 0</inkml:trace>
  <inkml:trace contextRef="#ctx0" brushRef="#br0" timeOffset="72031.88">9619 5741 3003 0,'3'-3'0'0,"0"-1"25"0,2-5 48 0,-1 5-5 0,-4 0 30 15,2 1 90-15,0-1 33 0,-2 1 28 16,3-1 135-16,-3 4-236 0,0-2-8 16,0 2 7-16,0 0-10 0,0 0 21 15,0 0-131-15,-23 16-21 16,23 1-2-16,-23-17 45 0,7 27 19 0,-5-8 8 16,-3 4 21-16,-37 28 61 15,26-20-93-15,-6 2-21 0,-3 4-8 0,-4 2 7 16,-4 2-2-16,-52 47 56 15,51-41-51-15,-1-1 0 0,3 1-12 0,2-1-12 16,-35 37-9-16,45-44-12 0,2-3 0 16,1 1 4-16,2-1-4 0,1-4 4 15,-32 31 8-15,32-33-10 0,-1-1 9 16,-1 0 2-16,2 0-8 0,-1-2 12 16,-28 28-12-16,32-30-4 0,2 1-4 15,1-1-1-15,3 0 6 0,-21 21-4 0,28-24 2 16,-1-3 0-16,3 0 5 15,0-3-6-15,4-1-1 0,-5 5-7 16,10-13 6-16,-1 3-9 0,6-10 6 16,1 0-20-16,0 0-18 0,0 0-20 15,0 0-162-15,0 0 51 0,0 0-77 16,0 0-98-16,0 0-147 0,0 0-52 16,0-13-795-16,0 13 655 0</inkml:trace>
  <inkml:trace contextRef="#ctx0" brushRef="#br0" timeOffset="72521.25">8074 6795 3123 0,'0'-9'70'0,"0"7"13"0,0 0 8 0,0-1 195 0,0 2-173 0,0 1-14 16,0 0-64-16,0 0-24 0,0 0 182 16,0 0-51-16,0 0 15 15,0 0 162-15,0 0-169 0,0 15 1 16,9 2 241-16,-9 4-312 16,0-10-18-16,0 6-3 0,0 16 38 15,0 19 10-15,0-22-48 16,0-18-33-16,0 1-7 0,0-2 1 15,0-2-3-15,0 10 11 0,20-12-19 16,-20 2-3-16,0-3 8 0,13 1-6 16,24 10 53-1,-27-17-49-15,6 0-1 0,3 0-8 16,33-24 4-16,-19 24-8 0,3-26-3 16,8 9-14-16,4-1-18 0,3 0-28 15,49-19-108-15,-51 20 56 0,-5 0-41 16,-4 4-58-16,-5 1-62 0,10-4-275 15,-32 14 394-15,-3-2 86 0,-6 2 52 0,-2 2-39 16,-2 0-87-16,0 0-281 0,0 0 199 16,0 0 41-16,-19 0-104 0,19 0-254 15,0 0-104-15</inkml:trace>
  <inkml:trace contextRef="#ctx0" brushRef="#br0" timeOffset="73927.28">10124 6523 2786 0,'0'0'28'0,"0"0"51"0,0 0-42 15,0 0-17-15,0 0-13 0,0 0 35 16,0 0 13-16,0 9 26 0,0-9-53 16,0 10-10-16,-21-4 9 0,21 5 0 15,-31 11 60-15,20-11-20 0,-5 6 10 16,1-4-8-16,0 1 32 0,0 3-17 16,-15 12 77-16,14-12-90 0,-1 1-1 15,-1 1 16-15,-1 2-3 0,0 0-20 16,-26 29 19-16,20-24-59 0,-3 4 2 15,-4-1 24-15,-3 5-5 0,-40 41 18 16,32-36-58-16,-4 7-17 0,-4-1 11 0,1 2 2 16,-1 1-3-16,-49 41-8 0,51-44 0 15,4-4 16-15,0-3 3 0,6-4-1 16,2 1 9-16,-29 25-11 0,34-31-3 16,2-3-11-16,2 0-7 0,1-3 7 15,-19 20-2-15,24-24 15 0,2 1 1 16,2 0-21-16,-1-1 16 0,3-1 0 15,-15 18 4-15,16-18 6 0,-1-2-10 16,2-1-1-16,1-4 8 0,0-3-9 0,-4 3 4 16,10-9 0-16,3-1-10 15,1 1-15-15,3-2-59 0,0 0-226 0,0 0 64 16,0 0-4-16,0 0 23 0,0 0 31 16,0 0 38-16,0 0-144 0,0-13-74 15,0 13-141-15,0 0-66 0</inkml:trace>
  <inkml:trace contextRef="#ctx0" brushRef="#br0" timeOffset="74400.78">8414 7753 3006 0,'0'0'0'0,"0"-20"-10"0,21 5 33 0,-21 15-1 16,0-14 48-16,0 14-3 0,0 0-28 15,13-10 37-15,-13 10-10 0,11-5-5 16,-11 5-20-16,5 0 18 0,2 0 206 16,-4 0-175-16,0 0-25 15,1 0 107-15,-2 15-85 0,2-15-18 16,-4 18-20-16,0-4 11 0,0 2-4 15,0 24 37-15,0-14-57 0,-21 0-18 0,21 5 20 16,-14 1-7-16,14 2-22 0,-26 32 13 16,15-32-29-16,2-4 11 0,1-1-1 15,0-5 12-15,1 13 59 0,7-24-26 16,0-4-6-16,0-1-17 0,0-4 22 16,0-2 3-16,26-2 39 0,-1 0-67 15,-9 0-18-15,6-25 1 0,3 25 5 16,4-25-3-16,35-6 9 0,-27 14-15 15,0 0-14-15,2 3-29 0,-1-3-37 0,35-3-139 16,-39 11 83-16,2 2-23 0,-3 1-43 16,0 4-70-16,-4-1-19 0,26 3-278 15,-30 0 277-15,-1 0-241 0,-7 0-68 16</inkml:trace>
  <inkml:trace contextRef="#ctx0" brushRef="#br0" timeOffset="75713.5">11579 8211 2983 0,'4'-10'0'0,"-2"-2"16"0,1-9 111 0,-2 13-12 16,-1-1 42-16,1 5 9 0,-1 0 43 16,0-1 162-16,0 5-233 0,0 0-23 15,0 0 9-15,0 0 295 16,0 0-326-16,0 0-53 0,0 0-17 0,-20 22 50 15,20-22-16-15,-23 18 14 0,7-3 4 16,-4 1-17-16,-2 3-3 16,-27 23 26-16,23-19-49 0,-4 4-5 0,-1 2-15 15,-1-2 5-15,-41 35 2 0,33-26-7 16,-2 2-13-16,-5 1 10 0,-4 4-6 16,-1 1-3-16,-57 49 12 0,52-45-8 15,2-1 3-15,-3 1 3 0,2-3 2 16,-48 43 9-16,55-46 2 0,-4 0 0 15,0-2 4-15,0-1-3 0,2 1-17 16,-54 37-25-16,44-35-9 0,-1 3 11 16,-4-2 3-16,0 4 15 0,-2 0 7 0,-68 42-5 15,69-46-8-15,3-3 3 0,5-4-1 16,3-4 1-16,-37 14 7 16,54-30-4-16,3-1-1 0,-46 14 10 15,63-27-14-15,16 0-1 16,3-2-2-16,0 0 6 0,-2 0-1 15,2 0 0-15,0 0 2 0,0 0-4 16,0 0-1-16,0 0 2 0,0 0-3 16,0 0 7-16,0 0-3 0,0 0 3 15,0 0-6-15,0 0-19 0,0 0-26 16,0 0-152-16,0 0 39 0,0 0-62 0,0 0-69 16,0 0-84-16,0 0-388 0,0 0 494 15,0 0 110-15,15 0 69 0,-15 0-10 16,0-18-1-16,15-1-373 0,-2 7-29 15,-13-5-113-15</inkml:trace>
  <inkml:trace contextRef="#ctx0" brushRef="#br0" timeOffset="76098.96">9401 9406 3229 0,'4'0'-24'0,"-2"0"0"0,2 0 24 0,-4 0 39 0,0 0 74 16,0 0 277-16,0 0-225 0,0 0-33 0,0 0-40 15,0 0 36-15,0 0 217 16,0 13-179-16,0-13-6 0,0 11-24 0,0-11-13 16,0 19-5-16,0 6 54 0,0-12-110 15,0 4-3-15,-21 3 0 0,21 0-7 16,0 4-3-16,-23 27 33 0,5-21-43 16,18-1-1-16,-19 1-10 0,10 1-7 15,-10 23 11-15,12-29-15 0,-4-3-3 16,6-3-5-16,-3-2-5 0,4-1-2 15,-2 0-3-15,5-9 3 0,1-4-2 16,0-2 7-16,0-1 10 0,0 0 6 0,24 0 24 16,-24 0-29-16,23 0-7 0,-4 0-2 15,-1 0-5-15,30 0 1 16,-20-18-5-16,2 18 0 0,3 0 3 0,1-15-5 16,2 15 1-16,37-14-47 0,-36 14-10 15,0-10-34-15,-1 10-29 0,-3-11-64 16,1 11-68-16,22-11-558 0,-30 8 301 15,-3 1 14-15,-3-1 58 0,-2 2-200 16</inkml:trace>
  <inkml:trace contextRef="#ctx0" brushRef="#br0" timeOffset="76855.57">12354 9117 3141 0,'-17'-6'-12'0,"17"2"40"0,-13 3 23 0,13 0 25 15,0 0 29-15,-13 1-14 0,13 0 37 16,-9 0-50-16,9 0 14 0,-5 0 32 16,-1 0 5-16,3 0-8 0,-7 20 195 15,4-20-141-15,2 14-5 0,0-14-32 16,-1 15 23-16,1-6-29 0,-12 10 89 15,7-7-138-15,-2 1-5 0,-1 3-13 16,-3 1-17-16,-19 19 30 0,14-17-55 16,-2 4 5-16,-2 0-7 0,-2 3-10 0,-3 1 3 15,-38 31 6-15,30-25-2 0,-5 1 7 16,-1 1 3-16,-4 1-5 0,-45 35 3 16,46-36-23-16,-4 1 6 0,3-1-6 15,1-2 7-15,4-4 4 0,-33 27 12 16,41-31-13-16,2 0-2 0,4-1 0 15,1-1-8-15,3-3 0 0,-20 22-1 16,22-22 0-16,3-1-6 0,1-1 1 16,0 0 4-16,-12 13 3 0,16-18 0 15,-1 0-4-15,2-1-1 0,2-2-2 0,0-1-4 16,-7 4-23-16,12-8 5 16,1-1-14-16,2 0-7 0,0-2-16 15,-1 1-126-15,4-2 44 0,0 0-59 0,-3 0-81 16,0 0-113-16,-1 2-96 0,-7 4-446 15,2-3 541-15,-2 0-138 0,-1 0-69 16</inkml:trace>
  <inkml:trace contextRef="#ctx0" brushRef="#br0" timeOffset="77318.14">10940 9978 3477 0,'3'-3'-46'0,"-3"2"35"0,0-1 60 0,2 0 64 16,-1 0 86-16,2 0-35 0,2-1 96 15,-3 1-92-15,1 1 42 0,-2 1 21 16,1 0-31-16,-1 0-44 0,1 0 129 15,-2 0-158-15,0 0-7 0,0 0-6 16,0 16-15-16,0 2 29 0,0-5-100 16,0 63 71-16,0-53-72 15,-20 22 18-15,20-22-28 16,-13 43 32-16,0-47-31 0,13 0-6 16,0-4 1-16,-7 0-2 0,7 3-1 15,0-10-8-15,0-1 5 0,0-2-1 16,24 0-5-16,-1 0-2 0,3-2-4 15,-10-3 3-15,26 0 2 16,-20 0 1-16,4 0-6 0,2-18-8 16,5 18-6-16,39-16-61 0,-37 16 28 0,2-10-2 15,1 10-2-15,-3-12-14 16,-3 12-16-16,24-19-153 0,-31 13 78 0,-7 2-18 16,-2-1 3-16,-5 3-25 0,3-3-232 15,-12 2 112-15,-1 3-57 0,0-2 16 16,0-2-27-16,1 0-199 0</inkml:trace>
  <inkml:trace contextRef="#ctx0" brushRef="#br0" timeOffset="77951.62">12883 9694 2973 0,'12'-5'13'0,"-5"0"4"0,0 2 44 0,1 2 26 0,0-3 185 0,-8 3-128 0,0 1 12 16,0 0 12-16,2 0 39 0,-2 0-10 16,0 0 118-16,0 0-213 0,0 0 19 15,0 0 15-15,0 0 11 0,0 0-6 16,0 0 94-16,0 0-126 0,0 0-8 16,0 0-7-16,0 15-5 0,0-2 35 15,0-13-69-15,-23 21-11 0,23-9 0 16,-23 2 1-16,8 2-15 0,-20 19 16 0,12-12-33 15,2-2-6-15,-8 3-7 16,-2 1 0-16,-1 5-1 0,-44 30 2 0,33-27 3 16,-1 1 8-16,-2 1 7 15,1 3 0-15,-42 33 33 0,49-37-28 0,0 2 2 16,4-1-8-16,0-2-5 0,5 0-1 16,-21 25-5-16,26-31-4 0,6 0-1 15,-3-4 3-15,3 0-3 0,-11 15-2 16,16-19-1-16,-3-3-2 0,2 0 3 15,-1-1 2-15,2-1-4 0,-13 9 4 16,13-14-8-16,0-1 5 0,2 0-2 0,2-1-18 16,1-3-2-16,-3 7-42 15,5-7 24-15,0 1-7 0,-2 0-22 16,2 0-11-16,-5 3-158 0,6-4 31 0,1-2-128 16,-1 0-161-16,5 0-109 15,0-2 5-15,0 0-252 0,0 0 327 0,0 0-97 16</inkml:trace>
  <inkml:trace contextRef="#ctx0" brushRef="#br0" timeOffset="78356.41">11823 10437 4384 0,'0'-2'-77'0,"16"1"-39"0,-16-1 8 0,0-5 330 0,0 7 88 16,0-1 224-16,0 1-356 0,0 0-78 15,0 0-14-15,0 0 18 0,0 0-8 16,0 0 116-16,0 0-119 0,0 16-10 16,0-16-15-16,0 19-5 0,0-4-8 15,0 18 44-15,0-12-58 0,0 1-5 16,0 0-6-16,0 0-4 0,0 21 24 15,-16-23-25-15,16 3 2 0,0-2-1 16,-15 0 1-16,15 0 1 0,0 14 14 0,-11-20-29 16,11 0-3-16,0-1-6 0,0-4-1 15,0-3-2-15,0 4-4 0,0-7 2 16,0-1-1-16,20 0 3 0,-20-2-3 16,15 3-1-16,8-3-5 0,-8-1 0 15,4 0-7-15,4 0-11 0,4 0-8 16,37-24-74-16,-27 24 30 0,2-22-27 15,5 22-39-15,-2-23-60 0,0 8-91 16,35-10-690-16,-41 14 351 0,-3-1 1 16,-5 2-130-16,-8-1 24 0</inkml:trace>
  <inkml:trace contextRef="#ctx0" brushRef="#br0" timeOffset="82959.45">22674 9020 3025 0,'3'-2'0'0,"-1"-1"39"0,-1 0 1 0,2 1 34 0,-2 0 162 16,-1 1-104-16,0 1-2 0,0 0-40 15,0 0 5-15,1 0 14 0,1-3 216 16,-1 2-148-16,2 1-25 0,0-2-64 16,0 0-10-16,0 0-31 0,3-1 77 15,-6 2-41-15,2 1 32 0,-2 0-6 16,0 0 12-16,0 0 66 0,0 0-124 0,0 0-21 15,0 0-7-15,0 0 0 0,0 0 6 16,0 19 63-16,0-19-58 0,-17 19-11 16,17-7-11-16,-18 4-3 0,6 3-2 15,-15 22 34-15,9-18-29 0,3 1 3 16,-3-1-3-16,-1 1 2 0,-19 24 40 16,21-26-27-16,-2 2 3 0,0-5-2 15,0 1 0-15,2-4-3 0,-9 12 23 16,13-18-37-16,4-2-6 0,3-1-5 15,1-3 0-15,2-1 2 0,1 0 11 16,2-3-16-16,0 0-9 0,0 0 0 0,0 0-2 16,0 0 10-16,0 0 2 0,0 0 5 15,16 0 2-15,-16 0-2 0,14 0-4 16,7 0 3-16,-10 0-6 0,3 0-1 16,0 14-1-16,1-14-3 0,1 0-2 15,17 14 0-15,-14-14 3 0,1 8-2 16,-1-8 0-16,1 7-2 0,-1-7 0 15,18 7 1-15,-19-2 0 0,-2-3-2 16,22 2-1-16,-30-3 2 16,-2-1 2-16,-1 1-1 0,0 0 6 15,-5 0-6-15,0 0 2 0,0-1-4 0,0 0 0 16,0 0-10-16,0 0-15 0,0 0-22 16,0 0-30-16,0 0-30 0,0 0-35 15,0 0-274-15,0 0 85 0,0 0-158 16,0 0-100-16,0 0-77 0,0 0-3 15,0 0-675-15</inkml:trace>
  <inkml:trace contextRef="#ctx0" brushRef="#br0" timeOffset="83328.28">22408 9795 3273 0,'-20'18'74'0,"11"-9"53"0,1-5 199 0,4-1 138 0,-1 0-1 16,-2 2 155-16,5-4-488 0,0 0-34 16,1-1 14-16,0 1 12 0,0 0-5 15,1 1 56-15,-2-2-39 16,1 0-66-16,1 0-40 16,0 0-2-16,0 0 6 0,0 0 80 15,0 0-43-15,0 0-6 0,20 0-18 0,-20 0-9 16,26 0-17-16,14 0-6 15,-15 0-13-15,3 0 1 0,3 0 0 0,2-18-2 16,1 18-1-16,32-13 1 0,-33 13 2 16,-3 0-2-16,-5 0-1 0,-2-13-5 15,7 13-1-15,-21 0 8 0,-4 0 4 16,0 0 3-16,-3-6-4 0,-1 6-4 16,-1 0-57-16,0 0-25 0,0 0-43 15,0-5-38-15,0 4-60 0,0-3-63 16,-17-3-689-16,17 5 326 0,0-4-32 15,-11 1-123-15,11 1 68 0</inkml:trace>
  <inkml:trace contextRef="#ctx0" brushRef="#br0" timeOffset="84329.78">22704 8044 3482 0,'0'-3'19'0,"0"-2"28"0,14 4 78 16,-14-2 185-16,0-3 599 0,0 5-512 0,0 0-129 15,0 1-118-15,0 0-34 0,0-2 53 16,0 2-88-16,0 0-12 16,0 0 74-16,0 0-101 0,0 0 6 15,0 20 12-15,0-20 3 0,-18 32 24 16,4-16-57-16,4 0-3 0,-1 3 1 15,-2 1 5-15,-17 20 20 0,15-21-26 16,0-1 5-16,-2 1 8 0,0-3 1 16,2 2-3-16,-14 13 21 0,17-18-35 15,0-1-3-15,1-2-4 0,3-1-1 16,1-2-7-16,-1 2-7 0,6-7-3 0,0-2-3 16,2 1 3-16,0-1-1 0,0 2 10 15,0-1 0-15,19 1-1 16,-19-2-3-16,21 1 2 0,-5 0-4 0,23 1-3 15,-15-2 1-15,2 1-1 0,3-1 3 16,-1 0-3-16,1 0 0 0,23 2-1 16,-27-1 0-16,-1-1-1 0,-5 3-4 15,-3-3-2-15,7 3-23 0,-16-2 22 16,-2 1-1-16,-2-1 5 0,-3-1-8 16,1 0-11-16,-1 0-71 0,0 0 24 15,0 0-23-15,0 0-18 0,0 0-33 0,0 0-50 16,0 0-488-16,0 0 84 0,0 0-101 15,-20 0-2-15,20 0-223 0</inkml:trace>
  <inkml:trace contextRef="#ctx0" brushRef="#br0" timeOffset="84602.62">22469 8629 4232 0,'-17'9'207'0,"5"-3"106"0,1 0 60 0,4-3-57 0,3-2-103 15,2 2-42-15,2-3-134 16,0 0 7-16,0 0 14 0,31 0-8 0,-31 0-10 16,64-19-2-16,-36 19-24 0,4-19-7 15,2 19-5-15,1-16 3 0,36 2-3 16,-37 14-1-16,-1-13-9 0,0 7-9 16,1-1-22-16,-4 1-25 0,25-4-131 15,-34 4 54-15,-1 2-41 0,-4-1-19 16,-4 1-37-16,-6 2-43 0,-1 0-395 15,-5-1 293-15,0 1 58 0,0 2 31 16,0-1-258-16</inkml:trace>
  <inkml:trace contextRef="#ctx0" brushRef="#br0" timeOffset="85764.07">22766 6369 3428 0,'0'-2'22'0,"-9"2"138"0,9-1 18 16,0-2 108-16,0 3 60 0,0-2-39 15,0 2-33-15,0 0 8 0,0 0-204 16,0 0-13-16,0-1 12 16,0 1 136-16,0 0-156 0,0 0 4 0,0 0 106 15,0 0-86-15,0 22-4 0,0-22-18 16,0 21-4-16,0-5-5 15,-20 24 41-15,0-17-51 0,7 4-7 0,-2 0-5 16,-2 3 5-16,-16 27 23 0,16-30-28 16,1 1 2-16,2-2 1 0,0-2 3 15,1-4-6-15,-15 29 19 16,21-39-44-16,-1 5 3 0,5-13 0 16,2 1 9-16,1-3 6 0,0 0 3 15,0 0-4-15,0 0 3 0,0 0-14 16,0 0-1-16,0 0 3 0,19 0-1 15,-3-17-1-15,-16 17-8 0,22 0 2 16,19-10-3-16,-28 10 0 16,3 0 2-16,2 0-2 0,2 0 0 0,23 0-1 15,-19 0 2-15,-1 0-1 0,0 0-1 16,2 0 1-16,18 0 2 0,-26 0-2 16,1 0-3-16,-6 0 2 15,19 10-6-15,-26-10 5 0,-2 0 2 16,-1 0 2-16,0 0-1 0,-2 0 1 15,0 0-7-15,0 0-2 0,0 0-15 16,0 6-74-16,0-6 18 0,0 0-19 16,0 0-22-16,0 0-43 0,0 0-55 0,0 0-556 15,0 0 150-15,0 0-91 0,0 0-1950 16</inkml:trace>
  <inkml:trace contextRef="#ctx0" brushRef="#br0" timeOffset="86097.2">22566 7147 4078 0,'-19'16'95'0,"2"-4"64"0,3-3 78 0,4-2 67 0,-1-4 276 0,8 0-365 0,1-3-72 16,2 2-72-16,0-2-9 0,0 0 98 15,0 0-61-15,25 0-15 0,-25 0-25 16,28 0-8-16,-9 0-15 0,29-21 28 15,-19 8-32-15,4 13-4 0,3-16-9 16,1 7-2-16,1-2-9 0,38-5 1 16,-40 9-7-16,-1 0-1 0,-5 0-4 15,-7 4 1-15,16-2-2 0,-29 5 8 16,-3 0 0-16,-2-2 3 0,-2 2 2 16,-3 0-4-16,0 0 1 0,0 0-6 15,0 0-10-15,0 0-27 0,0 0-40 16,0 0-43-16,0 0-245 0,0 0 44 0,0 0-179 15,0 0-134-15,0 0-144 0,0 0-1002 16</inkml:trace>
  <inkml:trace contextRef="#ctx0" brushRef="#br0" timeOffset="89061.32">24214 13071 3169 0,'-4'-5'12'0,"-1"-3"48"16,3 0 146-16,2 7 23 0,-1-1 247 15,1 1-290-15,0 0-72 0,0 1-2 0,0 0 4 16,0-2 208-16,0 0-155 16,0 2 8-16,0 0-27 0,0-1-33 0,0 1-24 15,0 0 19-15,0 0-42 0,0 0 14 16,0 0 4-16,0 0 1 0,0 25-22 15,23 0 30-15,-23-10-54 0,0 3-8 16,21 2-10-16,-21 2-4 0,15 22 8 16,0-20-12-16,-6-3 8 0,-1 0 1 15,1-1 11-15,0-1-1 0,10 10 28 16,-9-15-38-16,0-6 6 0,-1 1 6 16,-1-4 6-16,3-1 7 0,9-3 45 0,-7-1-57 15,4 0-10-15,4-24-6 0,2 24 1 16,42-60 6-16,-24 31-21 15,8-3-3-15,4-4 0 0,7-3 2 0,5-2 1 16,77-39 7-16,-72 40-11 0,4 3 0 16,-4 2 1-16,-5 3-4 0,-7 5-1 15,35-15-4-15,-56 26-13 0,-9 2-17 16,-6 4-27-16,-9 4-28 0,3-2-168 16,-14 4 88-16,0 3-47 0,-2 1-73 15,0 0-181-15,0 0-177 0,0 0-886 16,0 0 685-16,0 0 191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4-10-27T13:26:56.664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20265 3267 3992 0,'0'-4'19'0,"0"-2"65"0,0 1 101 0,0-1 159 15,0-2 355-15,-17 4-458 0,17-3-110 16,0 3-35-16,0-2 4 0,0 2 5 15,0 0 123-15,0 1-123 0,0 1-6 0,0 2-16 16,0 0-9-16,0 0-15 16,0 0 7-16,0 0-53 0,0 0-10 0,0 0 8 15,0 0 25-15,0 16 69 0,24-16-55 16,-24 12-23-16,25-12-10 0,-6 19-3 16,1-7 4-16,26 16 20 0,-24-12-25 15,2 1-5-15,0 1-5 0,1 0-1 16,-2 1 1-16,18 18 6 0,-21-19-6 15,-1-2 4-15,0 0-5 0,-3-4-1 16,13 11-1-16,-17-15 1 0,-3 0-1 16,0-4-1-16,-4 2 2 0,2-3 6 0,-2 1 39 15,-4-3-13-15,0-1 2 16,-1 1-11-16,1-1 60 0,-1 0-53 16,0 0-3-16,0 0-4 0,0 0 10 15,0 0-24-15,0 0-3 0,0 0 2 16,0 0-5-16,0 0-3 0,0 0-4 15,0 0 3-15,0 0 4 0,0 0 4 16,0 0 2-16,0 23 10 0,-24-23-13 16,24 25 1-16,-30-8-5 0,6 3 0 15,-2 2 0-15,-45 26-3 0,30-22 2 16,-2 2-1-16,-3-2-1 0,2-1 0 16,-36 21-2-16,49-29 4 0,3-3 1 0,6-2-3 15,8-5 1-15,4-3-5 16,2-1-6-16,4-3 2 0,4 0 1 0,0 0-16 15,0 0-6-15,0 0-17 0,0 0-98 16,19-19 40-16,-19 19-29 0,0 0-28 16,0-12-49-16,0 12-324 0,0 0 98 15,0 0-184-15,0 0-116 0,0 0-377 16,20 0 28-16</inkml:trace>
  <inkml:trace contextRef="#ctx0" brushRef="#br0" timeOffset="418.58">21131 3563 3496 0,'0'10'160'0,"-19"-10"222"0,3 0 659 16,16 0-600-16,0 6-140 0,-11-6-116 15,11 0-61-15,0 0-65 0,0 0-6 16,0 0-32-16,0 0-5 0,0 0-2 16,0 0-2-16,0 0 24 0,23 0-16 0,-23 0-3 15,25 0-11-15,-8 0-3 0,2 0-1 16,27-16-6-16,-23 16 4 0,-1 0 0 15,2 0 2-15,-1 0 0 0,-5 0-4 16,14 0 1-16,-20 0 3 0,-1 0-1 16,-4 0 1-16,-1 0-1 0,-4 0 5 15,0 0-1-15,-2 0 0 0,0 0-1 16,0 0-7-16,0 0-7 0,0 0-57 16,0 0-456-16,17-18-708 15,-17 18 175-15,0-15-182 16,0 15 336-16</inkml:trace>
  <inkml:trace contextRef="#ctx0" brushRef="#br0" timeOffset="1273.22">22373 3164 3439 0,'0'-9'382'0,"0"9"-59"0,0-9 74 0,0 5-59 0,0-1-38 15,-20 1-67-15,0 1 92 0,8 3-202 16,-3 0-4-16,-2 0-12 0,-2 22 3 15,-2-22-11-15,-20 47 79 0,18-25-99 16,3 2-5-16,-1 4-13 0,1 3-6 16,-11 31 12-16,19-33-39 0,2 2-3 15,3-1-5-15,3-1-1 0,3-4-7 16,1 22 0-16,0-25-8 0,19-3 0 0,-19-1-5 16,21-5 0-16,-21 0-1 0,40 1-18 15,-25-9-3-15,4-3-13 0,-1-2-5 16,0 0-9-16,19 0-32 0,-20-21 52 15,-1 21 10-15,-2-16 9 0,-1 16 4 16,-3-19 4-16,1 0 1 0,-9 10 2 16,-2-3 2-16,0 2-4 0,0-2 3 15,-20-20 12-15,20 21-8 16,-19-7-2-16,19 12-8 16,0 1-6-16,0 2 2 0,0 1 4 15,0-3 2-15,29 3-2 0,-13-2-2 0,25-3-18 16,-21 3 13-16,3 1 0 0,0-1 6 15,-2 1 2-15,0-1-1 0,18-5 2 16,-19 4 1-16,-1 0 2 0,-3-1 3 16,0 0 4-16,6-1 56 0,-14 4-3 15,-3 0 19-15,-1 3 5 0,-3 0 9 16,-1 0-5-16,0 0 58 0,0 0-70 16,0 0 5-16,0 17-4 0,0-17-2 15,-20 19-26-15,20 6 11 0,0-10-33 16,-16 3-5-16,16 1 0 0,0-1-8 15,-11 26 0-15,11-22-14 0,-7 3 1 16,7 2 3-16,0-1-7 0,0 0 5 0,0 24-4 16,0-26 5-16,0-3-3 0,0-1-11 15,0-4-18-15,0-2-35 16,0 11-321-16,14-22-12 16,-14-3-464-16,7-20-1057 0,-7 20 592 15</inkml:trace>
  <inkml:trace contextRef="#ctx0" brushRef="#br0" timeOffset="1674.13">22780 3542 5602 0,'4'0'56'0,"1"0"81"0,-1 0 85 0,1-21 40 0,13 2 164 0,-9 19-293 0,1-25-30 0,5 12-26 15,-1 1-8-15,13-8 31 0,-14 12-64 16,-2 8-9-16,4-10-7 0,-1 10 1 16,-2 0-3-16,12 0 23 0,-11 0-27 15,0 20 1-15,0-20 0 0,0 22 1 0,-2-7-2 16,9 19 2 0,-3 30-4-16,-16-19-5 15,-1-22-5-15,0-1 0 0,-18 36 5 16,18-45-2-16,-20-1 8 0,20 0 49 15,0-9-24-15,-12-3 11 16,12-68-62 0,0 45 8-16,0-30 1 0,0 24 1 15,27-3 7-15,-27 1-6 0,20 2 1 16,-20-2-2-16,40-21-43 0,-28 30-17 16,0 2-38-16,22-20-472 15,-26 32 309-15,-1 2-41 0,3 2-162 0,9 4-1066 16,-9 0 382-16,2 0 35 15</inkml:trace>
  <inkml:trace contextRef="#ctx0" brushRef="#br0" timeOffset="2688.84">23519 3641 5825 0,'0'5'-6'0,"-15"0"2"0,8-1 30 0,7-4 70 16,0 0 37-16,0 0 2 0,0 0-20 15,0 0-20-15,0 0-77 0,21-20-1 0,-21 20-7 16,41-39 30-16,-41 27-27 16,22-3-4-16,4-30 12 15,-26 30-7-15,8-1 18 16,-8-25 147-16,0 21-68 0,0 12-57 15,-19 3-6-15,19 2-16 0,-20 3-8 16,20 0-6-16,-41 0 41 16,8 23 31-16,3 23-14 15,-6 14-20-15,22-17-33 0,8-21-16 16,4-3-2-16,2 1-4 16,0 17-7-16,0-21-33 0,26-1-34 0,-26-3-34 15,28 0-41-15,13 0-175 16,67-6-370-16,-77-6 509 15,0 0-45-15,31-24-443 0,-32 5 272 16,-2 19 25-16,51-56-117 16,-58 40 469-16,-5-1 36 0,-2-1 47 15,-3-3 150-15,5-19 540 0,-13 19-352 16,-2 1-52-16,-1 0-77 0,0 1-25 16,0 3-38-16,0-7 112 0,-22 14-186 15,22 2-24-15,0 3-15 0,-14 0-18 16,14 2-7-16,-11 2-61 0,11 0 0 15,-14 0 20-15,4 26 6 0,-2-26 2 0,-15 55 9 16,13-32-37-16,-1 2-2 0,-1 2-1 16,5-1-1-16,2-1-3 0,-1 19-12 15,6-25-15-15,4-3-23 0,0-3-26 16,0-2-11-16,0 1-40 0,19-10 105 16,-19-2 15-16,18 0 7 0,-18 0-1 15,23-23 0-15,21-26 1 16,-29 29 4-16,14-20 50 0,-18 20 12 15,-1 4 22-15,-2-1 16 0,-3 5 13 0,1 1-2 16,-1-3 47-16,-4 11-126 16,0 3-29-16,-1 0-13 0,0 0 3 0,0 0-2 15,0 17 10-15,0-17-3 0,0 23 1 16,0-23 0-16,0 43-4 16,0-16-5-16,18-16-2 0,6 8-41 15,-24-12 14-15,27-7-2 0,-10 10 3 16,-2-10 9-16,22 0-14 0,-19 0 14 15,0 0-12-15,-1-20-23 0,2 20-19 16,1-29-4-16,18-15-65 0,-22 16 88 16,3-5 15-16,-3-4 11 0,-2-2 4 0,7-46 22 15,-11 7 64 1,-7 8 124-16,-3 43-62 0,0 2-7 0,0 6-20 16,-18-1-17-16,18 3-13 0,-24-13 44 15,24 18-61-15,0 4-19 0,-17 1-14 16,17 2-15-16,0 2-9 0,0 3-8 15,-9 0 16-15,9 0 5 0,0 28-3 16,0-28 3-16,0 54 7 0,0-27 1 16,0 4-3-16,0 2-4 0,0 5-2 15,0 2 0-15,0 41 2 0,0-35 5 16,0-4-5-16,15 0 2 0,-15-6-15 0,0 2-28 16,0 24-119-16,0-32 46 0,0-5-9 15,0-3-6-15,0-4-24 16,0-4-12-16,0 7-182 0,0-15 102 0,-14-4-174 15,14-2-164-15,0 0-176 0,0-21-690 16,0 21 829-16,0-24-1 0</inkml:trace>
  <inkml:trace contextRef="#ctx0" brushRef="#br0" timeOffset="2889.28">24223 3526 5023 0,'-18'-2'93'0,"18"1"111"0,-15-1 397 0,6 1-317 16,9 1-50-16,-5-1 121 0,5 1-329 15,0 0-18-15,0-1-1 0,0 1 1 16,0-1 13-16,16 0-13 0,-16-1-1 16,20 1-4-16,-3 0-5 0,21-4-77 15,-15 2-23-15,-1 0-66 0,2-2-89 16,1 1-209-16,-1-3-240 0,24-7-1617 16,-25 5 1015-16</inkml:trace>
  <inkml:trace contextRef="#ctx0" brushRef="#br0" timeOffset="3702.89">24612 3566 4053 0,'-14'13'82'0,"-1"8"291"0,-4-12-24 0,19-5-23 16,-10 0-25-16,10-1-70 0,0-3-88 15,0 0-15-15,0 0-102 0,0 0-10 16,19-19 0-16,-19 19 4 0,22-24 56 15,4-4-41-15,-12 11 3 0,-1-1-15 16,1-1 7-16,-6 1 28 0,4-17 111 16,-12 20-50-16,8 1 16 0,-8 3 3 15,0 3-7-15,0 5-27 0,0-3-13 16,0 6-82-16,0 0-5 0,-17 0 13 0,17 21 12 16,-24 7 39-16,-2-10-43 0,11 1-15 15,-2 3-6-15,6 2 1 0,2 0-7 16,2 19-2-16,0-4-3 15,7-3-20-15,22-24-9 0,-22 2-18 16,22-3-9-16,-22-3-26 0,30-1-22 16,7-2-185-16,-17-5 118 0,3 0-25 15,0 0-40-15,6-25-128 0,26-5-840 16,-28 11 485-16,0-2 116 0,-3-2 209 16,-2-1 52-16,-3-2 128 0,8-22 361 15,-17 24 126-15,-4 2 14 0,-1 2 89 0,-5 3 212 16,1 3 66-16,-1-5 421 0,0 12-743 15,0 1-99-15,0 5-84 0,0-2-49 16,0 3-31-16,0 0-60 0,0 0 8 16,0 0 23-16,0 0 18 0,0 0 10 15,0 24 55-15,0-1-74 0,0-8 1 16,0 41 41-16,0-39-75 16,13 1-5-16,-13 1 0 0,0 17 1 15,0-22-4-15,0 0 1 0,0 0-3 16,0-4-2-16,0-2-1 0,0 1 1 0,0-7 2 15,0-2 2-15,0 0-8 0,0 0-1 16,0 0-3-16,0-23-16 0,0-2 10 16,-14 4-1-16,14-1 1 0,0-4 3 15,0-32-5-15,0 29 19 0,0 0-1 16,23 0 1-16,-23 5-3 0,19 2-1 16,0-9 4-16,-19 19 0 0,20 5 0 15,-11 0-1-15,1 3-2 0,-2 1 1 16,8 0 3-16,-7 3 1 0,0 0 0 15,-2 0-1-15,2 0 6 0,0 0 1 16,6 0 29-16,-10 0-14 0,2 18 7 16,-1-18 2-16,-1 0 16 0,1 15 86 15,-3 2-46-15,-1-4 18 0,0 4 1 0,-2 2-5 16,0 5-19-16,0 27 10 0,0-23-67 16,-21 1-8-16,21-2-6 0,-15-1-2 15,15-2-6-15,-11 17 1 0,11-23-5 16,-11-2-4-16,11-3-9 0,0-3-20 15,0 5-127-15,27-9 10 0,-27-4-70 16,35-2-68-16,-10 0-138 0,3 0-276 16,36-20-1395-16,-34-8 599 0</inkml:trace>
  <inkml:trace contextRef="#ctx0" brushRef="#br0" timeOffset="4210.42">26157 2870 5953 0,'0'0'-2'0,"0"0"-6"0,0 0 28 0,0 0 185 0,0 0-16 15,0 0-27-15,0 0-39 0,0 0-14 0,0 0-42 16,19 0-4-16,-19 0-5 0,0 0-7 16,23 21-8-16,-2 1 41 15,-21-8-50-15,19 5-6 0,-19 6-11 0,15 6 7 16,-7 5-7-16,-8 3-3 0,12 5-3 16,-7 5-9-16,-1 0-4 0,-4 1 2 15,0 44-30-15,0-9-86 16,-19-20-135-16,19-37 70 15,-21 10-304-15,8-17-139 16,13-18 126-16,0-3-220 0,-10 0-274 16,10 0-285-16</inkml:trace>
  <inkml:trace contextRef="#ctx0" brushRef="#br0" timeOffset="5152.91">26174 3259 5376 0,'-14'-22'276'31,"-16"1"634"-31,28 21-862 0,0-2-8 15,2 1-11-15,0 1-3 0,0 0 4 16,0 0-4-16,21 0 1 16,75-17-6-16,-60 3-25 0,52-8-7 15,-43 8 9-15,4 2-4 16,-2-1-8-16,43-14-40 16,-20 0 19-16,-45 16 30 0,10-9-1 15,-28 10 2-15,-5 1 5 16,-2-10-8-16,-31-2-6 0,31 13 11 15,-88-29 102 1,69 31-38-16,-11-4 71 0,18 7-70 16,2 0-6-16,3 1-19 0,1 1-8 15,6 0-19-15,-6 0-9 0,6 0-7 16,0 1 3-16,0 0 0 0,0 0 0 16,0 0 10-16,0 23 28 15,0 2-7-15,0-7-1 0,14 4-8 16,-14 5 1-16,0 2-1 0,0 2-3 0,11 7 6 15,-11 2-7-15,6 48 5 16,0-4-24-16,-6-43 3 0,4-1 0 16,0-4 4-16,-1-5-1 0,-1-3-3 15,2-4-2-15,1-7 0 0,-3 0 4 16,0-6 1-16,5 0 4 16,-2-11-7-16,-1 0 1 0,0 0-3 15,3-30 3-15,13-2-7 16,5-4-8-16,-11 17 7 0,2 2 2 15,-3 2 0-15,1 2-4 0,1 3 1 16,-6 2-7-16,0 8 1 0,-2-10 5 0,2 10-2 16,-5 0 5-16,8 0-3 15,-1 22 5-15,-5-22 2 16,4 21-1-16,1-21-3 0,0 22-4 0,3-22-4 16,1 22-8-16,3-22 6 0,0 14 1 15,25-1 0-15,-3-13 1 16,-17 0 11-16,-6 0 0 0,2 0-1 15,-3 0 4-15,-1-25-1 0,-4 25-3 16,3-30 5-16,-3 10 0 0,-5-1 3 16,8-21 18-16,-10 0 20 15,-4 26-21-15,0-1 1 0,0 5-2 16,-24-5 17-16,24 9-25 16,-25 6-3-16,8 2-5 0,-11 27 8 15,-5 3-4-15,17-10-9 16,5-2 6-16,0 3-7 0,3 1-3 15,4-1 0-15,4 17-20 0,21-4-16 16,-21-20 19-16,24-2-7 16,-24-2 3-16,27-2 5 0,-1 1 0 15,-14-9 25-15,-3 0-4 0,2 0 2 16,-1-20-1-16,-1 20 0 0,-1-26 9 16,-1 10 11-16,0-2 16 0,-1 0 0 15,-1 1 2-15,2-15 25 16,0 7-32-16,-7 16-28 0,2 2-8 0,0 2 5 15,-1 5-5-15,0-4-6 0,-1 4 1 16,1 0 1-16,5 0 6 0,12 20-17 16,8 4-39-16,-9-24 11 15,3 30-20-15,0-14-38 0,1 0-62 16,37 23-635-16,-41-28 412 16,2-4-243-16,1-7-306 0,-4 6-288 15</inkml:trace>
  <inkml:trace contextRef="#ctx0" brushRef="#br0" timeOffset="5571.91">27530 3259 4961 0,'0'-7'59'0,"-18"3"101"0,18 1 73 0,0 2 37 0,0-1-40 16,0 2 63-16,0 0-211 0,0 0 17 15,0 0 9-15,0 18-17 0,0-18-28 16,0 20-7-16,19-6-12 0,-19 1-1 15,0 3-14-15,13 1 1 0,-13 22 23 16,9-21-25-16,-9 0-15 0,0-1-6 16,0-2-5-16,0-2 0 0,0-1-1 15,0-2 2-15,0-3 5 0,0-2-3 0,0-3 5 16,0-1 46-16,0-3-11 16,0 0-45-16,0-20 2 0,0-9-6 15,22-10 5-15,1 16 8 16,-8-5-1-16,1 0 3 0,2 0 10 15,20-25 32-15,0 11-6 16,-19 26-32-16,-4 8 3 0,1 4-2 16,-3 1 9-16,1 3 1 0,-5 0-1 15,2 28 0-15,-2-11-4 0,5 26 4 16,-2 11-14-16,-6-24-5 16,-4-2-4-16,5 0 1 0,-4-2 3 15,2-1-8-15,0-1-20 0,0-4-22 0,-1-1-33 16,0-3-43-16,1 8-338 15,-5-7-1995-15,0-15 955 16</inkml:trace>
  <inkml:trace contextRef="#ctx0" brushRef="#br0" timeOffset="6679.14">20367 4676 3282 0,'16'-9'54'0,"-12"5"135"0,-2 2 130 0,-2 0 148 0,0 0 57 15,0-1 255-15,0 3-571 0,0 0-98 0,0 0-54 16,0 0-1-16,0 0 10 16,0 0 106-16,0 0-66 0,0 0 9 0,0 0 1 15,0 0 2-15,-18 18-24 0,-5 4 40 16,3-7-73-16,-3 1 5 0,-6 5 2 16,-4 1 6-16,-35 27 52 0,34-24-79 15,0 1-13-15,4 1-18 0,2-1-3 16,4-1 2-16,-13 17 13 0,20-23-11 15,5-4-3-15,3-1-6 0,2-3 0 16,0-3-2-16,1 4 3 0,4-9-3 16,2 0-1-16,-2-2 2 0,2-1-4 0,0 0 2 15,0 0-5-15,0 2 11 0,0-2 6 16,0 2 8-16,17 2 2 0,-2 6 9 16,-15-2-24-16,25 1-2 0,-8-1-3 15,3 3-2-15,3-1 0 0,32 13-1 16,-24-8-3-16,4-5 0 0,-2 5 0 15,4-2 2-15,42 15 1 0,-40-15-6 16,-1 2 3-16,-1 0-1 0,-4-1 0 16,-1 0 2-16,17 11 0 0,-29-13-3 15,-7-2 2-15,-3-3-2 0,0 1 4 16,-3 2-3-16,-5-9 0 0,-2 1-1 0,0 0 2 16,0-2-3-16,0 1-1 0,0-1-41 15,0 0-32-15,0 0-82 0,0 0-98 16,0 0-135-16,-19 0-971 15,4-16-887-15</inkml:trace>
  <inkml:trace contextRef="#ctx0" brushRef="#br0" timeOffset="7022.77">21222 5013 5604 0,'-16'0'-1'0,"-4"0"43"0,-2 0 68 0,-23 0 327 0,24 0-163 16,-3 0-30-16,4 0-55 0,2 0-43 16,4 0-64-16,-2 0-22 0,13 0-61 15,1 0-7-15,2 0 3 0,0 0 2 16,28 0 1-16,13 0-4 0,-11-17-3 15,5 17-5-15,6 0-3 0,1-12-6 16,42 12-40-16,-47 0 14 0,-1 0-16 0,-5 0-13 16,-4 0-20-16,-6 0-5 0,9 0-95 15,-22 14 98-15,-2-14-9 0,-2 0-6 16,0 0-23-16,-4 0-47 0,2 0-546 16,-2 0 134-16,0 0-78 0,0 0-180 15,0 0-29-15</inkml:trace>
  <inkml:trace contextRef="#ctx0" brushRef="#br0" timeOffset="7471.74">22041 4722 5292 0,'0'-7'112'0,"0"1"81"0,0 0 73 16,0 1 66-16,0-1-58 0,0-1 90 16,0 6-283-16,0 1-41 0,0-2-26 15,-15 2-4-15,15 0 34 16,0 0-26-16,0 0 5 0,0 0 29 16,0 0 15-16,0 22 12 0,0-22 6 15,0 23-30-15,0 11 32 0,0-11-48 0,0 2-1 16,0 0-2-16,0 4-6 0,0 34 5 15,0-32-25-15,0 2-2 0,0-1-4 16,0-1 4-16,0-5-5 0,0 22 5 16,0-28-6-16,0-4 0 0,0-1-2 15,0-5 0-15,23 3 0 0,-23-9 2 16,25-2-2-16,-6 0 2 0,5-2-4 16,3 0-3-16,38 0-20 0,-31 0 3 15,0-21-5-15,-3 21-11 0,-3 0-18 0,16-14-94 16,-30 14 57-16,0 0-16 15,-6-8-30-15,-3 8-76 0,-2 0-87 0,0-13-971 16,-2 5 197-16,-1-2-304 0,0-2 114 16</inkml:trace>
  <inkml:trace contextRef="#ctx0" brushRef="#br0" timeOffset="7828.8">22665 5079 5920 0,'0'9'1'0,"0"-9"13"0,0 9 8 15,0-9 160-15,0 0-55 0,19 0-15 0,-19-18-39 16,0 18-44-16,16-20-26 0,3-7-3 16,-10 12-1-16,0-1 10 0,2-1 15 15,-2-1 9-15,-1-2 14 0,1-16 63 16,-6 18-43-16,-3 3 12 0,0-1 2 15,0 4-9-15,-18-8 43 0,18 17-83 16,-17-2-1-16,17 4-13 0,-20 1-3 16,6 0 4-16,-10 25 40 0,10-25-16 15,1 25-2-15,1-10-2 0,1 3-2 0,1-1-10 16,-4 20 9-16,9-17-26 16,4 0-4-16,1 0-4 0,0-2 3 0,0 20-1 15,28-21 0-15,-28 2-4 0,28-3-5 16,-11-3-10-16,5 2-24 0,25 4-127 15,-23-13 18-15,-1-4-53 0,3-1-56 16,2-1-109-16,28-20-923 0,-29 20 421 16,0-25-309-16,-1 10 217 0</inkml:trace>
  <inkml:trace contextRef="#ctx0" brushRef="#br0" timeOffset="8273">23218 4841 4977 0,'0'-9'288'0,"0"6"-53"0,0 2 52 0,0-3-59 15,0 1-33-15,0-1-31 0,0 0 88 16,-17 2-133-16,17 0-6 0,0 2-7 16,0-3-3-16,0 3-15 0,0 0 35 15,0 0-80-15,0 0-6 0,0 0-10 16,0 0-1-16,0 0 1 0,0 0-17 16,0 0-6-16,0 0-1 0,0 0 4 15,0 16 2-15,-14-16 4 0,14 14-10 16,0-14-3-16,0 12 0 0,-10-6 5 15,10 0-4-15,0 4 2 0,-7-5-7 0,7-1-1 16,0 2 3-16,0 1 1 16,0-1 2-16,0 5 9 0,0-3-5 0,21-4 0 15,-21 3-3-15,0-5 0 0,21 4 3 16,-3-3-7-16,-6-1 7 16,23 3-10-16,-22-2 0 0,0 1 8 15,-2-1 1-15,0 0-4 0,11 5-1 16,-14-4 0-16,1 0 1 0,-4-1 3 15,-1 0-3-15,1 2 9 0,-5 0-7 16,0 1 3-16,0 1-2 0,0 2-2 16,-41 25-23-16,41-20-28 0,-25-1-48 15,-1 10-253-15,16-14 123 0,10-2-17 16,-16-2-30-16,16 0-138 16,-8-5-939-16,8 0 532 0,0 0-170 0,22-27 300 15</inkml:trace>
  <inkml:trace contextRef="#ctx0" brushRef="#br0" timeOffset="8601.03">23620 4738 5259 0,'2'-2'130'0,"-2"0"52"0,0 2 39 0,0-3-17 0,0 3-27 0,-19 0 107 0,-2 0-176 0,21 0-29 15,-23 0-28-15,23 19-19 0,-23-19-19 16,11 16 8-16,12-16-8 0,0 11-2 15,0-11-4-15,0 12 0 0,0 3 5 16,0-8-8-16,27-1 3 0,-27-1-4 16,23 1-1-16,-8 0 6 0,16 2 15 15,-13-2 5-15,-3-1 9 0,1 1 4 16,-1 1 1-16,-2 0-4 0,12 8 24 16,-15-6-38-16,-2-3-7 0,-1 2-4 15,-2 1-1-15,4 7 4 0,-9-8-8 16,0 1-1-16,0 1-3 0,0 1-1 0,-20 1-5 15,-3 12-11-15,23-12-24 0,-27 1-37 16,13-1-53-16,0-4-54 0,2 1-56 16,-9 0-615-16,12-8 129 0,9-1-350 15,-7 0-167-15</inkml:trace>
  <inkml:trace contextRef="#ctx0" brushRef="#br0" timeOffset="9390.57">24043 5030 6071 0,'0'15'-7'0,"-17"-15"9"0,17 0 70 16,0 0 50-16,0 0-4 0,0 0-9 16,24-17-66-16,-24 17-47 0,22-23-3 15,-22 23 1-15,25-28-2 0,0-7 1 16,-13 19 4-16,-12-3 2 0,14 2-4 15,-14-2 2-15,6 2 4 0,-6-11 7 16,0 15-1-16,0 3 9 0,0 3 8 16,-22 3 6-16,22 1 15 0,-23 3 76 15,-5 0-40-15,13 18 1 0,2-18 1 16,0 24 1-16,-11 10 41 0,17-15-84 0,-1-2-11 16,8 1-9-16,-5 1-4 15,5 0-10-15,0 12 1 0,0-16-7 0,27-1-7 16,-27-1-20-16,26-1-27 0,-12-3-25 15,20 4-137-15,-15-7 99 0,1-2 0 16,1-2 12-16,3 0 0 0,22-2-59 16,-23 0 107-16,1 0 10 0,0-22 5 15,-1 22 0-15,-1-24 5 0,17-10-19 16,-22 14 38-16,-1-4 10 0,-3-2 5 16,0-1 8-16,-5 2 43 0,5-22 163 15,-9 28-42-15,0 3 14 0,-4 6-8 0,0 2-22 16,0-3 44-1,0 11-168-15,0 0 7 0,0 0 14 16,0 21 47-16,0 9-71 0,0-12-12 16,0 4-8-16,0 2-2 0,0 30-5 15,0-31 1-15,0 2 1 0,0-3-2 16,0 1 3-16,0-5-8 0,0 10-43 16,0-10-57-16,0-10 23 15,0-7 64-15,0-1 5 0,0 0-7 0,0 0-15 16,0-22-39-16,0 22 53 15,0-24 13-15,0 8 5 0,0-4 2 0,-16-1 1 16,16-25-4-16,-12 21 7 0,12 0-2 16,0 2 3-16,0-1-4 0,0 5-3 15,0-13 1-15,0 18 6 0,28 4-3 16,-28 1 1-16,24 0-5 0,2 1-2 16,-13 6-1-16,-13-1 8 0,23 3-2 15,-12 0 2-15,-1 0 12 0,8 0 29 16,-8 20-10-16,-1-20 8 0,0 24 13 15,-3-7 5-15,0 2 9 0,2 21 45 0,-5-16-66 16,2-2-13-16,0 0-11 0,-1-1-2 16,6 17-6-16,-4-22-8 15,1 1-5-15,0-3 2 0,1-1-3 0,0-2-14 16,11 9-79-16,-10-12-15 0,2-2-59 16,1-2-70-16,2-2-108 0,5-2-234 15,17 0-1387-15,-16-20 483 0</inkml:trace>
  <inkml:trace contextRef="#ctx0" brushRef="#br0" timeOffset="9971.17">25462 4419 5241 0,'17'0'121'0,"-17"0"-3"0,0 0 84 0,0 0 54 0,0-18 26 15,0 18 244-15,0 0-285 0,0 0-195 16,0-9-28-16,0 9-6 16,0 0 24-16,0 0-29 0,0 0 9 15,0 0 2-15,0 0 7 0,0 22 1 16,0-22-9-16,21 30 0 0,-21-8-2 16,16 5-1-16,-3 46 6 15,-13 14-5-15,0-39-9 0,0 4-6 16,0-1-5-16,0-1-17 0,-23-1-25 15,23-6-50-15,-17-3-57 0,17-3-68 16,-14-5-69-16,14 11-490 16,0-24-522-16,0-18 336 0,0-1-226 0</inkml:trace>
  <inkml:trace contextRef="#ctx0" brushRef="#br0" timeOffset="10917.49">25369 4716 5910 0,'-24'-20'117'15,"4"10"99"-15,20 8-104 0,-5-4-24 16,5 2-16-16,0 0-21 0,29 0-33 16,-4-3-1-16,8-1-11 0,8-3-4 15,8-1-1-15,65-14 0 16,7-2-6-16,-64 15 4 0,-3-1-3 16,-6 1-1-16,-6-1 3 0,-6 1-4 0,16-16-2 15,-27 4 0-15,-23 13 5 16,-2-1 3-16,0 2-1 0,-33-10 23 15,-28 7 32-15,38 8-4 16,0 0 12-16,1 3 8 0,2-1 8 16,4 2-11-16,3 0-25 0,4 0-17 15,9 1-19-15,-12-1-17 16,12 2 2-16,0 0 17 0,0 19-1 16,0-19 15-16,0 20 2 0,0-4 7 15,0 1 10-15,14 4-3 0,-14 5 0 16,0 2-13-16,0 3-10 0,0 4-2 0,0 41 15 15,0-39-17-15,0 2-6 0,0-3-3 16,0 1-1-16,0-6 1 0,0-2 0 16,0-4-4-16,0-2-1 0,0-4-2 15,0-4 3-15,20-1 0 0,-20-9 13 16,0-5-5-16,14 0-5 16,-14 0-5-16,22-25-5 15,4-24 5-15,-9 30 6 0,0-2 3 16,0 2-6-16,1 2 0 0,-3 3 0 15,-4 4-8-15,1 10 7 0,-4-12-1 16,1 6-2-16,-4 6 10 16,-4 0-1-16,1 0-3 0,-2 23-3 0,2-23 1 15,0 25 1-15,2-6 5 16,15 41 1-16,-11-41-14 0,5 0-1 16,1-1-6-16,2-3-10 0,2-1 0 15,2-3 0-15,0-3-1 0,21 3-4 16,2-11 10-16,-24 0 9 15,4 0-6-15,-5-24 2 0,4 24-4 16,-1-32 15-16,1 11 1 0,-1-4 4 16,-4-3 4-16,-1 0-6 0,-3 0 4 15,-2 2 3-15,1-22 27 0,-12 31-15 16,0-6 10-16,0 14-19 0,-23 6 0 16,-4 3 0-16,12 0 0 0,-3 0 1 15,-3 26 1-15,0-26 2 0,2 30-8 16,-1-14-7-16,7 5-3 0,-3-2 1 15,5 0 3-15,4-1-6 0,7 15-29 16,0-9-21-16,0-16 35 16,20-2 10-16,-20 0 10 0,18-6-5 15,-18 0 9-15,21 0-2 0,-21 0 1 16,24 0 5-16,6-26-4 16,3-24 4-16,-18 32 0 0,0 2 1 15,-3 1 9-15,-1 0 7 0,1 4 10 0,-7 2-2 16,1 9-7-16,-4-7-9 15,-2 7-8-15,0 0-6 16,0 0 3-16,0 0-1 0,0 22-7 0,0-22 2 16,0 22 0-16,0-7-3 0,0 0 11 15,19 1-10-15,-19 0-1 0,19 0-6 16,-19-2-19-16,44 11-109 16,-11-6-165-16,-15-13 73 0,-2 2-82 15,2-5-141-15,0-2-325 0,-2-1-283 16,3 0-277-16</inkml:trace>
  <inkml:trace contextRef="#ctx0" brushRef="#br0" timeOffset="11329.1">26858 4682 4969 0,'0'-10'88'0,"0"4"48"0,0-5 318 16,0 9-74-16,0 1-245 0,0 0-17 15,0 1-18-15,0 0 2 0,0-3-10 16,0 3-19-16,0 0 4 0,0 0-9 15,0 0 68-15,17 22-41 16,-17-22-57-16,11 25 4 0,-11-10-3 0,0 3-12 16,8 2-7-16,-8 4-13 15,0 2-3-15,0 2-1 0,0 0 0 0,0-3-2 16,-17 1 1-16,17 16-6 0,0-26 2 16,-14-6-3-16,14-4 2 0,0 0 10 15,0-5-5-15,0-1-1 0,0 0 5 16,0 0-8-16,0-26 2 0,23-6-1 15,1-12 2-15,-11 19 0 16,4-3 2-16,2 1-5 0,2 1 4 16,19-23 1-16,-1 11 15 15,-19 23-11-15,-4 3-1 0,-3 5 3 16,-2 3 4-16,0 4 10 0,-2 0 2 16,-2 0-6-16,3 25 5 0,-4-25-10 0,7 51 0 15,-3 0-18-15,-6-25 5 16,0 2 2-16,-1-3-5 15,7 25-17-15,-4-6-81 0,-4-25-12 16,2-3-69-16,-4-1-104 0,2-2-231 16,-2-7-434-16,0 0-279 0</inkml:trace>
  <inkml:trace contextRef="#ctx0" brushRef="#br0" timeOffset="12638.66">19971 6240 3567 0,'-4'0'86'0,"1"0"122"0,0-18 171 0,3 18 83 15,-2 0-8-15,2-11 170 0,0 11-456 16,0 0-57-16,0 0-27 0,0 0 10 0,0-5 12 16,0 0 121-16,0 5-106 0,0-2-4 15,0 2-2-15,0 0-7 0,0 0 70 16,0 0-114-16,0 0-11 16,0 0 59-16,0 0-66 0,0 0-2 15,0 15 3-15,23-15-15 0,-3 15 7 16,-20 5-28-16,34-6 0 0,-16 2 0 15,47 36 11-15,-42-30-17 16,3-1-1-16,28 27 3 0,-26-23-4 16,-4 2-2-16,5 1 0 0,0 1 0 0,-2-1 0 15,22 22 1-15,-27-27-2 16,-1-4-3-16,-1-1 2 0,-4-2 2 0,9 10 1 16,-1-1 3-1,-18-19-2-15,-5-4 0 0,-1 0 4 16,0-1 0-16,0-1 10 0,0 0-7 15,0 0-3-15,0 0 0 0,0 0 1 16,0 0-5-16,0 0 1 0,0 0-4 16,0 0 0-16,0 0-2 15,0 0-3-15,0 0 5 0,0 0 0 16,-25 19 5-16,-6-19-4 0,7 20-1 16,-6-6 0-16,-6 3-1 15,-87 33 2-15,77-31 1 0,-41 17 2 16,47-20-6-16,2-1-1 0,7-2 3 0,3-4-1 15,5 1 4-15,-8 1-6 0,21-7-7 16,5-3-8-16,2-1-5 0,3 0-12 16,0 0-56-16,0 0 29 0,0 0-14 15,0 0-25-15,0 0-33 0,0-15-32 16,20 15-216-16,-20 0 180 0,14 0-17 16,-14-12-73-16,0 12-173 0,16 0-158 15,-2 0-1160-15,-5 0 822 0</inkml:trace>
  <inkml:trace contextRef="#ctx0" brushRef="#br0" timeOffset="13073.98">19932 7334 5325 0,'-25'0'241'0,"16"2"-25"0,2-2 53 0,0 0-45 16,0 0-38-16,4 0 10 0,3 0-148 16,0 0 3-16,0 0 6 0,0 0 17 15,0 0 5-15,0 0 79 0,17 0-103 16,-17 0-12-16,23 0-12 0,-5 0-7 15,34 0 21-15,-21-16-34 0,7 16-2 16,5 0-8-16,2-14-2 0,4 14-1 16,48-11-2-16,-48 2 3 0,-2 5 2 15,-6 0-7-15,-5 4 2 0,20-6-8 16,-38 2 8-16,-4 3 3 0,-3 0 0 16,-5 1 4-16,-2 0 2 0,-3-1-4 15,-1 1-21-15,0 0-43 0,0-2-56 0,0 0-71 16,0 1-71-16,0-5-522 0,-15 5 125 15,15-6-235-15,0 1-232 0,0-1-209 16</inkml:trace>
  <inkml:trace contextRef="#ctx0" brushRef="#br0" timeOffset="13604.16">21763 6869 3981 0,'-19'4'70'0,"0"-4"121"0,2 0 192 0,-1 1 94 0,-18-1 299 0,18 0-562 15,4 0-60-15,2 0-15 0,1 0 5 16,3 0-1-16,-2 0 87 0,7 0-146 15,2-13-15-15,0 13-14 0,1 0-12 16,0 0 11-16,0 0-44 0,0 0-2 16,0 0 4-16,22 0-1 0,-22 0 2 15,53 0-2-15,-28 0-8 0,7 0-3 0,4-13 2 16,4 13 3-16,3 0 2 16,41-12 3-16,-38 12-7 0,-3 0-4 0,2 0 1 15,-7-5 0-15,-3 5 2 0,22 0 0 16,-35 0 0-16,-8 0 0 0,-3 0 3 15,-4 0-2-15,-1 0-2 0,-6 0-63 16,0 0-57-16,0 0-74 0,0 0-103 16,0 0-71-16,0-18-989 0,0 6 240 15,0 12-243-15</inkml:trace>
  <inkml:trace contextRef="#ctx0" brushRef="#br0" timeOffset="14585.19">23054 6242 3567 0,'0'-4'136'0,"-27"-4"172"0,27 0 149 0,-23 2 79 0,23-1-91 0,-40-5 99 16,27 9-401-16,1-2-24 0,-3 2-13 16,4 3 2-16,0-2-28 0,-8 2 2 15,12 0-57-15,-3 0 10 0,2 0 15 16,-1 27 8-16,-13 9 68 0,11-16-63 0,-4 6 3 16,1 4-2-16,3 3-7 0,-1 2-10 15,-4 37 11-15,9-33-39 16,3 1-8-16,3-1-3 0,1-3-2 0,0-2-6 15,28 26 2-15,-28-35-1 0,29-1-2 16,-11-5-9-16,3-3-16 0,25 6-65 16,-21-16 36-16,-1-1 6 0,0-5 9 15,0 0 1-15,-2 0 12 0,13-22-4 16,-23 22 25-16,-2-22 9 0,-3 22-1 16,-3-30-6-16,-4 14 9 0,0-16 16 15,0 16 11-15,-26 1 6 0,26 1 10 16,-22 3 1-16,4-5 44 0,18 9-50 0,-14 1-9 15,14 2-17-15,0 3-11 0,0-4-25 16,0-2-88-16,0 3 26 0,22-2-16 16,-22 0 4-16,32-1-17 0,-10-1 5 15,28-6-50-15,-25 8 109 0,1 3 18 16,-3 0 14-16,0 0 5 0,9 2 4 16,-20 1 6-16,-2 0 18 0,-3 0 45 15,-3 0 48-15,-1 0 41 0,-2 0 172 16,-1 0-191-16,0 0-28 0,0 0-27 15,0 0-16-15,0 0-21 0,0 0 6 16,0 0-42-16,0 0-2 0,0 0-2 0,0 0-5 16,0 13 16-16,0-13-3 0,0 0 0 15,0 16 0-15,0 15 15 16,0-17-21-16,0 3 2 0,0 0 1 16,13 23 4-16,-13-18-10 0,0 1 0 15,0 50-12-15,0-51-10 16,0-1-30-16,0-2-52 0,-14 11-313 15,14-21 114-15,0 0-42 0,0-3-41 16,0-3-216-16,0-2-1107 16,0-24-473-16</inkml:trace>
  <inkml:trace contextRef="#ctx0" brushRef="#br0" timeOffset="14991.35">23369 6609 4974 0,'0'-5'99'0,"0"1"67"0,0-2 43 0,0 0 77 0,20-7 194 16,-20 6-295-16,20 0-55 0,-3 0-41 15,2 1-2-15,4 0-3 0,25-5 59 16,-24 5-84-16,1 4-8 0,-1 1-5 16,-2 1 4-16,14 0 54 0,-21 0-56 15,-3 16-9-15,-2-16-6 0,-2 19 0 0,-2-19-3 16,-1 46 20-16,-5-27-34 0,0 3-5 15,0 2-3-15,0 2-3 0,-26-1 0 16,6 24-4-16,20-27-1 0,-19-3-1 16,19-5 2-16,-16-1 1 0,16 1 12 15,-10-10 1-15,10-2 14 0,0-2-4 16,0 0-2-16,0 0-11 0,0-21-15 16,0-4 0-16,18 7 2 0,-18-6-3 15,18-2 4-15,-18-3-2 0,40-34-1 0,-23 30-1 16,2 0-2-16,0 2-11 15,-3 3-20-15,18-18-111 0,-20 30 23 0,-4 3-50 16,2 2-49-16,-6 4-78 0,-2 3-66 16,5 4-758-16,-7 0 394 0,7 0-296 15,-5 0 36-15</inkml:trace>
  <inkml:trace contextRef="#ctx0" brushRef="#br0" timeOffset="16157.29">24084 6752 5898 0,'-10'9'-2'0,"0"-3"4"0,2-1 5 0,3-4 76 0,0-1 218 0,2 0-172 15,2 0-67-15,1-19-66 0,0 19-1 16,0-18 3-16,19-2 4 0,-19 7 0 15,16-2-1-15,-16-1 0 0,18 1-2 16,3-20 0-16,-21 16 14 0,13 0 12 16,-2-33 127-16,-5 37-84 15,-6 5 6-15,0-1 7 0,0 3-11 16,0-1-2-16,-19 9-59 0,19 0-4 0,-20 0 13 16,20 0 13-16,-43 30 78 15,27 2-50-15,-2-14 3 0,3 4-3 0,0 0-10 16,2 1-3-16,-6 21 11 0,12-21-37 15,4-2-9-15,1-1-5 0,2-2-5 16,0-2-2-16,23 23-6 16,22-23-27-16,-6-5-71 15,7-10-91-15,-22-1 64 0,-1 0-34 16,4 0-20-16,0 0-27 0,4-25-14 16,35 0-294-16,-33 9 170 0,2 1-90 15,0-3-31-15,0 1-37 0,-6-2 140 16,19-16 95-16,-27 17 262 0,-6 0 9 15,-2 0 65-15,-5 3 98 0,2-14 411 16,-6 15-190-16,-2 2 4 0,-2-1-42 0,0 2-26 16,0-14 204-1,-18 19-405-15,18 2-4 0,0-3 111 0,-13 5-132 16,13 1-13-16,0 1-14 0,0 0-12 16,0 0-11-16,-10 0 58 0,-1 18-21 15,1-18 5-15,-5 26-5 0,0-7-10 16,-24 25 0-16,20-19-54 0,-1 0-10 15,4-1-2-15,3 0-1 0,2-3-1 16,0 16-17-16,7-21-19 0,4-3-15 16,0-4-13-16,0 0-1 0,19 0-17 15,-19-8 58-15,21-1 11 0,-21 0 0 0,30 0-8 16,-13 0-3-16,21-28-24 0,-20-1 34 16,4 11 8-16,-5-2 3 0,2 1 3 15,-3-3 4-15,11-17 31 0,-16 22 19 16,-4 2 32-16,-3 3 23 0,-1 4 4 15,-3 0-21-15,0 4 4 0,0 2-86 16,0 2-7-16,0 0-1 0,0 0 5 16,-18 19 6-16,18 2-11 0,-13-21-3 15,3 56-4-15,10-43 5 16,0-3-3-16,0 2-3 0,0-2-5 16,19 12-50-16,3-9 13 15,-1-9 26-15,-21-1 8 0,23-3 1 0,-6 0-5 16,3 0-6-16,20-20-30 0,-20 20 31 15,3-22 4-15,-3 22 4 0,-1-29 2 16,-2 13 0-16,13-21 6 0,-17 18 6 16,-2-3 0-16,-2 0 4 0,-2-3-6 15,5-30 5-15,-8 27-3 0,-2-2 2 16,-1-6-3-16,-1 1 0 0,0 0 2 16,0-28 29-16,0 36 6 0,0 5 18 15,0 3 0-15,0 7-7 0,-14 4-16 16,14 0-13-16,0 7-18 0,0 0 1 15,0 1-1-15,0 0 0 0,0 0 1 0,0 0 2 16,0 0 3-16,0 0 2 0,0 0 3 16,0 0 4-16,0 0 4 0,0 0-14 15,0 0-5-15,0 0 6 0,0 0 6 16,0 18 13-16,0-3 21 0,0-4-25 16,0 4-13-16,-16 1 6 0,16 5-2 15,0 22 15-15,0-20-15 0,0 4 1 16,0 1 0-16,0 1-8 0,0 3 4 15,0 34-4-15,0-29-1 0,0-1-3 0,0 0 0 16,0-2 2-16,0 0 1 16,0 24 0-16,0-32-4 0,0-2-12 0,0-5-11 15,0-3-10-15,0 7-64 0,0-17 43 16,0 0-6-16,0-5 2 0,0 1-512 16,0-2 377-1,0-24-48-15,0 24-118 0,0-26-243 16,0 8-151-16,0-27-1606 0</inkml:trace>
  <inkml:trace contextRef="#ctx0" brushRef="#br0" timeOffset="16434.65">24850 6544 4856 0,'-18'0'140'0,"18"0"106"0,-11 0 40 0,11 0 13 0,0 0 19 0,0 0-253 15,0-15-39-15,0 15-21 0,0 0 11 16,28-8 10-16,5 0 31 0,-14 8-36 16,4-4-9-16,0 4-1 0,2-6 0 15,-3 4-2-15,21-2-2 0,-21 1-7 16,-2 1-4-16,1 0-4 0,-2 0-37 16,16-2-122-16,-20 1 43 0,1 1-13 0,-2 2-31 15,-2-1-32-15,-2 1-13 16,2 0-91-16,-6 0 218 0,-3 0 9 0,-1 0-92 15,-2 0-129-15,0 0-593 0,0 0 142 16,0 0 34-16</inkml:trace>
  <inkml:trace contextRef="#ctx0" brushRef="#br0" timeOffset="16848.2">25282 6800 4795 0,'-16'13'830'16,"16"-13"-464"-16,0 0-47 0,0 0-102 15,0 0-89-15,0 0-87 0,0-23-44 16,22 23 6-16,-22-22 6 0,19 7 6 16,-19 0 1-16,33-19 25 0,-33 16-8 15,18 0 19-15,-9 3 9 0,-9-3 17 16,9 2 1-16,-9-8 72 0,0 15-90 0,0 2-14 15,0 0-12-15,0 2-11 16,-22-1 19-16,-14 6 23 16,15 0-46-16,10 18-1 0,-11-1 11 15,13-17-21-15,1 21-4 0,1-6-1 16,-1-1 1-16,4 1-2 0,0 17-1 16,4-15 0-16,0 1 1 0,0-2 1 15,0-1-4-15,44 24-19 16,-44-27-1-16,45 3-60 15,14 2-388-15,-46-17 262 16,1 0-78-16,15 0-854 16,14-25-2136-16</inkml:trace>
  <inkml:trace contextRef="#ctx0" brushRef="#br0" timeOffset="17237.62">25538 6557 5279 0,'0'0'171'0,"-9"0"236"0,9 0-225 16,0 0 141-16,0 0-268 15,0 0 15-15,21 0 21 0,-21 0 15 16,19 0 83-16,6 0-105 0,-12 0-8 16,3 0-4-16,-1 0 4 0,-1 0-4 15,25 19 98-15,-8-1-74 16,-24-18-70-16,2 15-4 0,0 0 5 15,0-1-13 1,0 2-10-16,-7-9-5 0,0 0 3 0,1 13 6 16,-3-14-5-16,0 0-1 15,0 5 5-15,0-5-3 16,0-3-3-16,0 0 11 0,0-3-3 16,0 0 0-16,-12 0 0 15,12-17-17-15,0 2 5 16,0 15-4-16,0-24-2 0,0 10-2 15,0-20-28-15,0 18 8 0,0-3-16 16,0 2-21-16,16 1-54 0,-16-12-318 0,13 18 93 16,-13 1-188-16,0-1-194 0,12 1-379 15</inkml:trace>
  <inkml:trace contextRef="#ctx0" brushRef="#br0" timeOffset="17655.53">26286 6175 5035 0,'0'-7'138'0,"0"-2"393"0,0 3-185 0,0 1-26 0,0 2-71 16,0 2-47-16,-16 0-49 0,16 0-68 15,0 1-19-15,0 0 27 16,0 0-15-16,0 0-66 16,0 0-5-16,0 0 14 15,0 18 108-15,0-18-107 16,0 22 0-16,0-6-3 0,21 28 12 15,-10 12-11-15,-11-20-12 16,20-3-3-16,-20 6-5 0,17-1 1 0,-7 0-1 16,-5-1-20-16,1 1-18 0,-6-1-29 15,0-4-31-15,0-1-32 0,0-6-48 16,0 18-360-16,-21-14-241 16,21-21 242-16,0-4-302 0,-15-5-1459 15</inkml:trace>
  <inkml:trace contextRef="#ctx0" brushRef="#br0" timeOffset="18603.18">26274 6490 5092 0,'-17'-27'548'0,"17"15"-17"15,-12 12-384-15,12-3-40 16,0 0 52-16,23-1-47 0,-5-1-83 16,8 1-23-16,43-6-17 15,-29 4 7-15,45-7 2 0,-40 7 2 16,-5 0 2-16,-1-3-2 0,-5 2 1 15,-1-2 2-15,-6 2 0 0,-5-2 6 16,28-30 70 0,-50 28-81-16,0-14-2 0,-25 2 0 15,25 10 2-15,-49-20 29 16,49 23 11-16,-25 0 8 0,11 3 12 16,3 0 9-16,2 2-1 0,9-1-3 15,-16 4-8-15,7-7 2 16,7 7-32-16,2 2-17 0,0 0-1 15,0 0-6-15,0 0 15 16,-4 0 30-16,4 25-14 0,0-25-3 16,0 33-5-16,0-9 13 0,0 5-1 15,0 3 1-15,0 3 2 0,0 6-15 16,0 45 13-16,0-4-22 0,0-43-12 16,0-4-1-16,0-4 0 15,0-4-4-15,0-4 4 0,0-4-4 16,17 14-27-16,-17-26 23 15,0-5 9-15,8-1 2 0,-8-1-6 0,0 0-6 16,7 0-4-16,-3-18 0 0,2 18-2 16,15-48-18-16,6 10 5 15,-14 19 22-15,1 3 2 0,-1 2 2 16,-2 3-2-16,-3 2 4 0,-2 9 1 16,-2-9-1-16,-2 9-2 0,-1 0-10 15,-1 0 12-15,0 0 2 16,0 0-1-16,0 26 1 0,0-26-4 15,0 23 4-15,0-8-4 0,0-1-16 16,22 3-15-16,-22-4-21 0,13 15-79 16,19-10 14-16,-20-11 60 0,0-3-13 15,2-4-15-15,24 0-116 16,3 0 45-16,-18-24 108 0,-2 24 10 16,2-27-6-16,-1 9 2 0,1-2 6 15,-3-2 14-15,36-48 12 16,-39 50 14-16,-7-3 14 0,-3 4 38 15,-1 2 36-15,-4 3 12 0,-2 0 7 16,0 3-24-16,0 3-23 0,-21-1-1 16,-2 6 57-16,-4 3-19 15,27 0-71-15,-25 20-3 0,-6 5 12 16,22 2-38-16,9-11-1 0,-11-1 3 16,11 2-2-16,-8 0-3 0,8 14-40 15,0-4-45-15,0-17 38 16,21-2 9-16,-21-2 8 0,0-3 8 15,21-3 13-15,-21 0 6 0,31 0-5 16,-22-21 7-16,2 21 1 16,0-18 5-16,16-3 33 15,-20 0-12-15,2-2 58 0,-3 5 2 16,-2 3-33 0,-2 8-36-16,-2 5-15 0,0 2-2 0,0-6-5 15,0 6-5-15,4 0-17 16,0 18 8-16,1-18-14 0,1 18-17 15,1-18-23-15,20 45-293 16,-17-34 189-16,-2-11-49 0,1 17-110 16,3-17-301-16,-2 9-329 0,0-9-282 15</inkml:trace>
  <inkml:trace contextRef="#ctx0" brushRef="#br0" timeOffset="19109.22">27389 6403 5451 0,'0'-11'180'0,"0"3"258"0,0 3-228 0,0 1-57 0,0 2-55 16,0-2-8-16,0 2-20 0,0 2 4 16,16 0-5-16,-16 0-12 0,15 0-2 15,-4 0-11-15,0 0-7 0,8 19 25 16,1-5-8-16,-11-1-31 15,-2-3 2-15,-1 2-8 0,5 16 14 16,-6-13-24-16,-5-1 3 0,0 4-2 0,0-1 1 16,0-2-4-16,0 0-2 0,0-2-3 15,-23-1 1-15,23-2 1 0,0 1 3 16,-17-3 23-16,17-3 30 16,0-5-33-16,0 0-10 0,0 0-13 15,-9-25 1-15,9 2 8 16,0-4-16-16,0 9 1 15,24-20-7-15,-6-2 15 16,-18 23-5-16,25-2 2 0,-11 1-1 16,-1 4-3-16,3 3 3 0,-3-1 7 0,2 6 0 15,2 2 3-15,-2 2 4 0,1 2 4 16,13 0 24-16,-2 24-1 16,-18-24-24-16,0 26-6 0,9 10 3 15,-9 3-12-15,-3-17-5 16,-2-1 0-16,-2-2 3 0,-2 0 0 15,2-1-6-15,-2-3-17 0,2-4-13 16,-2 3-18-16,2-4-10 0,1 3-95 16,0-4-95-16,-3-7 65 15,0 0-66-15,0-2-93 0,0 0-317 16,0 0-1606-16</inkml:trace>
  <inkml:trace contextRef="#ctx0" brushRef="#br0" timeOffset="19840.52">28458 6297 4585 0,'-2'-11'503'0,"0"3"-190"0,0 8 23 0,2 0-119 0,-2 0-31 15,-1 0-42-15,-2 0 56 0,0 0-121 16,-1 20 25-16,-1-20 0 0,-2 25 2 0,-3-7-15 16,-7 27 1-16,8-20-74 0,3 0-11 15,3 2-1-15,0-2 0 0,5-2 0 16,0 0-3-16,0 13-5 15,22-12-7-15,-22-16 1 0,21-6 4 16,-21-2-3-16,27 0 1 0,-13 0 4 16,1-19-3-16,0 19 5 0,-1-26 0 15,11-10 3-15,-13-8 2 16,-12 21 2-16,0-1 14 0,0 2 0 16,0 3 14-16,-27 0-8 0,27 3 0 15,-35 2-6-15,17 6-13 0,0 2-2 0,1 3-12 16,-11-1-79-16,13 4-156 15,15 0 45-15,0 21-70 0,0-21-81 16,0 22-146-16,0 2-1346 0,31-24 539 16</inkml:trace>
  <inkml:trace contextRef="#ctx0" brushRef="#br0" timeOffset="20224.09">28614 6345 5669 0,'0'-11'110'0,"0"3"100"0,0 0 57 16,-16-7 187-16,16 0-318 0,0 11-126 16,0-2 5-16,24 5 10 0,-24-2 4 15,30 2 6-15,-10 1-9 0,2 0 4 16,0 0 5-16,0 0 2 0,23 25 35 16,-6-2-24-16,-24 5-29 15,0-16-2-15,-2 4-7 0,0-2 2 16,-4-2-4-16,-3 3 1 0,-1 1 3 15,-3-2 1-15,-2 4-3 0,0-2 0 16,0 15 11-16,-21-6 2 0,21-16-10 16,-23-2 10-16,23-2 10 15,0-3 4-15,-15-2 20 0,15 0-47 0,0 0-10 16,0-20-3-16,0 20-2 0,0-32 1 16,0 8 2-16,20-1 0 0,-20-4 4 15,22-4-7-15,-7-1-8 0,19-30-63 16,5 6-55-16,-23 35 45 15,0 2-29-15,-2 7-36 0,-2 2-63 16,-2 3-52-16,-3 5-65 0,-1-1-112 16,-3 4-180-16,8 1-1378 15</inkml:trace>
  <inkml:trace contextRef="#ctx0" brushRef="#br0" timeOffset="20659.09">29383 6388 5415 0,'-9'4'-3'0,"9"-3"-12"0,0-1 1 16,0 0 102-16,0-20 39 0,0 20-3 15,24-20-24-15,-24 20-63 0,16-25-29 0,4 3 58 16,-20 8 11-16,16-1 42 0,-16 1-2 16,15-2-11-16,-15 1-19 0,7-1-24 15,-7-1 2-15,0-15 81 16,0 7-7-16,-28 14-75 0,28 3-10 16,-23 2-16-16,23 4 4 0,-28 2-6 15,13 0-4-15,-1 0 9 0,1 25-4 16,-2-25-2-16,-11 55 23 15,5-6-19-15,14-25-30 0,2 1 0 0,4 1-6 16,1-3-4-16,2 1 1 16,0-4-3-16,0-3 5 0,22 2-5 0,-22-3-15 15,47 12-70-15,-3-10-74 16,-17-12 37-16,1-2-46 0,2-1-65 16,5-2-105-16,32-1-1088 15</inkml:trace>
  <inkml:trace contextRef="#ctx0" brushRef="#br0" timeOffset="21201.23">29943 6250 4278 0,'0'-11'185'0,"-27"1"153"16,27 1 41-16,0 0-7 0,-24 1-130 16,24-1-75-16,-15 3-16 0,4-3 145 15,-6 3-103-15,9 6-119 0,-2 0 3 16,-4 0 19-16,-1 0-16 0,-4 30-15 15,1-30-18-15,0 28-24 0,-2-9-10 16,4 0-6-16,2 0-4 0,-3 21-1 16,13-7-24-16,4-17-2 15,0-5-5-15,0-2-8 0,26 1 11 16,-1 0-7-16,-25-10 33 0,30 0-1 16,-14 0 2-16,-1 0 0 0,-1 0-2 0,-1-26 1 15,2 26 1-15,-3-28 4 0,-1 13 8 16,1-2 15-16,4-16 83 15,-4 4 22-15,-9 19-82 0,-2 1-15 16,0 1-17-16,-1 8-11 0,0-4-13 16,0 4 5-16,0 0 5 15,-18 31 43-15,18 10-33 0,-14-10-6 16,14 7 0-16,-17 5-3 0,0 53-3 16,2 5-3-1,3-11 1-15,12-52-9 0,-6-7 1 16,4-4-9-16,0 7-15 0,2-16 17 15,0-16 18-15,0-2-1 16,19 0 3-16,-19-23-3 0,27 23 2 16,-9-31-5-16,2 10-4 0,3-2 6 0,1 1-2 15,-3 0 0-15,19-13 4 0,-26 20-2 16,-1 4 0-16,-5 11-10 0,-3-14-13 16,-1 14-16-16,-2-6-19 0,-2 6-32 15,0 0-29-15,0 0-39 0,0 0-44 16,0 0-31-16,0 0-360 0,0 0 175 15,0 0-211-15,0 0-269 0,0 0-242 16,17 0-200-16</inkml:trace>
  <inkml:trace contextRef="#ctx0" brushRef="#br0" timeOffset="21700.77">30140 6217 5832 0,'-9'-7'117'0,"9"0"119"0,-9 1 42 0,3-3 156 0,3 5-339 0,1 2-94 16,1 2 14-16,1 0 13 0,0 0 8 15,0 25 28-15,0 3-50 0,0-10-7 16,0 2-3-16,17 0 0 0,-17 0-4 15,0 1-1-15,22-4-5 0,-22 3-8 16,22-5 1-16,-11-1-8 0,11 5-12 16,3-13 16-16,-15-6 17 15,1 0-4-15,4 0 4 0,-3-29-1 16,3 12-1-16,-1-1 7 0,-2-1-2 16,1 0 4-16,9-19 18 15,-11 6 43-15,-8 20-20 0,-1 1-8 16,-1 2-9-16,-1 9-7 0,0-7-11 0,0 7-11 15,0-3-4-15,0 3-1 0,0 0 4 16,0 29 2-16,0 3-8 16,0-13 2-16,0 1 1 0,22 3-3 15,4 22-28-15,2-6-39 16,-14-21 22-16,3-1-8 0,-3-3-14 16,20-5-141-1,22-6-254-15,-37-3 288 0,0-29-38 16,0 29-72-16,14-48-715 15,-4 15-711-15,-16 17 711 0,1-1 5 16</inkml:trace>
  <inkml:trace contextRef="#ctx0" brushRef="#br0" timeOffset="22433.18">30839 6206 4479 0,'8'-15'684'0,"-7"8"-300"0,-1 1-107 16,0 1-61-16,0 1-14 0,0 2-35 15,0 2-34-15,0-2-31 0,0 2-14 16,-18-2-11-16,18 0 69 15,-19 2-30-15,-3 0-61 0,6 0-5 16,1 0-15-16,-2 0-10 0,0 21-16 16,-17-2-13-16,19-19 5 0,1 21-5 15,4-9 6-15,1 3-9 0,3-1-11 0,2 1-8 16,4 0-15-16,0-1-4 0,0-2 5 16,0-2 5-16,21 3-5 15,2-6 19-15,5-7 18 0,-14 0-2 16,2 0 4-16,-2 0 1 0,2-21-1 15,-3 21 7-15,0-21 1 16,28-38 215 0,-39 52-162-16,-2 7-58 15,0 0 1-15,0 0-2 0,0 0-9 16,0 0 10-16,0 19-6 16,0 0-2-16,0-19-5 0,0 24-4 15,0-13-10-15,0 0 7 0,0-1-1 16,20-1 3-16,-20-2 5 0,16-7 0 0,-16 9 2 15,32-6 7-15,-6-3 4 16,-13 0-1-16,-2 0-1 0,1 0 1 16,1-22-1-16,-1 22 1 0,0-28-2 15,-2 9 0-15,1-2 2 0,0-5-2 16,0-4 1-16,11-37 1 16,-4-5 1-16,-8 36-4 0,-3 4 7 15,0 0 7-15,-3 5 9 0,-2 3 5 16,-2 4 2-16,0 1-8 0,0 4-3 15,0-11 3-15,0 4-10 16,-22 13-5-16,22 0-2 0,0 0-1 0,-18 2 7 16,18-2 0-16,-12 2 5 0,12 2-4 15,0 2-5-15,-10-1-6 0,10 4-7 16,0 0 0-16,0 0 6 16,0 23 3-16,0-23 1 0,0 25 1 15,0-8 1-15,0 3-7 0,0 1 5 16,0 2-4-16,17 2 3 0,-17 0-1 15,0 30 1-15,0 0 1 16,0-27 0-16,0 3-7 0,0 1 5 16,0 3-3-16,0 33 12 0,0-33-5 15,0 1-4-15,0-2-8 0,0-1-7 16,-13-4-14-16,13-4-6 0,0-3-11 0,0 0-8 16,0-3-20-16,0-4-30 0,0 3-216 15,0-11-151-15,0-6 99 16,0-1-310-16,0 0-276 0,0 0-353 15</inkml:trace>
  <inkml:trace contextRef="#ctx0" brushRef="#br0" timeOffset="22776.55">31646 5782 5265 0,'0'-15'23'0,"0"2"92"0,0 3 110 0,0 1 32 0,0 0-23 16,0 3-86-16,0 2-92 0,0 3-45 15,0 1-15-15,0 0 56 0,0 21-4 0,0-21 20 16,0 34-1-16,0-12-3 15,0 4-1-15,0 6-12 0,0 4-6 0,0 5-3 16,0 1-12-16,0 2-7 0,12 2-10 16,-12 48-7-16,0-51-3 0,0-1-4 15,0-6-10-15,0-3-39 0,0-4-50 16,0-4-75-16,0-4-76 0,0-5-81 16,-16-4-161-16,16-5-247 0,-12-4-1557 15</inkml:trace>
  <inkml:trace contextRef="#ctx0" brushRef="#br0" timeOffset="23179.65">31686 6078 4637 0,'-27'-17'192'0,"27"8"141"0,-19-7 401 16,2 10-354-16,17 4-209 16,0-1-84-16,0 1-89 15,23 2 2-15,27-6-1 16,-4 5-4-16,-22 1 2 15,47 0-1-15,-52 0 6 16,-1 0-4-16,-3 0 5 0,0 19-2 16,-6-19 5-16,5 12 94 15,-12 1 208-15,-2 5-218 0,0-7-24 16,-19 3-17-16,19 2-18 16,-17 18-4-16,2 4-17 0,15-20-9 15,-13 1-3-15,13 12-22 16,0-9-23-16,18-11 23 0,-18-6 4 15,20 0 3-15,-20-3-4 16,53-2-7-16,-39 0 30 0,1-25 3 16,-2 25-3-16,-1-25-1 0,1 10 0 15,5-21 10-15,-5-7 30 16,-10 23-13-16,-3-1 1 0,0 1-4 16,0 2-5-16,0 3-7 0,-24 3-9 15,24 5-6-15,-22 2-2 0,-7 5-97 16,2 0-295-16,13 22 25 15,-11-6-1253-15</inkml:trace>
  <inkml:trace contextRef="#ctx0" brushRef="#br0" timeOffset="24360.92">20349 8081 4293 0,'5'0'136'0,"-3"0"6"0,-2 0 154 0,3 0 34 16,-2 0-2-16,0 0-44 15,2 0 127-15,-1-10-120 16,-1 10-43-16,-1 0 15 15,0 0-159-15,0 0 41 0,0 0-97 16,0 0-14-16,0 0-7 0,-19 0 0 16,19 20 0-16,-35 2 25 0,13-7-29 15,-65 46 32-15,52-37-35 16,-2 1-3-16,-1 0-2 0,2 3-8 0,4-3-3 16,-42 44 1-1,47-34-10-15,20-22 4 0,3-2-3 0,2-4 1 16,2-1 1-16,0-1 0 0,0 1 3 15,0-5-1-15,25 2 2 0,24 0 6 16,-27-2-7-16,0 1-1 16,4-1 3-16,29 6-2 15,0 1 3-15,1 5-1 0,-33-7-2 16,2 0-1-16,-3 1-3 0,-1 2 3 16,-1-1-1-16,16 8-2 0,-22-6 1 15,0-1 3-15,-2 0-1 0,-1-2 1 0,-2 2 1 16,6 4-1-16,-10-8-2 0,-3-1 2 15,1-3-1-15,-1 1-1 16,0-1 5-16,-2-1-4 0,0 0-4 0,0 0-25 16,0 0-39-16,0 0-76 0,0 0-403 15,0 0 146-15,0-19-161 0,0 19-144 16,0-17-331-16,0 17-289 0</inkml:trace>
  <inkml:trace contextRef="#ctx0" brushRef="#br0" timeOffset="24681.82">20020 8801 6181 0,'-14'6'106'0,"0"-1"55"0,4-1 68 0,2-4 45 0,1 0-49 0,4 0 39 15,3 0-233-15,0 0-22 0,0 0 0 16,19 0 7-16,-19 0 1 0,58 0-3 15,-28 0-13-15,4-19 0 0,7 19-2 16,0-14-2-16,47-1-2 0,-45 15 6 16,0-12 0-16,-4 12-1 0,-1-9-7 15,-7 9-1-15,19-6-29 0,-33 3 16 0,-5 3 1 16,-4 0 0-16,-4 0-3 0,-3 0-14 16,0-2-96-16,-1 2 3 0,0-2-43 15,0 0-39-15,0-1-58 0,0-2-381 16,0 0 95-16,0 2-145 0,0-7-301 15,0 3-195-15</inkml:trace>
  <inkml:trace contextRef="#ctx0" brushRef="#br0" timeOffset="25045.2">21495 8450 6165 0,'-27'0'1'0,"14"0"32"0,-13 0 193 16,11 0 31-16,3 0 19 0,0 0-61 16,2 0-45-16,4 0-76 0,1 0-8 15,3 0-60-15,1 0-14 0,1-13-3 16,0 13-5-16,0 0-1 0,0 0-1 15,0 0 2-15,19 0 1 0,-19 0 3 0,19 0-3 16,13 0 4-16,-11 0-9 0,4 0 0 16,0 0 1-16,3 0-4 0,1 0 2 15,26 0 0-15,-30 0-1 0,0 0-5 16,-2 0-16-16,-3 10-14 0,-3-10-13 16,8 0-81-16,-16 0 55 0,-4 0-17 15,-2 8-21-15,-1-8-29 0,-2 0-197 16,0 0 121-16,0 0-107 0,0 0-210 15,0 0-229-15,0 0-341 0</inkml:trace>
  <inkml:trace contextRef="#ctx0" brushRef="#br0" timeOffset="25845.76">22709 7928 5284 0,'-5'-6'7'0,"-3"-7"283"0,4 7-72 0,1 2 79 15,1-3-28-15,-1-3 271 16,2 10-452-16,-1 0-1 0,1-3 74 15,0 3-58-15,1 0-34 0,0 0-52 16,0 0-9 0,-2 0-11-16,2 16 21 0,0-16 9 15,-1 16 6-15,0-3-3 0,-1 4 1 16,-1 5-2-16,-4 32 20 0,1-21-30 16,-2 3-8-16,-1 3-2 0,0 2-1 15,-11 34 4-15,12-40-6 0,0-1-1 16,2-1-1-16,2-8-2 0,3 20-3 15,1-27 3-15,0-5-5 0,0-2 6 16,0-1-4-16,26-5 1 0,6 1 1 16,-9-6 3-16,5 0-4 0,3 0 2 0,5 0 0 15,2 0-3-15,47-21-4 16,-44 21-4-16,-1-18-2 0,-4 18-1 0,-3 0-9 16,15-11-28-16,-34 11 27 0,-3 0 5 15,-3 0 3-15,-6 0-9 0,-1 0-13 16,-1 0-105-16,0 0 6 0,0 0-62 15,0 0-61-15,0 0-74 0,-17-19-602 16,17 19 244-16,0-16-153 0,0 16-200 16,0-23-8-16</inkml:trace>
  <inkml:trace contextRef="#ctx0" brushRef="#br0" timeOffset="26549.51">23151 8365 4872 0,'0'9'336'0,"0"-9"-79"0,0 0 18 16,0 0-78-16,0 0-64 0,0 0-4 16,0-23-76-16,19 4-30 15,-3-3 23-15,-16 9-23 0,21 1 6 16,-21-3-4-16,18 1 8 0,0-16 50 16,-10 15-25-16,-3 0 13 0,-1 1 22 0,-4 1 21 15,3 4 6-15,-2-7 83 16,-1 13-139-16,0 0-26 0,0 1-21 0,0 2-7 15,-21 0-3-15,2 0 24 16,19 24-2-16,-28-24 3 0,14 25 3 0,-1-9-2 16,-13 23 17-16,18-19-32 0,0 2-2 15,2-3-8-15,8 2-1 0,-5 0-3 16,5 11-2-16,0-15-1 0,0-3 0 16,27-2 1-16,-27-1-2 0,27-2-3 15,13 4-16-15,-19-9-2 0,3-2-12 0,1-2-6 16,1 0-13-16,31 0-52 15,-28-21 44-15,3 21-2 0,1-24-2 16,1 8-7-16,1-2 12 0,28-22-13 0,-32 17 57 16,-3-1 9-16,-5-4 5 0,-3 0 0 15,-3 0 3-15,5-23 10 0,-17 26 25 16,-3 4 28-16,-2 4 21 0,0 0 18 16,0 2 57-16,0 10-105 0,0 2-15 15,-18 1-14-15,18 1-10 0,0 1-8 16,0 0-3-16,-16 0 0 0,16 18 3 15,-12-18-3-15,3 18 4 0,-1-18-1 16,-7 23-3-16,10-1-3 0,-1-11-4 16,5-2 0-16,-1 1 3 0,1 7 5 15,3-9 2-15,22 15 9 0,-22-16-14 16,21 1 3-16,-21-1-3 0,34 1 2 16,7 7-1-16,-21-6-2 0,3-1 1 15,-1 2 2-15,2-2 0 0,-5 2 1 16,15 9 4-16,-21-9-7 0,-2-1 1 15,-4 1-2-15,-2 0 2 0,-3 1 3 16,-2 10 4-16,0-10-7 0,0 2-2 16,-21-1-2-16,21 1 0 0,-20 9-1 15,-1-13 0-15,8 0-2 0,1-1-15 0,-2-3-10 16,2-2-16-16,-7 2-105 16,11-3 17-16,1-2-52 0,3 0-46 15,-2 0-567-15,6-22 487 0,0 22-135 16,0-22-795-16,27-4 577 0,-27 9-88 15,35-3 50-15</inkml:trace>
  <inkml:trace contextRef="#ctx0" brushRef="#br0" timeOffset="26995.32">24195 8041 5699 0,'0'-16'417'0,"0"13"-138"0,0-2-54 0,-19-1-57 0,19 2-40 15,0 4-50-15,0-1-37 0,0 1-23 16,0 0-14-16,-10 0-8 0,10 0 8 16,0 23 19-16,-7-23-4 15,7 18 6-15,0-18-2 0,-4 25-2 16,4-25-4-16,0 22 0 0,0-22 3 16,0 21-5-16,0-21 1 0,0 17-1 15,0-7-6-15,21 6 15 0,-2-6-17 16,-19-3-1-16,24 1-1 0,-8 2-1 15,-1 0 0-15,1-2 1 0,-2 0-1 0,1-1 0 16,-3 1-1-16,-1 1 6 0,2 4 11 16,-6 0 5-16,-5-6-13 15,-2 2-1-15,0 12 6 16,-20 3-13-16,20-11-2 0,-20 0 2 16,20 0-1-16,-21-1-1 0,1 7-8 15,3-6-18-15,17-8 7 16,-9-5-11-16,9 0-10 0,-5 0-9 15,5 0-16-15,-5 0-1 0,1-19-11 16,1 19-26-16,-5-20-199 16,7-2-121-16,-1 1 140 0,2 11-190 15,0-1-323-15,0-7-1725 16</inkml:trace>
  <inkml:trace contextRef="#ctx0" brushRef="#br0" timeOffset="28063.62">24623 8246 5741 0,'0'0'50'0,"0"0"170"0,0 0-2 0,0 0-170 0,0-20-35 0,0 20-8 15,0 0-3-15,0-17-3 16,0 17 7-16,0-14 11 0,0 14 2 0,18-27 20 15,-18 8-22-15,17 6 5 16,-17 1 34-16,0-1 14 0,8-1 19 16,-8 2 10-16,0 1-6 0,0-2 2 15,0 3-5-15,0 2-16 0,0-3 15 16,-22 5-56-16,22 5-20 16,-18 1-4-16,18 0 10 0,-18 19 30 15,-13 3 5-15,18-7-33 16,1 1-1-16,3 2-12 0,-7 18 12 15,4 3-9-15,8-20-11 0,4-2 0 16,0 0-2-16,0 2 4 16,0-3-3-16,26-1-9 0,-26 2-8 0,30-2-9 15,-11-2-8-15,3 0 3 0,1-4 0 16,27 3-26-16,-23-10 29 0,-2-2 0 16,0 0 1-16,-3 0-7 0,1 0-3 15,-3-30-9-15,1 30-5 0,-3-29 4 16,2 8 12-16,11-22 1 15,-2-4 27-15,-17 24 11 0,-2-1 5 16,-2-1 18-16,-3 8 28 0,3-16 128 16,-8 12-17-16,0 13-110 15,0 4-13-15,0 1-12 0,0 1-7 16,0 2-12-16,0 0-11 0,0 0-2 0,0 0 0 16,0 0-1-16,0 24 8 15,0 14-10-15,-13-20 9 0,13 1-2 16,0-1 6-16,0 22-3 15,-16 30-8-15,16-56 3 16,-5-2-3-16,5-3 5 0,-2-2-2 16,1-1 0-16,0-3-1 0,1 1-3 15,0-2 1-15,0-1-1 0,0-1-1 16,0 0-29-16,0-26 24 16,17 26-1-16,-17-27 2 0,0 11-3 0,16-3-4 15,-6-27-1-15,-10 19 12 0,9 1 3 16,-9-3 2-16,0-1-2 0,0 5 1 15,0-1 6-15,0 7 1 0,0 0 5 16,0 4 2-16,0 5-1 0,0-2 0 16,0 9-9-16,0 2-7 15,0 1 4-15,0 0-10 16,0 0 0-16,0 0 13 0,0 0-7 0,15 18 2 16,-15-18-6-16,39 15-31 15,-3-15-5 1,-2 14 18-16,-19-14 25 0,14 0-4 15,-4 0 3-15,-14 0 5 0,-1 0-2 16,0-21-2-16,0 21 19 0,-1-14 5 16,-1 14 5-16,-3-13 12 0,0 13-6 15,6-9 36-15,-8 9-19 16,-3 0-23-16,0 0-20 16,0 0-4-16,0 0 16 15,-17 0 43-15,17 32-25 0,0-14-5 16,-22 4-12-16,22 1 1 0,-14 5-4 15,14-1-8-15,-12-2-6 0,12 1-3 16,0-2-7-16,0-6-1 0,0 1-3 0,0 10-26 16,0-20 19-16,24 1 2 0,-24-4 2 15,29-1-8-15,-12-3-15 0,1-2-4 16,1 0-7-16,4 0 4 0,-2 0 10 16,1-24 2-16,22 1-28 15,-6 1 9-15,-25 22 38 0,-1-19-9 16,-3 19-16-16,-3-12-25 0,-3 12-52 15,-3 0-54-15,0 0-76 0,0 0-130 16,-18 0-1298-16</inkml:trace>
  <inkml:trace contextRef="#ctx0" brushRef="#br0" timeOffset="28809.82">25971 7626 5118 0,'-6'-6'235'0,"1"2"79"0,-1-4 60 0,3 1-32 16,-2 0-99-16,1 2-58 0,2 2-73 16,-2-1-55-16,4 1-25 0,0 2-15 15,0 1-7-15,0 0 20 0,0 0 18 16,0 0 4-16,0 0 5 0,0 21-13 15,0-21-10-15,0 25-1 0,0-9-4 16,0 4 3-16,0 31 32 16,0 12-10-16,0-28-33 0,-21 5-6 15,21 3-6-15,-18 49 2 0,7 0 0 16,11-44-8-16,-14-1 2 16,14-5-24-16,-11-5-16 0,11-4-19 0,-11-4-22 15,6-5-9-15,-1-3-26 0,1-4-38 16,3-6-39-16,-4 3-331 0,4-13 130 15,-1-1-290-15,2 0-315 16</inkml:trace>
  <inkml:trace contextRef="#ctx0" brushRef="#br0" timeOffset="30188.86">25801 8026 5238 0,'0'-23'94'16,"-12"4"74"-16,12-4 271 0,-8 14-116 15,8 6-231-15,0-2-37 16,0 4-33-16,0 1 2 0,28-2 1 0,-5-3-10 15,11-3-6-15,6-2-4 0,68-14 3 16,29-9 6 0,3 0-14-16,-75 16-2 0,-7 0 0 15,-7 1 4-15,-7 1 2 0,12-13 8 16,-43 15-5-16,-7-2 1 0,-6 1-7 16,0-1 2-16,-25 1-3 0,4 0 2 15,-6-1 1-15,-3 0 10 0,-5 2 16 16,1 2 4-16,-1 1 10 0,-24-7 15 15,34 14-40-15,7-2-11 0,7 4-3 0,1 1 0 16,10 0-4-16,-7 0 4 16,7 0 7-16,0 0 3 0,0 18 14 0,0-18 18 15,0 16 76-15,-2 6-5 16,0 2-74-16,-2-11-11 0,4 3 0 16,-5 1-5-16,1 3 2 0,-4 3-1 15,2 3-6-15,-1 5 1 0,-13 34 11 16,-4 53 4-1,16-80-31-15,-7 71-2 16,13-53-5-16,2-15 0 16,0-25-4-16,0-4 0 0,0-4 2 0,0-1 3 15,20-4 2-15,-20-2 1 0,0-1 1 16,0 0-5-16,18 0-3 0,0-18-3 16,2-8 9-16,-6-7 1 15,1 17-5-15,-3-2-3 0,1 0 0 16,-2 3 5-16,1 0-4 0,-1 5 2 15,-3 1 4-15,2 2-5 0,1 0-7 16,-7 7-5-16,-2 0 15 16,-2 0 2-16,0 22 1 0,0-22-3 15,1 46 0-15,3-6-4 16,-4-20 5-16,7-1-6 0,-2-2 3 0,3 0 1 16,-1-6-4-16,5-1 1 0,1-2 0 15,-2-1 0-15,7-7-1 16,20 4-6-16,1-4 2 0,-17-22 2 15,0 22-3-15,-1-27 0 0,23-12-9 16,-5-5 3-16,-19 19 13 16,-5-1 1-16,1 2 8 0,3-20 2 15,-11 13 1-15,-8 21-4 16,0 1 2-16,0 2-2 0,0 7-4 16,0 0-2-16,-31 0-1 0,31 0 1 15,-27 22 2-15,11-22 6 0,1 25-5 16,1-9-2-16,-12 19-7 0,26-17 2 0,-15-2 4 15,15-1-5-15,0 0-1 0,0-2-7 16,0-2-7-16,0-4 6 0,0 0 0 16,0-2 9-16,19-2 4 0,-19-3 0 15,23 0-2-15,-2-22-2 16,-7 22 6-16,-3-24 2 0,0 24 0 16,1-30 5-16,-3 17 1 0,-1 1 10 15,-2 12 12-15,0-20 29 16,-2 10-38-16,-4 10-23 0,0 0-3 15,0 0 0-15,0 0 2 0,0 0-3 16,0 0 7-16,0 24-1 0,0-24 1 0,0 19-1 16,21 8-10-16,-6-1-24 15,-15-13 3-15,19-4-4 16,-8 1-3-16,1-1-13 0,0-3-11 0,-1-1-26 16,3-5-43-16,-1 0-41 0,0 0-48 15,1 0-58-15,14-23-494 0,-1-2-551 16,-14 10 494-16,-2-3-130 15,9-19-403-15,-4 2 1206 16,-11 18 686-16,-1 3 312 0,-2-1 16 16,-2 7 4-16,0-3-172 0,0 2-171 15,0 5-129-15,0-2-115 0,0 2-65 0,0 0-59 16,0 4-50-16,0-1-17 0,0 1-71 16,0 0 28-16,0 0 17 0,0 0 16 15,0 0 7-15,0 21-20 0,0-21-10 16,0 19-9-16,0-19 0 0,0 26 7 15,15-11 4-15,-15 16 48 0,0-15-67 16,14 0-6-16,-14 4-3 0,0-3-7 16,0-1-7-16,0 2-4 0,0-2-12 15,0-2 4-15,-23-1 2 0,23 3 5 16,0-7 2-16,0-9 0 16,0 0 5-16,0 0-2 0,0 0-5 15,0-21-3-15,23-2-7 0,-23 7 2 16,27-4 2-16,-9-1-3 0,5-3 1 15,3 0 3-15,-3 4-6 0,-1 2 4 16,3-2-3-16,21-5 1 16,-15 14 4-16,-20 11-3 0,-2 0-2 15,-2 0 5-15,-3 0 1 0,1 22 6 16,-1 24-6-16,-4-26 0 16,2 1-11-16,2 1-18 0,-1-2-18 15,1 3-30-15,3-2-32 0,-2-3-36 16,12 36-565-16,-9-39 322 15,-2-4-254-15,1-3-316 0,2-1-298 0</inkml:trace>
  <inkml:trace contextRef="#ctx0" brushRef="#br0" timeOffset="30638.55">27939 7878 5172 0,'0'-4'65'0,"-11"-2"43"0,4 1 34 0,-7-4 317 0,-9 9-42 16,2 0-196-16,7 24-136 15,3-24 4-15,-3 25-5 0,1-9-9 0,-6 22 6 16,13-17-63-16,0 1-6 0,4-2-8 15,1 2 0 1,18 53 41-16,-17-60-45 16,23-8-3-16,-23-3 0 0,34-3-3 15,-4-1 3-15,-15 0 1 0,-3-26-2 16,1 26 5-16,-2-25 0 16,-4 8 5-16,-3-1-2 0,-1-2 4 15,-3-1 8-15,0 1 0 0,0-21 30 16,-32 6-15-16,1 21-12 0,11 6-4 15,-3 1 4-15,-19-3-7 16,5 10-16-16,24 0-13 0,-6 0-70 16,19 25-9-16,-6-10-231 15,6 4-168-15,0-19 202 16,21 16-147-16,-21-5-293 0,42 0-1607 16</inkml:trace>
  <inkml:trace contextRef="#ctx0" brushRef="#br0" timeOffset="31139">28031 7907 4974 0,'0'-4'106'16,"0"0"83"-16,0-3 64 0,0-1 23 16,0 2-66-16,0-6 61 15,0 0-75-15,25 8-100 0,-25 1-12 16,23 2-17-16,-23 1-3 0,28 0-10 15,-14 0-10-15,2 0-7 0,0 0-2 0,16 17 27 16,-4 2-12 0,-12-19-32-16,-3 18-3 0,10-1 39 15,-13-8-26-15,7 11 18 0,-12-9-29 16,0 0 0-16,-2 2 3 0,-3 3 6 16,0 2-6-16,0-1 0 0,0 0-9 15,0 0 3-15,0 0-1 0,-17 13 19 16,-6-11-3-16,23-12-10 15,-12-2 3-15,12-2 8 0,-11-1 13 16,3-2-29-16,1 0-16 16,7-24 3-16,-8 24-5 0,8-24-1 15,-2-28-9-15,2 10-4 16,30 21 6-16,-30 0-5 16,48-20-19-16,-9 7 1 0,-18 22 20 15,-2 0 1-15,0 4-3 0,-1 4 1 16,8 4-24-16,-7 0 14 15,-13 0 24-15,-3 0-5 0,-1 18 3 16,-2-18 2-16,0 0 0 0,0 0 0 16,0 16 3-16,0-16-2 0,0 0 2 15,0 9-8-15,0-3-36 16,0-6 0-16,0 0-29 0,0 0-52 16,0 4-332-16,0-2-525 0,0-2 48 15,0 0-290-15</inkml:trace>
  <inkml:trace contextRef="#ctx0" brushRef="#br0" timeOffset="31858.15">28950 7968 3967 0,'-25'8'218'0,"-22"9"472"0,25-10-289 0,3-3-119 0,2 2-87 0,4 0-62 16,3-2-61-16,3 4-40 0,5-5-14 15,2-2 4-15,0-1 6 0,0 0-4 16,0 0 10-16,25 0-25 0,16-19-8 16,-24 1-2-16,1 18 6 0,2-21-4 15,-3 21 2-15,1-24 1 16,32-20 20-16,-37 28 7 0,9-18 87 15,-15 18-35-15,-3 1 5 16,-3-7 82-16,-1 5-63 16,0 10-64-16,-29 7-24 0,29 0 4 15,-27 0 12-15,10 0 17 0,-1 27 1 16,-3-27 2-16,-1 30-7 0,-2-12-11 16,-14 20 16-16,8 1-27 15,18-18-17-15,5 1-3 0,2 1-3 0,5-1 1 16,0 2-5-16,0-1-3 15,29 39 2-15,8-46-4 0,-13-3-15 16,5-2-11-16,3-3-21 16,71 2-227-16,-66-10 129 0,-1 0-55 15,4 0-79-15,-2-18-178 0,-2 18-304 16,-1-21-276-16,0 21-290 0</inkml:trace>
  <inkml:trace contextRef="#ctx0" brushRef="#br0" timeOffset="32438.27">29557 7843 4528 0,'0'-2'125'0,"-23"0"101"0,23-2 95 0,-23 0 33 0,11 1-89 16,2-1-75-16,-9-2 10 15,12 4-109-15,-4 2-59 0,7 0 3 16,-1 0 21-16,-1 0 12 0,-2 23 7 15,-4-23-16-15,1 29-17 0,-3-13-16 16,0 4-14-16,-11 19-5 16,4-6-7-16,16-19-2 0,0-4-1 15,3 0-3-15,0 2-16 0,2-10 10 16,0-2 16-16,0 0 1 16,0 0-3-16,26-17-1 0,-26 17-3 0,27-22 0 15,-13 22 6-15,6-29-4 0,1 12 0 16,2-3 1-16,0 3 3 0,18-17 60 15,-24 17-5-15,-2 5 18 0,-2 1-7 16,-5 2-6-16,-3 6-21 0,-1-2-16 16,-4 5 0-16,0 0 11 0,0 25 5 15,0-5 3-15,-28 38 12 0,5 21-35 16,-6-33-14-16,29-2-5 16,-25 45 3-16,8-15-2 15,7-45-4-15,10-1 0 0,0-6-2 0,0-4 1 16,0 3 2-1,0-11 11-15,0-10-3 0,0 0-1 0,0 0-3 16,0 0-2-16,27-23-3 0,-13 23 0 16,3-31-2-16,7 10-1 15,52-59-18-15,-47 51 0 0,0-1-2 16,0-1 0-16,-1 3 0 0,-4 3 8 16,14-13-12-16,-12 17-37 15,-20 15-9-15,-4 4-50 0,-2 2-60 16,0 0-88-16,0 0-124 0,0 0-267 0,0 0-338 15,0 17-267-15</inkml:trace>
  <inkml:trace contextRef="#ctx0" brushRef="#br0" timeOffset="33584.83">29887 7738 5557 0,'0'-6'75'0,"0"2"75"0,-9 1 68 0,9 2 24 16,0-1-40-16,-6 2-32 0,6 0-39 0,-9 0-27 15,-1 21 26-15,1 3-82 16,6 4-34-16,1-12-7 0,2-2-2 16,0 2-1-16,0-1-4 0,0-2 1 15,0 0-1-15,24 2-1 0,-6 6-17 16,1-8-1-16,-19-9 19 15,22-3 0-15,-11-1 5 0,1 0-3 16,14 0-3-16,4-22-5 16,-13-4 5-16,-3 8 2 0,15-19 10 15,-18 22-6-15,8-19 32 0,-13 22-2 16,-2 0 16-16,-2 5-1 16,-2 1-10-16,2 0-11 0,-2 6-17 0,0-3-9 15,0 3-7-15,0 0-4 0,0 0 7 16,0 0 1-16,0 25 0 0,0-25-6 15,0 26 1-15,0-9 2 0,0 1-10 16,0 1-8-16,0-2-8 0,0 1-6 16,0-2-1-16,27-1 2 0,-27-2 5 15,49 6-16-15,-6-10 23 16,-20-9 16-16,4 0 2 0,29 0 3 16,1-19 1-16,-31-8-2 0,-4 11 2 15,0-2 2-15,-2-2 2 0,6-24 5 16,-9 1-1-1,-15 24 11-15,1 3 7 0,-3-1 3 0,0 7 4 16,0 0-13-16,0 1-10 0,-22 5-5 16,22 3-2-16,-21 1-3 0,-9 0 7 15,-2 23 0-15,15-23-5 16,1 22-1-16,-11 6-4 16,10 1-7-16,17-13-9 0,-8-2-15 15,8-1-8-15,0-2-2 0,0 7-7 16,21-12 40-16,-21-6 9 0,18 0 2 15,-18 0 0-15,25 0-2 16,-10-21 3-16,-1 21-3 0,-2-25 2 0,2 25 4 16,-3-29-2-16,8 0 16 15,-7 7 43-15,-12 13-16 0,5 9 2 16,-5-11-19-16,0 11-6 0,0 0-15 16,0 0-5-16,0 0-3 0,0 0-1 15,0 22-1-15,0-22 4 0,-17 25-2 16,17-9 3-16,0 1-2 0,0-1-5 15,0 1-3-15,0-2-8 0,0 12-18 16,0-7 7-16,0-13 18 16,24-7 6-16,-24 4 3 0,24-4 2 0,-8 0 0 15,3 0 0-15,-3-25-4 0,5 25-1 16,21-51-11-16,-1 9 7 16,-21 17 1-16,-1-1 3 0,0-2-6 15,0-3 1-15,16-34 1 16,-6-1 9-16,-17 32 1 0,0 4 4 15,5-50 71-15,-16 55-45 16,-1 7-7-16,0-1-7 0,0 3-3 16,0 2-6-16,-19-6 5 15,19 7-17-15,0 10 0 0,-16 3-4 16,16 0 1-16,0 0 5 0,-13 22 1 0,13-22 3 16,-13 34-2-16,6-14-2 15,-1 4 2-15,-5 30-1 0,3 4-1 16,5-26 0-16,2-1 1 0,0 2 0 15,0 3-1-15,-1 1 0 0,-1 41 10 16,5-36-5-16,-1 2 3 0,1-1-9 16,0 2 4-16,0-3-2 0,0-2-1 15,0-3 5-15,0 1-9 0,0-8-8 16,0 0-12-16,19 14-45 16,-19-16 4-16,0-20 37 0,13-1-1 15,-13-4 0-15,0-2-16 0,0 1-13 16,0-2-18-16,10 0-36 0,-10 0-43 0,8 0-364 15,0-16-711 1,-2 16 201-16,1-24-285 0</inkml:trace>
  <inkml:trace contextRef="#ctx0" brushRef="#br0" timeOffset="34051.07">31514 7368 5159 0,'0'-5'202'0,"0"0"46"0,0 0 69 0,0-4 119 0,0 6-236 0,0 3-175 0,0-2-11 16,0 2-11-16,0 0-3 0,0 0-3 16,0 0 21-16,0 0 24 0,0 0 30 15,0 0 25-15,0 22 63 16,0 9-55-16,0-16-65 15,0 39 57-15,0-34-75 0,0 5-8 16,0 3-5-16,0 4-1 0,0 2-4 16,0 2-1-16,0 3-1 0,-16 46 0 15,16-5 1-15,0-42 1 0,0-5-13 16,0-1-8-16,-10-6-9 16,10-3-23-16,0-8-19 0,-9 2-23 15,9-6-24-15,0-3-19 0,-5-2-315 16,5-6-673-16,0 0 94 0,0-25-250 15</inkml:trace>
  <inkml:trace contextRef="#ctx0" brushRef="#br0" timeOffset="34513.36">31453 7760 5583 0,'-22'-2'82'15,"22"-1"80"-15,-17 1 55 0,17-4 186 16,0 4-249-16,0 1-132 15,0 0-22-15,0-1 1 0,25-1-4 0,-8 1-5 16,5-3-10-16,4 2-22 0,0-3 4 16,3 0 1-16,31-6 9 15,-8 1 18-15,-29 4 10 16,36-9 7-16,-43 13-8 0,-5-1 4 16,-1 1 2-16,8 0 100 15,-18 3-61-15,0 0 3 0,0 0 18 16,0 0 9-16,0 0 8 0,0 21-4 15,0-21-20-15,-22 25-13 0,22-12-16 16,-14 21 3-16,1 4-24 16,13-19-6-16,-11 2-6 0,11-2 3 0,0 16 1 15,0-6-3-15,23-16 0 16,-23-6-2-16,17-2 0 0,-17-5 0 16,26 0-8-16,-10 0-4 0,1 0-1 15,5-18 4-15,2 18 8 0,22-41 9 16,-3 0 5-16,-24 23 10 15,-3-1 11-15,-3-2 9 0,-4 2 8 16,-4 1-10-16,-2 2-9 0,-3 1-12 16,0 1-10-16,-37-4-4 15,-6 9 0-15,19 9-11 0,-3 0-26 0,1 0-47 16,3 0-86-16,2 0-113 16,3 17-156-16,5-17-319 0,4 0-320 0,9 20-263 15</inkml:trace>
  <inkml:trace contextRef="#ctx0" brushRef="#br0" timeOffset="51549.13">1456 3953 2786 0,'0'-8'21'0,"0"-9"165"0,0 6 73 0,0-1 253 0,0 1 62 0,0 1-47 16,0-11 154-1,14 6-385-15,-14 7-180 0,0-3 122 0,0 8-128 16,0-2-13-16,8 1-14 0,-8 2-8 16,0-2 46-16,0 3-76 0,0 0-1 15,0 1-6-15,0 0-6 0,0 0-6 16,0 0-11-16,0 0-9 0,0 0 2 15,0 17 15-15,0-17 0 0,0 20 9 16,0 12 22-16,0-15-30 0,-13 6-10 16,13 4-8-16,0 3 0 0,-12 34-3 15,2 6 9-15,1-33-8 0,4 2-2 16,1-1-8-16,-3 25-19 16,1-7-85-16,3-31 14 15,1-6-29-15,0-3-28 0,1-5-54 0,0-3-53 16,1 0-89-16,0-5-229 15,0-3-319-15,0 0-1688 0</inkml:trace>
  <inkml:trace contextRef="#ctx0" brushRef="#br0" timeOffset="51910.48">1594 3859 3381 0,'0'-9'247'0,"0"-2"147"16,0 3 136-16,0-2-3 0,0 5-156 16,0 0-99-16,0-2 12 15,0 4-113-15,0 3-96 0,0 0-5 16,0 0-12-16,0 0-12 0,0 0-16 16,0 0-14-16,0 0 5 0,0 0 19 15,0 20 20-15,0 1 79 16,0 15-14-16,0-18-65 0,0 7-5 15,14 2-13-15,-14 30 14 0,0 8-41 16,0-32-13-16,0 4-3 16,0-6 4-16,0 2-3 0,0-2-6 0,0-5-16 15,0-2-26-15,0-2-36 0,0-5-43 16,0-5-31-16,0-2-14 0,0 1-219 16,0-9 84-16,0-2-283 0,-14 0-334 15,14 0-311-15</inkml:trace>
  <inkml:trace contextRef="#ctx0" brushRef="#br0" timeOffset="52139.29">1320 3962 5281 0,'-44'0'350'0,"36"0"-109"15,1 0-27-15,2 0-59 0,1 0-50 16,4 0-60-16,0 0-27 0,0 0 15 15,0 0 7-15,22 0 50 16,40 0-46-16,-32-14-38 0,4 14 3 16,5-16-5-16,1 16-5 0,1-16-4 15,-2 16-4-15,0-13-19 0,-1 13-32 16,33-9-175-16,-13 9-170 16,-36 0 95-16,-2 0-171 0,20 0-2380 15,-32 16 1625-15</inkml:trace>
  <inkml:trace contextRef="#ctx0" brushRef="#br0" timeOffset="52404.08">1346 4089 4752 0,'-29'13'232'0,"4"-2"72"15,6-1 38-15,4-5-67 0,3 2-72 16,0 0 0-16,10-7-159 0,2 2-4 0,0-1 23 15,0 0 15-15,20 2 2 16,29 5 35-16,-26-6-103 16,5-2-8-16,5 0-2 0,2 0 0 0,7 0-2 15,4 0 3-15,0-25-10 0,5 25-15 16,3-21-21-16,48 2-137 16,-16 3-152-16,-54 16 102 0,-3-11-21 15,-8 11-55-15,-9 0-194 0,-6 0-309 16,-6 0-214-16,0 0-302 0</inkml:trace>
  <inkml:trace contextRef="#ctx0" brushRef="#br0" timeOffset="53233.41">2578 3496 4435 0,'0'0'15'0,"0"0"88"0,0 0 91 16,0 0 103-16,0 0 26 0,0 0-48 15,0 0-61-15,0 0-80 0,0 0-54 16,0 0 25-16,0 0 19 15,0 0-61-15,0 0-13 0,0 0-16 16,0 0-7-16,0 18 9 0,0-18 16 16,0 0 5-16,0 20 2 0,0-20-1 15,-13 45 58-15,13 4 11 16,0-20-82-16,-11 3-11 0,11 7-13 0,-9 4-1 16,3 3-1-1,-8 91 14-15,11-91-28 0,-3-2-3 0,2-2-1 16,0-3 0-16,2-3-3 0,1-1-2 15,0-2 3-15,1-1 0 16,0 74-128-16,0-95 50 16,18-4-20-16,-18-2-22 15,0-2-190-15,0-3 103 0,0 0-661 16,0 0-1249-16</inkml:trace>
  <inkml:trace contextRef="#ctx0" brushRef="#br0" timeOffset="53872.81">2832 3951 4424 0,'-15'0'-17'0,"15"-22"41"0,0 7 86 0,0 15 144 0,0-18 69 0,0 18-1 16,0-12-79-16,0 1-37 0,0 11-173 16,25-11-5-16,-25 5 7 0,19 1 1 15,3-4 37-15,-22 7-53 0,20-1-1 16,-9 1-10-16,-1 2-1 0,0 0 0 16,8 0 16-16,-11 0-13 0,0 25 4 15,0-25-3-15,-3 25 3 0,-3-11 10 16,-1 21 26-16,0-15-32 0,-19 7-3 15,19 1-7-15,-30 2-3 0,-6 33 4 16,16-31-6-16,1-2 31 0,2-2-3 16,2-5 3-16,3-3-1 0,12-7-27 15,-12-2 9-15,12-5 1 0,0-5-4 0,0-1 1 16,21-28-11-16,11-11-8 16,-12 14 1-16,3-6 3 0,2-3-4 15,0-1 7-15,-1-1-2 0,1-1 1 16,1-1-5-16,17-31-7 15,-6 17 2-15,-22 33 9 0,-4 5 0 16,-2 4 0-16,-3 4 4 0,-4 4 0 16,-1 0-4-16,-1 2 7 0,0 0 2 15,0 0 9-15,0 0 37 0,0 0-18 16,0 0-32 0,-13 14 10-16,-9 26 2 15,2-18-14 1,15-11-1-16,-1 1 0 0,-6 17-2 15,-4 21 8 1,12-33-6-16,2 0-1 0,1-1-20 16,1-1-18-16,0 13-126 0,0-17 42 15,27 2-21-15,-27-5-23 0,30 0-55 16,-12-2-76-16,3-3-174 0,3-1-258 16,3-2-269-16,4 0-203 0</inkml:trace>
  <inkml:trace contextRef="#ctx0" brushRef="#br0" timeOffset="54316.74">3607 3601 3384 0,'0'-5'203'0,"0"0"252"0,0 1 127 0,0-4 411 16,0 6-709-16,0 0-109 16,0 1-48-16,0 0-25 0,0 1-13 0,0 0-3 15,0 0-2-15,0 0-2 0,0 0-16 16,0 0-13-16,0 0 11 16,0 0-31-16,0 0 4 0,0 14 5 15,0-14 3-15,0 15 0 0,0-4-14 16,0 4-5-16,0 3 4 0,0 5-7 15,0 31 13-15,0 14-16 16,0-32-12-16,0 4-3 0,0 2-2 16,-16 0 1-16,16 45-5 0,0-5 1 15,-13-45-2-15,13 48 0 16,-8-64-4-16,8-2-11 0,0-5-19 16,-5-1-20-16,5-3-23 0,0-3-33 15,-2 1-232-15,2-6-308 16,0-2-65-16,0 0-285 15</inkml:trace>
  <inkml:trace contextRef="#ctx0" brushRef="#br0" timeOffset="56188.86">5015 3602 3028 0,'5'0'-22'0,"0"0"15"0,-1 0 49 0,4 0 304 15,-5 0-3-15,-1 0 22 0,2-14-49 16,-2 14-67-16,6 0 54 15,-1-11-54-15,-1 4-43 0,-4 7-129 0,0 0-10 16,-1 0-4-16,-1 0-5 16,0 0-7-16,0 0 41 0,0 0-47 0,0 0 2 15,0 0-6-15,0 0-6 0,0 0 28 16,0 0-12-16,-14 14 10 0,14-14-3 16,-16 17-11-16,2-5-23 0,-23 21-13 15,-63 50 22 1,73-62-8-16,1-4 6 0,-18 14 36 15,24-19-37-15,4-1 1 0,-1-1 2 16,3 0 5-16,-4 2 22 0,12-8-30 16,2-1-4-16,-1-1-1 0,5-1-2 0,-2-1-5 15,2 0 4-15,0 0-16 0,0 0-3 16,0 0 1-16,0 0-1 0,0 0 8 16,0 0 40-16,21 0-21 0,-21 0-7 15,19 0-13-15,-6 0-1 0,37 36 1 16,-32-36-8-16,27 35 5 15,-20-27-4-15,3 3 0 16,54 14-1-16,-54-15-3 0,-1-3 4 16,-1 1-1-16,-2 1-5 0,12 3-2 15,-22-4 4-15,1-2-2 0,-3-2 2 16,-5 0 0-16,5 3-4 0,-11-4-1 0,0 0 0 16,0-3-10-16,-1 1-10 0,1-1-20 15,-1 0-107-15,0 0 50 16,0 0-17-16,0 0-15 0,0 0-39 0,0 0-59 15,0 0-635-15,0 0 215 0,0 0-68 16,0-14-65-16,0 14 3 0</inkml:trace>
  <inkml:trace contextRef="#ctx0" brushRef="#br0" timeOffset="57594.24">4704 4354 4521 0,'0'6'0'0,"0"-6"59"0,0 1 118 0,-17-1 120 0,17 0 408 16,0 0-444-16,0 0-90 0,-9 0-77 0,9 0-34 16,0 0-29-16,0 0 13 0,0 0-24 15,0 0 2-15,0 0 7 0,0 0 4 16,26 0 25-16,-26 0-43 0,32 0-8 16,-7 0-5-16,4 0-1 0,4 17-4 15,41-5 6-15,-35-12-6 0,0 15 2 16,-4-6-9-16,-3 3-5 0,-3-2-10 15,17 13-59-15,-27-12 27 0,-7-3-8 16,1 2-12-16,-4-3-25 0,4 2-233 16,-8-6 33-16,-1-1-197 0,-1-2-143 15,0 0-252-15,0 0-168 0</inkml:trace>
  <inkml:trace contextRef="#ctx0" brushRef="#br0" timeOffset="58767.94">6191 3984 4268 0,'0'-6'-2'0,"0"4"29"0,-14-3 107 0,14 1 141 16,-13-2 376-16,13 4-409 0,0-3-84 16,-10 2-47-16,10 0-13 0,0 1-4 15,-7 0 62-15,5 2-81 0,2-2-7 0,-5 2-16 16,3 0-11-16,0 0-13 15,-4-1 3-15,2 1-16 0,-1-1-3 0,0 1 2 16,-1 0 1-16,-5 0 6 0,6 0-10 16,-1 0 3-16,1 0 3 0,0 0-1 31,-9 0 65-15,14 0-9-1,0 0-36-15,0 0-28 0,0 0 8 16,0 0 0-16,0 0 23 0,0 0-25 15,0 0-1-15,0 0-10 0,0 0 3 16,0 0-4-16,-19 0 5 0,19 0 2 16,0 0-1-16,0 0 5 0,-14 0 2 15,14 0 15-15,0-14-23 0,0 14-1 16,-8 0-5-16,8 0 1 0,-7-13 0 0,4 13 1 16,-1-11-3-16,1 11-5 0,1-10 1 15,-2 6 2-15,1-2 1 0,-2 1 8 16,1 1-4-16,0 1 4 0,2 1 0 15,-1 2 1-15,-2 0 5 0,1 0-12 16,-2 0 0-16,-2 0 4 0,2 0-1 16,-1 0 5-16,-10 19 4 0,6-19-4 15,1 18 1-15,-1-18 7 0,2 14-1 16,-2-14-2-16,-9 15 6 0,10-1-9 16,0-8-3-16,3-1-2 0,1-1-5 15,1 0-3-15,-1 0-3 0,5-4 5 16,0 4 2-1,1-4 6 1,31 17 1-16,-31-17-8 16,71 38-5-16,-57-38 2 15,37 27 7-15,-35-20-5 16,2 2 0-16,3-1-1 0,18 12 1 16,-22-9-1-16,-2 0 1 0,2 1 2 15,-4-1 0-15,1 2 3 0,8 13 5 16,-13-12-5-16,-1 0-3 0,-1 1 2 15,-1-1 0-15,7 15 3 0,-9-14-4 16,-2 0-3-16,1-5 2 0,-1 2-1 16,-2-3 1-16,0 5 5 0,0-7-4 15,0-3-1-15,0 0 1 0,0-2-1 0,0 2 1 16,-24 0-1-16,6-2-6 0,18-2 2 16,-27 0-5-16,7 0 1 0,-18 0-7 15,17 0 10-15,1 0-1 0,2-14 2 16,-1 14 4-16,5 0 0 0,-9-17 5 15,14 17-12-15,5-8-7 0,2 8-8 16,2-17-4-16,0 5 5 0,20-20-13 16,14 12 12-16,-14-2-9 0,4-5 2 15,1 1 5-15,25-29 7 0,-26 30 13 16,-2 1 0-16,-1 1 1 0,-2 4 2 0,-3 3 3 16,7-8 21-16,-15 17 3 0,-3 0 14 15,-2 5-2-15,-1-1-6 0,-2 3-13 47,-14-2-40-47,14 2 12 16,-10 0 0-16,3-12-8 0,7 12 8 15,-10-13-11-15,3 13-25 0,-1-7-38 16,-16-1-198-16,7 8 97 0,-4 0-34 16,-3 0-41-16,-2 0-136 0,3 0-240 15,-19 0-1238-15,25 0 666 0</inkml:trace>
  <inkml:trace contextRef="#ctx0" brushRef="#br0" timeOffset="66952.49">2149 5535 3111 0,'-23'0'12'0,"23"0"0"0,-32 0 102 16,32 0 15-16,-13 0 141 0,4 0 109 15,-9 0 789-15,-2 0-574 16,14 0-452-16,1 0-22 0,0 0-9 16,-1 0-11-16,-2 0 23 0,5 0-89 15,2 0-15-15,1 0-10 0,0 0-9 16,0 0-8-16,0 0 3 0,0 0 6 15,0 0 2-15,22 0 1 0,-22 0-3 16,39 0 0-16,-24 0-1 0,3 14 2 16,1-14-1-16,-1 0-2 0,1 0 1 15,14 0-1-15,-19 0 3 0,3 0-5 16,-5 0-7-16,0 8-5 0,7-8-43 0,-9 0 16 16,-5 4-11-16,2-4-2 15,3 5-155-15,-8-5 133 0,-1 0-15 16,0 0-56-16,1 0-431 0,-2 0 54 15,0 0-57-15,0 0-38 0,0 0-247 16,0 0 189-16</inkml:trace>
  <inkml:trace contextRef="#ctx0" brushRef="#br0" timeOffset="67307.28">1982 5738 4129 0,'-13'7'-10'0,"1"0"8"0,-9 1 219 0,16-8 71 16,0 0 71-16,1 0-39 0,2 0-81 15,1 0-102-15,1 0-55 0,0 0-78 16,0 0-4-16,0 0-6 0,0 0 10 16,0 0 28-16,16 0-6 0,-16 0-6 15,15 0 0-15,-1 0-6 0,2-15-3 16,24 15 6-16,-20-17-9 0,6 17-8 15,0-12 1-15,-2 12 1 0,25-17 9 16,-27 17-9-16,0-7 1 0,-1 4-2 0,-2 2 2 16,-3-1-1-16,8 1 7 15,-14 1 5-15,-5 0 27 0,-1 0 18 0,-3 0 11 16,-1 0-8-16,0 0 12 0,0 0-56 16,0 0-10-16,0 0-7 0,0 0-15 15,0 0-135-15,0 0-15 0,0 0-125 16,-13 0-173-16,13 0-168 0,0 0-89 15,-10 0-1088-15</inkml:trace>
  <inkml:trace contextRef="#ctx0" brushRef="#br0" timeOffset="76647.86">4001 1352 2793 0,'0'-6'38'0,"0"-4"220"0,-18 7-54 0,18-3 64 0,0 4-17 15,0-2 13-15,0 2 110 0,0 2-248 16,0-2 4-16,0 1 368 16,0 1-347-16,0 0-15 0,0 0-11 15,0 0-11-15,0 0 45 16,0 0-19-16,0 0-121 15,0 0 36-15,0 0-8 0,0 0 13 16,0 12-1-16,0-12-1 0,0 11-13 0,0 5 11 16,-17 23 14-1,3-5-34-15,0-11-22 0,14-3-5 16,-16 5 1-16,10 2 1 0,-8 26 3 16,6-27-10-16,1 2-1 0,-9 44 5 15,12-51-8 1,-4 32 4-16,6-40 0 0,0-1-2 15,0 0 2-15,0 8-5 0,2-11 1 16,-1-3-2-16,0 1 2 0,0-3-2 16,1 0 1-16,0 0-31 0,0-4-2 15,0 0-19-15,0 0-20 0,0 0-38 0,0 0-300 16,0 0-19-16,0 0-198 0,0-15-124 16,0 15-346-16,0-17 96 15</inkml:trace>
  <inkml:trace contextRef="#ctx0" brushRef="#br0" timeOffset="77372.56">4168 1524 3003 0,'-19'-4'232'0,"19"3"-17"0,0-1 8 0,0 0-59 0,0 0-23 0,0 0-66 0,0-6 22 16,0 4-42-16,0 1 35 0,19 1 20 16,-19-2-1-16,23-2 185 15,-2 5-22-15,7 1-67 0,-20 0-125 0,-8 0-6 16,12 0-12-16,-5 16 1 15,-2-16 1-15,4 17 50 0,-5-17-54 0,0 16-2 16,-1-16-3-16,-1 18 7 0,1 2 23 16,-3-7-57-16,-23 35 26 15,23-28-43-15,-21-1-10 0,21 3 1 16,-27-1 0-16,13 0-2 0,-16 16 1 16,16-19 0-16,2-3 2 0,1-6 6 15,3-1 12-15,2-2 21 0,0-3 76 16,6-3-70-16,0 0-22 0,0 0-21 15,0 0-6-15,0-20-3 0,0-1 1 0,21 8 2 16,-21-4-3-16,22-2-4 16,-22-4-3-16,46-23-35 0,-28 24 20 0,5-1 0 15,48-39-27-15,-45 47 46 16,-2-1 6-16,0 2-2 0,11-7-1 16,-22 15 9-16,-4 0 9 0,-2 2 18 15,0 0 98-15,-7 4-81 16,0 0-43-16,0 0 0 15,0 0-4-15,0 0 1 0,-18 0 3 16,18 0-2-16,0 0-4 0,0 0-2 16,-10 0-1-16,10 0-1 0,0 0 1 15,-6 0 4-15,6 0 2 0,-7 21 2 16,1-21 0-16,-8 34 11 0,6-22-8 16,2 0 1-16,-15 26 8 0,16-25-12 15,0 0-2-15,2 1-2 0,-2 17-4 16,5-15 3-16,0-2-2 0,0 2-8 15,0-2-14-15,0-2-20 0,22 10-105 16,-1-13 42-16,-21-1-30 0,25-2-40 16,-10-1-86-16,1-4-134 0,18-1-785 15,-17 0 548-15,3 0 89 0,-1-24-20 16,0 24-48-16</inkml:trace>
  <inkml:trace contextRef="#ctx0" brushRef="#br0" timeOffset="77744.95">4779 1392 3073 0,'0'-4'56'0,"0"-1"64"0,0 0 487 0,0 3-209 0,0-1-16 0,0 1-84 16,0 1-77-16,0 0-92 0,0 1 51 15,0 0-102-15,0 0 3 0,0 0-23 16,0 0-8-16,0 0 26 0,0 0-13 15,0 0 14 1,0 11 38-16,0-11 24 0,0 11-74 16,0-11 2-16,0 14-8 0,0-5 3 0,0 3-7 15,0 15 52-15,0-9-64 0,0 3-2 16,0-2-8-16,-18 4-5 0,18 3-7 16,0 31 4-16,-18-28-17 0,18 1-4 15,0-1-4-15,-12 3-1 0,4 25 0 16,8-32 1-16,-5-2 1 0,5-2-6 15,0-3-7-15,-3-1-15 0,3 9-78 16,0-15 18-16,0-2-24 0,0-3-24 16,0-1-35-16,0-2-52 0,0-1-550 15,0-2 126-15,0 0-109 0,0 0-227 0,0 0 26 16</inkml:trace>
  <inkml:trace contextRef="#ctx0" brushRef="#br0" timeOffset="78271.85">5615 1477 3151 0,'0'0'66'0,"-13"-15"161"0,13 15 238 0,0-14 89 0,-9 14-60 16,9-9 61-16,-5 9-463 0,1 0 95 15,4 0-100-15,-2 0-17 16,-1 0-5-16,-2 18-14 0,1-18-24 0,-10 13 29 16,7 5-26-16,-2-18 3 0,-2 20 0 15,-2-8 7-15,-16 13 40 16,13-14-40-16,-4 3-9 0,1-4 0 0,0 4-6 15,1-1-6-15,-13 9 0 0,18-10-17 16,1-1 0-16,3 1-2 0,3-3 0 16,2-2 4-16,-4 5 17 15,8-10-3-15,0-2-9 0,0 0 1 16,17 0 42-16,-17 1-30 16,16 0-4-16,-16 1-3 0,25 2-4 15,9 4 4-15,-14-1-16 0,2-3 3 16,0 3-3-16,43 11 6 15,-47-11-5-15,1 0 0 0,15 6-5 16,-20-6 5-16,1-1 0 0,-3 0 0 0,0 0 1 16,-2 0-11-16,6 3-69 15,-11-3 1-15,-1-2-34 0,-2 0-27 0,0-1-51 16,-1-3-72-16,-1 3-1268 16,0-3 51-16,0 0 696 0,0 0-2 15</inkml:trace>
  <inkml:trace contextRef="#ctx0" brushRef="#br0" timeOffset="78549.49">5318 1994 4568 0,'-13'5'148'0,"-5"4"514"0,11-7-266 0,2-1-91 0,1-1-116 0,4 0-60 16,-2 0-73-16,2 0-36 0,0 0-8 15,20 0 5-15,-20 0 0 0,31-15-2 16,16 15-5-16,-19-16-9 0,3 16 0 16,3-13-3-16,-2 13-5 0,2-10-20 15,27 4-109-15,-33 6 38 0,-3 0-14 16,-1 0-6-16,-3 0-27 0,-5 0-18 16,11 0-222-16,-18 0 136 0,1 0-67 15,-5 0-73-15,-3 14-79 0,1-14-359 0,-3 0 351 16,0 0-101-16,0 0-85 0</inkml:trace>
  <inkml:trace contextRef="#ctx0" brushRef="#br0" timeOffset="79079.33">6547 1685 3129 0,'0'-11'204'0,"-18"-2"227"0,18 0 128 15,-21 0-42-15,0-9 184 16,-24-2-176-16,34 23-431 16,-2-1 3-16,-8 2 63 0,8 0-97 15,1 0-1-15,-4 0 4 0,2 0 0 16,-2 21-8-16,-15 11 14 0,14-12-52 15,1 4-7-15,3 3-11 0,1-2 0 16,-8 26-4-16,16-29 1 0,0-2-6 16,4-2-7-16,0-1-5 0,0-3 1 15,20 4 1-15,-20-11 15 0,20-4 1 0,-20-3 2 16,26 0-3-16,-10 0 2 0,17-23-8 16,-14 23 5-16,-1-25-2 0,0 10 5 15,-2-2-1-15,15-22 8 0,-18 19-1 16,-2-2 13-16,1 1 27 0,-5 3 30 15,-1 1 26-15,0-7 114 0,-5 17-128 16,-1 2-25-16,0 2-11 16,0 3-60-16,0 0 5 0,0 0-2 15,0 0 2-15,0 21 6 0,0-21-3 0,0 19 4 16,0-6-3-16,25 36 7 16,-25-33-5-16,21 2 1 0,5 16 2 15,-11-20-6-15,2-1 1 0,0 0-8 16,1-1-18-16,3-3-29 0,22 3-184 15,-23-9 59-15,-2-2-46 0,1-1-50 16,-4 0-148-16,13 0-1017 0,-17-20 434 16,-1 20-128-16,-3-16 367 0</inkml:trace>
  <inkml:trace contextRef="#ctx0" brushRef="#br0" timeOffset="81595">2101 1444 5061 0,'0'0'127'0,"-13"0"238"16,13 0 30-16,0-21-244 0,0 21-20 16,0-19-35-16,48-9 33 15,3-2-58-15,-22 17-39 0,4 0-6 16,3 1-4-16,-1 4-6 0,-1 2-7 0,1 6-7 15,-4-6-4-15,-1 6-35 0,-6 0-58 16,14 0-319-16,-17 0-363 16,-16 0 156-16,-3 0-312 0,-2 18-133 15,0-18-240-15</inkml:trace>
  <inkml:trace contextRef="#ctx0" brushRef="#br0" timeOffset="81834.03">2258 1411 5425 0,'-5'0'133'0,"1"0"61"0,4 0 34 0,0 0-44 16,0 0-61-16,0 0-54 15,0 0-36-15,0 0-5 0,0 0 15 0,0 0 14 16,0 0 87-16,0 0-19 16,18 17-75-16,-18-17-19 0,0 24-12 15,11-9-13-15,-11 6-3 0,0 2-1 16,0 1-22-16,0 4-39 0,0 35-252 15,-24 3-270-15,24-35 135 16,-15 0-225-16,15-1-261 0,-17-4-268 16,17-3-196-16</inkml:trace>
  <inkml:trace contextRef="#ctx0" brushRef="#br0" timeOffset="81999.25">2162 1857 3776 0,'-5'0'275'0,"-1"0"166"0,-2 0 39 16,-3 0 12-16,3 0-162 0,-4 17-102 15,-8-17 43-15,11 18-209 0,-3-18-10 16,8 0-43-16,4 0-8 16,0 0-4-16,27 0-87 15,-7 0-39-15,2-27-71 0,7 27-73 16,3-30-120-16,7 12-219 0,3-3-282 16,2-1-208-16</inkml:trace>
  <inkml:trace contextRef="#ctx0" brushRef="#br0" timeOffset="82344.78">2754 1407 4898 0,'-25'-5'367'0,"7"3"-84"15,18 0 29-15,-15 0-84 0,15 2-53 16,-13 0-48-16,13 0-27 0,0 0-18 16,0-1-8-16,0 1-6 0,0 0 17 15,0 0-40-15,0 0-1 16,0 0 11-16,0 18 3 0,0-18-4 15,0 19-20-15,0-6-6 0,0 5-2 0,-18 2-10 16,18 1-2-16,0 23 7 16,0 3-7-16,0-25-12 0,0 3-1 15,0 0 0-15,0 0-3 0,17 29 4 16,-17 1 5-16,0-29-5 16,0 2-3-16,0-2 1 0,0 1-4 15,-24 1-9-15,24-2-20 0,-24 0-32 16,9-1-43-16,-3-2-47 15,-29 29-546-15,32-42 372 0,1-3-118 16,2-7-231-16,-1 0-294 0,-6-29-1470 16</inkml:trace>
  <inkml:trace contextRef="#ctx0" brushRef="#br0" timeOffset="82499.44">2513 1789 3725 0,'18'-1'648'16,"-18"1"-197"-16,16 0 16 0,-7 0-173 15,-9 0-51-15,19 0-84 0,-7 0-61 16,2 0-35-16,2-17-29 0,2 17-24 16,20-18-99-16,2 3-414 15,-19 15-105-15,-1-17-331 0,3 8-177 0,0-3-343 16</inkml:trace>
  <inkml:trace contextRef="#ctx0" brushRef="#br0" timeOffset="82719.75">3062 1789 6107 0,'0'5'62'0,"0"1"65"0,3-2 70 15,-3-2 27-15,0-2-43 0,0 1-44 0,5 3 4 16,0-1-104-16,0 2-10 15,-1 1-7-15,1 2 5 0,0 3-6 0,1 2-6 16,-2 0-6-16,-4 5-20 0,0 3-32 16,0 3-57-16,-24 31-483 15,-30 9-1333-15,32-31 441 0</inkml:trace>
  <inkml:trace contextRef="#ctx0" brushRef="#br0" timeOffset="83657.57">8041 1463 2817 0,'0'-2'42'0,"0"-1"98"0,0 2-22 0,0-1 32 16,-17 0 22-16,17 1 70 0,0 1 6 15,0-4 196-15,0 2-248 0,0 1 12 16,0 0-11-16,0-1-11 0,0 1-18 16,0-2 98-16,0 3-135 0,0-1 0 0,0 0-4 15,0 0 1-15,0-3 76 0,0 3-116 16,0-2 0-16,0 2-4 0,0-1-2 16,0 2-16-16,0-1 7 0,0 1-64 15,0 0-11-15,0 0-3 0,0 0 1 16,-15 21 77-16,15-21-31 15,0 40 33-15,0-20-37 0,0 6-3 16,0 4-3-16,0 5-1 0,0 2-13 16,0 44 7-16,0 43-22 15,0-53-55 1,-14 11-246-16,3-59 149 0,11-2-10 16,-13 25-512-16,13-36 328 0,-5 0-125 15,2-5-136-15,-2 0-828 0,0-5 682 16,-1 0 91-16</inkml:trace>
  <inkml:trace contextRef="#ctx0" brushRef="#br0" timeOffset="84449.53">7795 1817 4656 0,'-4'0'39'0,"-1"-1"90"16,5-2 476-16,0 0-440 0,0 0-28 15,30-6 44-15,-14 3-145 0,7-3-21 0,5-1-14 16,6-2-5-16,48-15 12 0,-36 13-6 15,5-1 4-15,4-2-4 0,2 2-5 16,-2-1 2-16,55-13 0 0,-58 16-10 16,-6 2-6-16,-6-1-10 0,-7 2-8 15,-9 1-1-15,6-12-51 0,-25 10 56 16,-5-1 1-16,0-1 14 0,0 0 9 16,-27-11 0-16,-5 15 19 15,-20-13 148-15,5 13 103 16,35 6-125-16,-5 2-87 15,17-1-16-15,-9 2-25 0,4 0-7 16,5 0 6-16,0 0 4 0,0 0 19 0,0 0 11 16,0 53 109-16,0-37-98 15,0 3 9-15,0 26 81 0,0-21-86 16,0 59 79-16,-16-54-93 16,16 1-8-16,0-2-5 0,-18 1-7 15,6 21-3-15,12-26-18 0,-10-3-6 16,10-3 1-16,-6-3-3 0,6-3 0 15,0 1-5-15,0-9 12 16,18-4 6-16,-18 0-6 16,18-20-3-16,-6 20-1 0,4-21-4 15,37-21-49-15,-12 12 5 16,-22 18 26-16,-1 1-3 0,-1 2 4 0,-1 2 2 16,-2 1 4-16,5 2-9 15,-15 4 20-15,5 0 16 0,-9 22 1 16,0-22 5-16,0 21-1 0,0-6-4 15,0 23 12-15,0-24-13 16,0 6 9-16,21-10-13 0,-21-2-1 16,19-2-3-16,-19 0 2 0,26-2-1 15,6 0 5-15,-17-4-8 0,4 0-2 16,-1 0-3-16,-1 0-2 0,18-20-28 16,-18 1 12-16,0 19 0 0,1-30 9 15,-2 12-1-15,0-1 5 0,10-19 3 0,-15 18 9 16,-3-1 3-16,-1 5 9 0,-4-1 22 15,-1 4 23-15,-1-3 71 0,-1 11-90 16,0 0-23-16,-19 5-17 16,19 0 12-16,-17 0 6 0,17 22 7 15,-21 3 14-15,1-12-32 0,20 2 0 16,-13 1-1-16,13 0-5 0,0 1 3 16,0 15-8-16,0-16-7 0,19-2-24 15,-19-1-27-15,24 0-37 0,-7-1-29 16,0-4-43-16,25 7-321 0,-18-11 98 15,3-2-348-15,3-2-250 0,1 0-350 0</inkml:trace>
  <inkml:trace contextRef="#ctx0" brushRef="#br0" timeOffset="84947.01">9459 1705 5435 0,'-15'0'108'0,"15"0"67"0,-11 0 33 0,11-17 19 0,-5 17 2 15,5-11-161-15,0 11-41 16,0-11 10-16,21 11 12 0,-21-10-8 16,17 10-15-16,-17-7-5 0,24 7-12 15,-9-3 3-15,-3 3 7 0,12 0 19 16,-4 24 9-16,-10-24-15 15,-2 24 2-15,-2-24 6 0,6 44 42 16,-7-8-27-16,-5-16-43 16,2-1 1-16,-2 1-1 0,0 17 2 15,0-6-7-15,-17-19 1 16,17-4 9-16,0-2 18 0,0-2 13 16,0-2 6-16,0-2-6 0,0 0-18 0,0 0-17 15,0-19-12-15,0-4-6 16,21-11 7-16,-21 12 0 15,22 0-2-15,7-26-4 16,3 4 2-16,-16 25 1 0,0 3-2 16,1 3 0-16,-1 3-4 0,-1 5 2 15,-1 1 2-15,-2 4-2 0,2 0 6 16,-3 0 2-16,10 27-6 16,31 113-161-1,-47-123 96-15,0 0-35 0,-2-2-39 16,-3 0-53-16,2 14-330 15,-2-1-566-15,0-18 132 0,-20-2-324 16</inkml:trace>
  <inkml:trace contextRef="#ctx0" brushRef="#br0" timeOffset="85228.84">10816 1748 5621 0,'-49'7'427'0,"49"-7"-136"0,-14 0-43 0,14 0-55 0,-7 0-57 0,7 0-86 15,0 0-41-15,0-15-20 16,54-4-5-16,-30 19 3 0,7-13-11 15,2 13-17-15,3-12-30 0,2 12-42 16,1-8-58-16,-3 8-75 0,0-5-124 16,-5 5-279-16,24-3-1553 15</inkml:trace>
  <inkml:trace contextRef="#ctx0" brushRef="#br0" timeOffset="85672.81">11799 1615 4262 0,'0'0'309'16,"0"0"140"-16,0-17 487 0,-20 17-515 15,2-12-318-15,18 12-21 16,-35 0 14-16,13 0 8 0,-4 0-2 15,-2 0-14-15,-1 0-24 0,-3 19-27 0,2-19-15 16,-21 40-18-16,14-6-10 16,27-17 4-1,2 61-89-15,36-69 69 16,-28-3-4-16,62 6-44 16,-44-11 61-16,2-1 8 0,3 0-2 15,-3 0 0-15,20-22 0 16,-4-16 17-16,-22 23 15 15,12-21 71-15,-8 1 12 16,-9 5-30-16,-7 17-48 0,-2 4-2 0,0 1-10 16,0 6-8-16,1-2-6 15,0 2-17-15,0 2 6 16,1 0 1-16,3 0 6 0,38 71-85 31,-17-34-25-31,-12-20 16 0,2 2-48 16,41 34-554-16,18-11-1203 15,-23-24-686-15</inkml:trace>
  <inkml:trace contextRef="#ctx0" brushRef="#br0" timeOffset="86078.41">12688 1504 5528 0,'5'-3'66'0,"-3"1"88"0,0-1 82 0,0 3 60 16,-2-2-25-16,0 0-69 0,0 0-10 16,0 2-176-1,0 0-28-15,-21 0 17 0,21 24 8 16,-26-24 4-16,6 25 1 0,-2-10-1 16,-3 2-6-16,-2 4-1 0,-2-1 6 15,0-1-5-15,2 1 1 0,-25 20 9 0,30-23-8 16,-1 1-2-16,5-5-6 15,5-1 0-15,-10 8-10 16,21-15 6-16,2-4 7 0,0 2-4 16,31-2-7-16,3 0 0 15,-11 1 2-15,1 2 2 0,4-3-4 16,-4 4-2-16,28 5-18 16,-8 3 3-16,-25-7 15 15,12 4-27-15,-9 1-34 16,-8-5-34-16,-8-4 31 0,2-1-27 15,-4 1-33-15,7 0-516 0,-7-1 304 16,-2 0-225-16,0-1-330 0,2 0-267 16</inkml:trace>
  <inkml:trace contextRef="#ctx0" brushRef="#br0" timeOffset="86308.62">12284 2033 6141 0,'-29'15'831'16,"29"-15"-742"-1,0 0-36-15,0 0-27 0,50 0-16 16,-28-17-10-16,7 17-5 0,4 0-4 16,69-14-122-16,-48 14-83 15,-28 0 67-15,-5 0-47 0,-1 0-58 16,27 0-1604-16,-34 0 728 15,-5 0-178-15</inkml:trace>
  <inkml:trace contextRef="#ctx0" brushRef="#br0" timeOffset="87135.86">13178 1601 3931 0,'-9'0'43'0,"2"0"192"0,0 0 200 0,3 0 39 0,4 0 231 0,0-15-552 15,0 15-70-15,0 0-37 0,18-30 36 16,-18 22-53-16,0 1 4 16,24-5 32-16,-5 2-18 15,1 6-26-15,-2 0 26 0,-6 0-22 16,-4 2-10-16,1 1 1 0,0 1-7 15,15 0 6-15,-14 0-12 0,-3 0 2 16,1 0 4-16,-1 22 7 0,-3-22 11 16,4 37 40-16,-8-17-29 0,0 2 22 15,0 3-2-15,-19 2-9 0,19 1-14 16,-27 0-24-16,10 3-7 0,-1-4-4 16,-18 23 0-16,7-14 1 0,20-24 8 15,9-4 0-15,-12 1 50 16,12-7 7-16,0-2-45 0,0 0-9 15,0 0-9-15,21-29-5 0,14-4-9 16,13-13-10-16,-17 18 2 16,3-3 6-16,2 4 3 0,-1-3 5 15,-3 4 3-15,58-39-3 16,-69 50 8-16,8-2 22 16,-19 8 19-16,-9 8-27 15,-1 1-13-15,0 0-2 16,-25 0 3-16,7 24 19 0,-4-4-15 15,8-6 0-15,1 4-4 0,2 2-8 16,11 4 2-16,-15-1 2 0,15 4-7 16,0 2-1-16,0 24-83 15,48-6-144-15,-23-25 56 0,6-3-55 16,3-2-108-16,4-4-260 16</inkml:trace>
  <inkml:trace contextRef="#ctx0" brushRef="#br0" timeOffset="87528.62">14483 1594 5379 0,'-18'-6'82'0,"18"5"420"0,0 0-377 0,0 1-57 0,0 0-10 16,0 0 18-16,-11 0 123 15,0 17 32-15,2-17-136 0,2 23-23 16,-2-9-20-16,-4 4-7 0,-3 1-6 0,-2 2 1 16,-3 0-6-16,-1 0-7 15,-3 2-5-15,-24 19 2 0,3-5-13 16,27-20-8-16,1-2-2 16,-7 7-1-16,18-14-5 0,-1 9-1 15,8-13 6-15,0 0 2 16,0-1 5-16,73 1-6 15,-45-4-11-15,3 1 6 0,4-1-8 16,38 1-16-16,-8 3 4 16,34 9-48-1,-72-5 21-15,-12-2-30 16,-5-5-79-16,-8 0 52 16,0-1-29-16,-2 2-16 0,2 0-280 15,-2-1-440-15,0 0-957 16,0 0 673-16</inkml:trace>
  <inkml:trace contextRef="#ctx0" brushRef="#br0" timeOffset="87724.01">14106 2149 4680 0,'-25'15'555'15,"18"-6"106"-15,7-7-412 0,0 0 133 16,48-2-216-16,-24 0-149 15,5 0-7-15,7 0-14 0,5 0-29 16,80-22-311-16,-81 5 153 0,-4 17-49 16,-2-12-156-16,-3 12-325 15</inkml:trace>
  <inkml:trace contextRef="#ctx0" brushRef="#br0" timeOffset="88247.71">15393 1888 4999 0,'3'-31'304'0,"-3"14"-48"16,0 0 42-16,-20-1-70 0,20 2-60 16,-21 1-47-16,21 4-37 0,-32 0-5 15,12 4 2-15,-22 4 81 0,-10 3-32 16,23 22-78-16,2-22-11 16,-2 30-12-16,-1-11-4 0,2 1-9 0,4 0-7 15,7 3-6-15,0-3-5 0,6 1 0 16,3 17-4-16,8-5-10 15,0-19-1-15,21-3 0 0,-21-1-1 16,25-1 5-16,-25-3 8 0,28-3 3 16,-11-2 4-16,-1-1 0 0,3 0 0 15,0 0 1-15,3-23-3 0,17-6 7 16,-17 12 8-16,16-15 49 16,-21 15-16-16,-5 2-6 0,11-9 45 15,-16 15-60-15,0 2-1 0,3-2-16 16,-3 9-9-16,6 0 5 15,-3 23-4-15,3-23-1 0,5 31 0 16,26 13-1-16,5 3-45 16,-22-21-17-16,0-2-60 0,-3 1-61 15,1-3-109-15,30 17-996 16,1-10-1271-16</inkml:trace>
  <inkml:trace contextRef="#ctx0" brushRef="#br0" timeOffset="109271.89">3077 5642 3241 0,'-7'0'0'0,"-3"0"52"0,2 0 164 0,-7-20 758 0,6 20-470 0,0 0-89 15,2-13-148-15,0 13-50 0,-2 0-60 16,-1-9 78 0,-11 4 259-1,21 5-482-15,0 0-11 0,0 0-10 16,0 0-12-16,20 0 26 15,3-3 3-15,42 0-7 16,-5 2-8-16,-25 1 7 16,0 0-7-16,70 0-86 15,-74 0 25-15,-2 0-21 0,24 18-172 16,-31-18 77-16,-5 0-71 0,2 11-137 16,-4-11-186-16,22 0-1398 0,-30 0 1370 15</inkml:trace>
  <inkml:trace contextRef="#ctx0" brushRef="#br0" timeOffset="109831.2">3883 5492 4078 0,'0'0'295'0,"-16"0"109"0,16 0 38 0,0 0-60 16,-14 0-134-16,2-15 39 16,-2 15-113-16,-33-18 39 15,42 18-208 1,0 0-4-16,2 0-2 0,1 0 0 16,2 0 3-16,0 16 4 0,0-16-2 15,0 0 6-15,0 17 10 0,0 0-1 16,20-8 3-16,-20 1 1 0,0 0 7 15,22 13 37-15,-2-6-35 0,-7-3-4 16,2 3-12-16,2 1-5 0,1 2-1 16,21 17-2-16,-21-20-4 0,-2 1-3 15,-2-2 22-15,-2 1 1 0,-5-2 2 0,-2 0-2 16,-5 0-17-16,0 4 0 0,-20 18 6 16,-19-19-11-16,11-1-2 0,-2-1 2 15,1-2 8-15,0-4 9 0,3-4 3 16,7-5-8-16,3-1-9 0,7 0-7 15,9-25-6-15,0-16 0 16,20-17-1-16,14 25 8 0,-12-1 1 16,1-3 2-16,2 2 4 0,-1 1 1 15,-2 3-2-15,-3 2 12 0,-2 3 8 16,-6-16 41-16,-1 11-28 16,-10 18-36-16,0 4-4 0,-32 1-9 15,32 2-13-15,-34 1-25 0,16 1-29 0,-2 2-32 16,1 1-38-16,3 0-42 0,-10 1-389 15,9 0-633-15,17 0 189 16,-6 0-210-16</inkml:trace>
  <inkml:trace contextRef="#ctx0" brushRef="#br0" timeOffset="110389.97">4791 5455 4926 0,'6'0'144'0,"-1"0"99"0,0 0 355 0,-1 0-355 0,-4 0-42 0,0 0-21 15,1 0-15-15,-1 0-39 0,0 0 27 16,0 0-117-16,0 0-4 15,0 0-30-15,0 0 5 0,0 0 0 16,-20 0 7-16,20 24 8 0,-47 0 38 16,21-9-12-16,-2 3 6 0,-6 5 3 15,-1-2-4-15,-35 21 11 0,-15 11-25 16,50-25-40 0,24-20-5-16,3-3 0 0,4 0 2 0,3-1 3 15,1 2 8-15,0-3-3 0,31-1 2 16,-13 2-2-16,3-2-3 0,34 6-6 15,-25-5 3-15,1 1 0 0,1 0 3 16,51 12-2-16,-61-11-5 16,-3 3-13-16,-2-3-5 0,9 9-53 15,-18-10 34-15,-1 2-15 0,-2-1-20 16,0 0-30-16,3 2-147 16,-6-1-143-16,-2-2 69 0,0-2-248 0,0-1-337 15</inkml:trace>
  <inkml:trace contextRef="#ctx0" brushRef="#br0" timeOffset="110656.71">4488 6053 6193 0,'-60'33'410'15,"47"-28"-194"-15,3-5-58 0,3 1 22 16,7-1-138-16,0 0-37 15,25 0-7-15,-7-18 2 0,7 18 3 0,72-15-17 16,-61 15-8 0,2-12-8-16,-2 12-18 0,-3 0-15 0,-3 0-14 15,-4 0-12-15,-2 0-17 0,-1 0-24 16,-4 0-32-16,18 19-610 16,-31-19 262-16,-3 0-328 0,-1 0-227 15</inkml:trace>
  <inkml:trace contextRef="#ctx0" brushRef="#br0" timeOffset="111624.73">5210 5364 4224 0,'21'-50'1088'0,"-21"43"-833"0,22-1-74 0,-22 2-44 0,16-5 16 16,2 6-110-16,-8 0-10 0,0 0 6 15,24-2 108 1,11 7-24-16,-23 0-73 16,-13 17-11-16,1-17 8 0,0 15-5 15,-1-15 1-15,9 19 44 0,-11 5-40 0,-1-10 3 16,-2 1 3-16,0 38 101 16,-4-31-125-16,0 2-11 0,-27 4-6 15,-5 31 0-15,14-28-10 0,-4-2 0 16,1-1 0-16,0-3-3 0,4-2 2 15,-8 8 4-15,16-20 20 0,9-7 18 16,-7 0 15-16,7-4 3 0,0 0 11 16,0-25-62-16,24-2-11 15,25-34 5-15,-15 14-4 16,-13 21-3-16,2 1-1 0,2-2-2 16,32-22 0-16,-27 25 3 0,0 3 4 15,-1 1-2-15,0 3-1 0,34-18 8 16,-51 29-5-16,0-1 6 15,-1 1 12-15,-8 0 25 16,-3 2-13-16,0 0-16 16,0 2 0-16,0-2 1 0,-14-1 9 15,14 3-15-15,0 1-1 0,0 1-4 16,0 0-5-16,-14 0-4 0,0 0-7 16,5 0 10-16,-4 18 1 0,-2-18 2 15,-1 17 6-15,-1-17-1 0,-17 39 20 0,16-25-18 16,5 1-3-16,0 2-3 0,3 0-2 15,-5 18 2-15,12-16-1 0,2 0 2 16,1 3-4-16,0 1 2 0,0 0-5 16,24 27-24-16,3-25-13 0,-11 0-35 15,5 3-48-15,2-5-57 0,0-1-60 16,25 19-381-16,-21-25 136 0,-1 0-191 16,3-6-169-16,1-1-384 0</inkml:trace>
  <inkml:trace contextRef="#ctx0" brushRef="#br0" timeOffset="112733.02">6840 5349 3387 0,'2'-2'106'0,"1"0"77"0,-2-1 159 0,1 2 116 15,0-2-26-15,3-4 544 16,-3 7-921-16,-2 0 4 16,0 0 65-16,0 0-52 0,0 0 7 0,0 0-2 15,0 0 5-15,0 0-11 0,0 0 27 16,0 0-30-16,0 0 6 0,-23 0 4 16,23 20 2-16,-23-20-24 0,5 24-9 15,-5-7 4-15,-4 1-8 0,-63 47 30 16,58-44-57-16,1-2-4 15,0-2-2-15,2 3-3 16,-46 24 13-16,52-33-11 0,4-1-1 16,5 1-1-16,3-4 9 0,5-4-7 0,1 1 5 15,3-3 2-15,2-1-6 0,0 0-2 16,0 0 3-16,0 0 2 0,0 0-2 16,0 0-4-16,0 0 1 0,16 0-5 15,-16 0 1-15,0 0-1 0,34 0-4 16,-2 0 2-16,-14 0-2 15,3 0 3-15,2 23-3 0,-1-23-1 16,4 25 4-16,-2-12-4 0,2 3 4 16,1 0-2-16,26 13 2 15,-3-4-1-15,-25-16-4 0,16 6 10 16,-23-9-12-16,-2 0 9 16,11 2-10-16,-11-3 9 15,-13-3-3-15,0-1-10 0,-3 1-28 16,0-2-19-16,0 0 20 0,0 1-82 15,0-1 10-15,0 0-52 16,0 0-375-16,-15 0 149 0,15 0-180 16,0 0-278-16,-11 0-276 0,11 0-276 15</inkml:trace>
  <inkml:trace contextRef="#ctx0" brushRef="#br0" timeOffset="113056.82">6491 6009 5016 0,'-25'7'119'0,"0"-1"126"0,2-3 91 0,3 0 51 15,4-2-63-15,2-1-77 0,4 0-75 16,3 0-64-16,3 0-50 0,2 0-14 16,2 0-28-16,20 0-5 15,-20 0 1-15,33 0-3 0,-7 0-1 16,3-16-8-16,6 16 2 0,91 0 22 15,-85 0-17-15,0 0 5 16,0 0-10-16,-3 0 0 0,-2 0 1 16,-6 0-6-16,-2 0 1 0,-5 0 4 0,-3 0-3 15,5 0 3-15,-20 0-3 16,-3 0-3-16,-2 0-4 0,0 0-13 0,0 0-12 16,0 0-26-16,0 0-46 0,0 0-57 15,0 0-59-15,0 0-80 0,-15 0-693 16,15 0-1057-16,0 0 649 15</inkml:trace>
  <inkml:trace contextRef="#ctx0" brushRef="#br0" timeOffset="113945.49">7871 5457 3330 0,'0'0'211'0,"0"0"166"0,0 0 123 0,0-4 17 0,0 1-71 0,0 0 101 0,0 0-380 16,0 0-29-16,-13 0-27 0,13-1-5 15,0 1-10-15,-12-5 68 0,3 4-97 16,9 1-18-16,-13-2-13 0,6 4-1 15,-4-2 1-15,-14-1 66 0,9 4-41 16,-1 0-4-16,-4 0-7 0,0 0 0 0,-16 0 37 16,20 0-51-16,1 19-7 15,-16-7 3-15,28-12-32 0,1 0 3 16,1 11 3-16,1-11 2 0,1 18 15 16,0-10-13-16,0 0 2 0,19 5 1 15,-19 1 3-15,17 9 27 0,11-11-27 16,-12 0 0-16,6 2-5 0,4 1 1 15,1 0 1-15,32 17-1 0,-28-13-11 16,-2 2-1-16,0-1 1 0,-3 0-1 16,-5-1 0-16,14 18 1 0,-25-18 1 15,-2-1 2-15,-6-2-2 0,-2 2 0 0,-21 16 2 16,21-18-1-16,-40-2-1 16,12 2 0-16,-2-4-2 0,-3-2 2 0,-30 2 6 15,33-8 0-15,4-4 1 0,5 0 0 16,5 0-3-16,4-19-8 0,7-9 0 15,5 7 2-15,0-2 1 0,27-6-3 16,-6-3-3-16,31-42-8 0,-22 35 12 16,3 0 2-16,1 2 0 0,-3 0 1 15,23-28-4-15,-32 40 3 0,-5 0 1 16,-5 5 0-16,-12 2 0 0,7 2-3 16,-30-12-2-16,-10 20 5 15,12 7-4-15,-4 1 0 0,1 0-8 0,0 0-13 16,2 0-43-16,-16 0-296 15,24 18 34-15,5-18-131 0,9 0-236 0,-8 22-275 16,8-10-312-16</inkml:trace>
  <inkml:trace contextRef="#ctx0" brushRef="#br0" timeOffset="135742.99">2255 7811 2814 0,'0'0'-4'0,"-13"0"32"0,13 0-14 0,0 0 24 0,-8 0 16 0,2 0 53 16,6 0-47-16,-6 0-17 0,3 0 8 15,0 0-48-15,-3 0 21 0,-4 0 114 16,5 0 38-16,-1 0-4 0,1 0 3 15,1 0 19-15,-3 0 169 0,4 0-214 16,2 0-7-16,0 0-45 0,1 0 23 0,0 0 23 16,0 0 157-16,0 0-161 15,0 0-17-15,0 0-5 0,0 0-10 0,0 0-19 16,0 0 24-16,0 0-86 0,0 0-11 16,0 0-8-16,0 11-8 0,0-11-4 15,0 0 2-15,0 0 11 0,0 0 5 16,0 0 3-16,0 0 6 0,0 0 5 15,0 6-12-15,21-6 3 0,-21 0 6 16,14 0 7-16,-14 0 3 0,13 0 43 16,2 0-42-16,-5 0-7 0,-2 0-17 15,5 0-2-15,15-14-1 0,-12 14-4 16,0 0-4-16,1 0-1 0,3-14 1 16,-5 14-1-16,28-9-1 15,-30 9 1-15,6-6 1 0,-14 6-2 0,0 0-1 16,-1 0 3-16,-2 0-2 0,0 0 1 15,2 0 4-15,-3 0 0 0,1 0 0 16,1 0-3-16,1 0 0 0,8 0 6 16,-5 0 2-16,1 0 1 0,2 0-1 15,27 0 5-15,-25 0-13 16,3 0 10-16,-2 0 0 0,15 0 9 16,-16 0-19-16,-4 0 0 0,0 0 2 15,0 14-1-15,5-14 2 0,-9 0-3 16,1 0 0-16,0 7 0 0,0-7 2 15,3 0 3-15,4 0 0 0,-5 3-3 0,0-3-2 16,1 0-1-16,0 0 4 0,0 0-1 16,11 0-3-16,-10 0 1 0,0 0-1 15,3 0 1-15,-3 0 2 0,11 0-2 16,-10 0 1-16,-1 0 0 0,2 0-1 16,-1 0-1-16,-1 0 2 0,13 0-4 15,11 0 3 1,-8 0 5-16,-11 0-1 0,1 0-1 15,1 0-2-15,2 0-2 0,18-15-3 0,-19 15 4 16,0 0-2-16,0 0 4 16,-1 0-2-16,14 0 0 0,-16 0-2 15,-1 0 1-15,0 0 5 0,1 0 0 0,1 0 2 16,16 0 4-16,-15 0-4 0,4 0 1 16,-1 0-2-16,0 0 1 0,20 0-1 15,-20 0-4-15,-1 0 1 0,3 0-1 16,-1 0 2-16,-1 0-2 0,25 0 1 15,-25 0-2-15,3 0-2 0,-2 0 2 16,-1 0-1-16,1 0-2 0,17 0 6 16,-19 0-3-16,2 0 1 0,-3-12 0 15,0 12 1-15,16 0 3 0,-16 0-4 0,-1 0-4 16,-1 0 2-16,1 0-2 16,0 0 4-16,16 0-5 0,-15 0 7 15,31 0 0-15,-33 0-3 0,1 0 3 16,2 0-2-16,1 0-3 0,18 0 3 15,4 0 2-15,4 0-5 16,-23 0 4-16,-1 0-4 16,44 0 0-16,-43 0 4 0,-2 0-1 15,-1 0-5-15,0 0 6 0,20 0-3 16,-18 0 3-16,1 0-1 0,1 0-1 16,2 0-1-16,0 0-2 0,29 0-4 0,-27 0 7 15,3 0 2-15,-3 0-2 0,1 0 3 16,24 7-5-16,-27-7 1 15,-2 0-1-15,1 0 4 0,-1 0-2 0,-1 4-2 16,23-4-69-16,-20 2-8 0,2-2-46 16,2 0-48-16,3 0-98 0,0 0-182 15,35 0-952-15,-29 0 348 0,-5 0 100 16</inkml:trace>
  <inkml:trace contextRef="#ctx0" brushRef="#br0" timeOffset="138876.1">5051 7824 2831 0,'0'0'14'0,"0"0"0"0,0 0 0 16,0 0-1-16,-20 0 8 0,20 0-15 15,-11 0 41-15,11 0-30 16,0 0 5-16,0 0-15 0,0 0 22 16,0 0 12-16,0 0 15 15,0 0 59 1,0-15 25-16,0 15-118 15,0 0 8-15,0 0-8 0,0 0 7 32,0 0 211-32,0 0-95 0,0 0 2 15,0 0 200-15,0 0-126 16,0 0-155-16,0 0-59 0,0 0 12 0,0 0 11 16,0 0-16-16,0 0-1 15,0 0 199 1,0 0 59-16,0 0-192 0,20 0-2 15,-20 15-7-15,17-15 48 0,-17 0-80 16,10 0 9-16,-10 8-12 0,7-8 4 16,-7 0-5-16,13 4-7 0,-8 1-20 15,-1-3-6-15,5-2 1 0,0 3-3 16,2-2-3-16,17 2 5 0,-14-2 3 16,3-1 3-16,1 0-6 0,1 2-1 15,16-2-4-15,-18 1 9 0,0-1-1 16,0 0 5-16,0 0 12 0,-1 0 7 0,17 0 44 15,-15 0-42-15,1 0-3 0,39 0 33 16,-39 0-50-16,3 0-5 16,0 0-1-16,0 0 2 0,22 0-2 15,-23 0-5-15,2 0 3 0,0 0-4 16,-1 0 2-16,20 0-1 0,-21 0 2 16,-1 0-1-16,50 15 1 15,-50-15 1-15,3 0 1 0,4 13-5 16,3-13 4-16,35 10-2 0,-28-10 5 15,2 0-3-15,7 0 0 0,0 0-2 16,51 0-3-16,-51 0 1 0,2 0 5 0,-2 0 2 16,0 0-5-16,-2 0 3 0,40 0 4 15,-44 0-3-15,-3 0 1 0,0 0-4 16,0 0 1-16,-1 15-2 0,38-15 1 16,-34 12 0-16,-1-12 0 0,4 0-1 15,80 12 0-15,-86-12 0 16,2 5 3-16,29-5 17 0,-35 0 5 15,-3 0 0-15,0 0-1 0,2 5-6 16,-2-3-10-16,28-2-6 0,-30 3-2 16,2-3 0-16,-3 1 1 0,-3 1 0 15,28-2-2-15,-26 0 4 0,1 0 0 16,2 0 1-16,-2 0-4 0,1 0-3 0,33 0 5 16,-30 0-1-16,-2 0 2 0,1 0-3 15,-1 0-5-15,0 0 5 16,56 0 5-16,-31 0-9 0,-27 0 6 15,-2 0-6-15,3 0 8 0,0 0-5 16,113 0-1 0,-114 0 2-16,-4 0 0 0,-1 0 2 15,-1 0-3-15,20 11 2 16,1-11 2-16,-2 0-6 0,-16 0 2 16,-2 0 2-16,4 0-2 0,1 0 1 15,32 0-2-15,-30 0 3 0,3 0 2 16,86 0-7-1,-70-11 8-15,-23 11-5 0,-1 0 5 0,-2 0-5 16,44-8 1-16,-46 8 0 16,4-5-2-16,22 5 3 0,-23-1-5 15,1 1 5-15,1-3-4 0,0 2 3 16,48-2 6-16,-50 1-5 16,-1 0-1-16,24 0-5 0,-22-1 3 15,-1 2-1-15,-1 0-1 0,3 1 2 0,22-3-8 16,-28 2 8-16,2 1 1 15,-1 0 3-15,-1-2-1 0,18 2 2 16,0 0-7-16,-17 0 2 0,22 0 2 16,-22 0 3-16,2 0-3 0,2 0-2 15,0 0 4-15,25 0-5 0,-25 0 7 16,2 0-5-16,-1 0 3 0,-1 0 1 16,2 0-3-16,20 0-1 0,-26 0 3 15,4 0 1-15,-1 0-3 0,2 0 3 16,28 0-7-16,-28 15 4 0,6-15-4 15,2 0 4-15,-1 0 0 0,1 10 0 0,29-10 4 16,-31 0-3-16,-3 0-1 0,0 7-2 16,0-7 6-16,-2 0-8 15,24 1 9-15,-24-1-9 0,-2 0 6 0,3 0-4 16,0 0 3-16,28 0 2 0,-28 0-2 16,4 0-2-16,-1 0 1 0,1 0-3 15,5 0 5-15,31 0-4 0,-32 0 2 16,1 0-4-16,1 0 6 0,2 0-4 15,31 0 5-15,-36 0-4 0,0 0 1 16,2 0-3-16,-3 0 3 0,2 0-2 16,36 0 1-16,-33 0 1 0,1 0 2 15,3 0-1-15,1 0-2 0,2 19 1 0,40-3 4 16,-43-16-4-16,-1 20 0 16,0-20-1-16,-6 16 3 0,63-3 1 15,-68-3-3-15,25-4-3 0,-32-6 3 16,3 0-4-16,-2 0 4 15,52 0-9-15,-50 0 5 0,1 0 0 16,0 0-2-16,29-15-4 16,27 15 3-16,-30 0 5 15,-30 0 1-15,0 0 0 0,-1 0 4 16,16 0-5-16,-20 0 3 0,2 14-2 16,1-14 0-1,192 0 2 1,-162 0-2-16,-26-14 0 0,0 14-4 15,0 0 5-15,-3 0 0 0,3 0 0 0,18-7 2 16,-25 7 2-16,4 0-4 0,-4 0-4 16,4 0 1-16,41 0 2 15,-40 14 2-15,19-14 1 0,-19 0 2 16,-3 15-8-16,-2-15 4 0,4 0-1 16,-1 12-2-16,19-7 4 0,-21-5-4 15,0 6 4-15,0-6-3 0,-2 0 3 16,17 0 4-16,-18 0-1 0,2 0-3 15,0 0-4-15,36 0 1 16,-36-16 5-16,-1 16-4 0,0 0-2 16,18 0 1-16,-19 0 0 0,-2-9 0 15,3 9-1-15,-1 0 3 0,16 0 0 0,-17 0 0 16,3 0 0-16,-2 0 0 0,2 0 0 16,0 0 0-16,106 0-3 31,-105 0 0-31,-9 0 7 15,-1 0-7-15,20 0 2 16,-20 0 6 0,13 0-1-16,-19 0 1 15,-1 0-4-15,2 0-1 0,-2-8 2 16,1 8-4-16,4-6 4 0,-5 6-3 16,0-3 2-16,-1 3-2 0,1-1-1 15,-1-1-2-15,0 2-1 0,-1-1 4 16,0 1-1-16,0 0 3 0,0 0-6 15,0 0-9-15,0 0-1 0,0 0-18 0,0 0-48 16,0 0-48-16,0 0-72 0,-16 0-414 16,16 0 183-16,0 0-21 0,-11 0 33 15,11 0 43-15,-7-15-139 0,-5 15-33 16,5-10-32-16</inkml:trace>
  <inkml:trace contextRef="#ctx0" brushRef="#br0" timeOffset="139335.49">13993 7745 2396 0,'0'-1'131'0,"-2"1"88"0,0-1 1055 15,2 1-885-15,0 0-72 0,0 0-44 16,-1 0-12-16,1 0-52 0,0 0-35 16,0 0-6-16,0 18-15 0,0-18-30 15,0 18 47-15,21-3-70 16,-21-6-72-16,18-1-14 0,-18 5-5 16,18-1-7-16,-18 1 3 0,20-1-4 15,-13 2 1-15,2 1 4 0,1-3-4 0,7 11 1 16,-3-5 5-16,-10-12 5 15,1 2 7-15,-1-2-6 0,0 2-2 16,3 6-6-16,1 2 4 16,-6-10-6-16,-1 3 18 0,2-3 1 15,-1 4 55-15,0-1-16 16,-2-6-22-16,2 2-5 0,-2-3-3 16,0 3 1-16,0 0-13 0,0 0-3 0,0 0-3 15,0 0-7-15,0 1 1 16,0 9 16-16,0 1-13 0,-18-5-16 15,18 0-23-15,-19 3-40 16,4 1-68-16,-6 2-104 0,-6-1-157 0,-7 3-387 16,-5-1-286-16,-6 1-330 0</inkml:trace>
  <inkml:trace contextRef="#ctx0" brushRef="#br0" timeOffset="141358.72">2529 7554 2993 0,'7'-5'127'0,"-4"3"23"0,1-1 198 0,1 0 132 0,-2-2 58 0,0 3-59 15,4-3 104-15,-5 3-436 0,0 0-27 16,-2-1-25-16,1 1-17 0,-1 1-11 16,0-2 9-16,0 2-52 0,0 1-11 15,0-2-3-15,0 2-7 0,0 0-1 16,0 0 4-16,0 0 6 0,0 0 7 15,0 0 9-15,0 0 1 0,0 0 41 0,0 0-34 16,0 0 6-16,0 0 6 16,0 0 0-16,0 0-5 0,0 0 0 0,-16 0-37 15,16 0-3-15,0 0-1 0,0 0 1 16,-10 12 3-16,10-12-3 0,-9 0 1 16,9 0-3-16,-7 0 0 0,1 0-2 15,-1 0 0-15,3 0 0 0,0 0-1 16,1-15-3-16,1 15 4 0,-1 0 0 15,2 0 5-15,0 0-4 0,0 0-1 16,-1 0 0-16,2 0-1 0,-2 0-4 16,2 0 2-16,-2 0 2 0,2 0-1 0,0 0 4 15,-3 0-1-15,-4 0 1 0,2 0 4 16,-2 15 10-16,-1-15 9 16,-52 42 105-16,48-35-112 15,-1-2-8-15,-1 2-1 0,1-1 3 16,-17 9 10-16,16-7-11 0,-2 1-1 15,2-1 0-15,-2 0-3 0,1 1-1 16,-13 9-1-16,14-10-2 0,0-1 2 16,-1 0-2-16,3 0 4 0,0 0-4 15,-8 1 1-15,10-5-5 0,3-1 3 16,1 0 0-16,2-1-3 0,-3 2 2 16,5-3 0-16,-2 2 0 0,3-1-2 15,-1 0 1-15,-3-1 0 0,0 3 2 0,1-3 0 16,3 2-1-16,-2-2 0 0,0 2-1 15,-1 1 1-15,-3 1 2 0,2-3 1 16,1 2 4-16,1 0 18 0,0-1 5 16,-2 2 40-16,4-4-43 0,-1 1-2 15,1 0 0-15,1-1 0 0,0 0-6 16,0 0 5-16,0 0-17 0,0 0-1 16,0 0-5-16,0 0 3 0,0 0-2 15,0 0 5-15,0 0-5 0,0 0 5 16,0 0 1-16,0 0-1 0,0 0 4 15,0 0-10-15,0 0 6 0,0 0 16 0,0 0 10 16,11 0 6-16,-11 0 17 0,0 0-38 16,8 19-3-16,-8-19-3 15,31 50 11-15,-25-42-22 16,1 3 3-16,2 0-1 0,1 1 0 16,15 14 6-16,-8-11-2 0,-1 2-6 15,5-2 4-15,-1 3 0 0,0 0 3 16,19 17 5-16,-20-17-9 0,-2 1-4 15,0-3 3-15,-3 0 0 0,11 11 1 16,-16-15-4-16,-1-2-2 0,-1-3 1 16,-2 1 3-16,0-4 2 0,2 2-1 0,-7-3-3 15,3-2-4-15,-2-1 2 0,-1 0 4 16,1 0 3-16,-1 0-3 0,0 0-3 16,2 0 0-16,-2 0-1 0,0 0-1 15,3 0-8-15,-3 0-2 0,1 0-9 16,-1 0-5-16,0 0-12 0,1 0-82 15,-1 0 18-15,0 0-44 0,0 0-52 16,0 0-80-16,0 0-97 0,0 0-970 16,0 0 449-16,0 0-296 15</inkml:trace>
  <inkml:trace contextRef="#ctx0" brushRef="#br0" timeOffset="147420.57">3251 7578 3144 0,'0'-7'28'0,"0"3"73"0,0-2 182 15,0 5 161-15,0-3 54 0,0 2-62 16,0-2 127-16,0 3-392 0,0 1-16 16,0-2-27-16,0 2-9 0,0 0 29 15,0 0-114-15,0 0-20 0,0 0 0 16,0 0 23-16,0 0 15 0,0 14 70 16,-12-1-62-16,12-13 2 0,0 17 5 15,0-5-1-15,-11 1-8 0,3 16 23 0,2-10-49 16,0 2-4-16,-1 2-3 0,-2 4-5 15,-8 30 8-15,0 0-21 16,1-7-8-16,11-27 0 0,1-2-2 16,1-4 2-16,0-1 1 0,1-4 1 15,0 10 1-15,1-14-9 0,1-1-5 16,0-3-21-16,-1-1-21 0,1-3-107 16,0 0 68-16,0 0-13 0,0 0-21 15,0 0-49-15,-1 0-92 0,1 0-678 16,0 0 282-16,0-15 2 0,0 15-48 15,0 0-44-15,0 0 42 0</inkml:trace>
  <inkml:trace contextRef="#ctx0" brushRef="#br0" timeOffset="147732.64">2778 8357 3844 0,'-14'11'44'0,"2"-5"134"0,2-1 176 0,0 1 555 15,3-4-562-15,4-1-114 0,1-1-105 0,1 1-28 16,0-1-25-16,1 2 40 0,0-2-70 16,0 0-17-16,0 0-11 0,0 0-13 15,0 0 2-15,0 0 1 0,0 0 4 16,0 0-6-16,22 0 2 0,-22 0-6 15,37 0-5-15,-20 0-8 0,2 0-14 16,2 0-19-16,2 0-28 0,1 0-26 16,20 0-162-16,19-17-553 15,-27 17-288-15,-20-14 458 16,-1 14-144-16</inkml:trace>
  <inkml:trace contextRef="#ctx0" brushRef="#br0" timeOffset="148308.21">3247 8293 4087 0,'0'0'116'0,"0"-2"123"16,-17-1 109-16,17 2 48 0,0-1-80 15,-18 0 26-15,18 1-292 0,0 1-37 0,0 0-17 16,-11 0 2-16,11 0 12 15,0 0 13-15,0 0 15 0,0 0 29 0,0 0 18 16,0 0 4-16,0 17 56 0,0-17-103 16,0 13-10-16,0-13-11 0,0 14-6 15,-18-14-7-15,18 17 3 0,0-3-7 16,0-6 2-16,0-1 0 0,0 0-2 16,0 10 1-16,26-7-5 0,-26-2-2 15,28 3 5-15,-9-3-1 0,-1 4-4 16,23 8-1-16,-23-10-2 0,-1 2 2 15,-4 0-1-15,-3-1 2 0,-3 3 5 0,-2 13 10 16,-5-12-5-16,0 1 1 16,0 2 1-16,-31 0 11 0,31-1 9 0,-50 10 64 15,34-17-36-15,-1-4 5 0,17-3-21 16,-20-3-19-16,20 0-29 0,0-28-5 16,0 28-1-16,0-35-7 0,0 11-5 15,0-1-4-15,24-32-18 0,6 26 26 16,-13 1 4-16,0 1 4 0,1 0 3 15,13-17 8-15,-20 28 6 0,-1 3 5 0,-10 4 9 16,10 2 2-16,-10 6-1 16,0-1-6-16,0 4-14 0,-31 0-2 15,13 0 2-15,-3 0 4 0,-1 0-2 0,-22 17-3 16,21-17-11-16,5 15-32 16,3-15-37-16,5 0-51 0,-1 11-253 0,11-11 135 15,0 0-79-15,0 0-117 0,0 8-141 16,0-8-44-16,27 11-703 0,3-9 673 15</inkml:trace>
  <inkml:trace contextRef="#ctx0" brushRef="#br0" timeOffset="149140.35">3925 7699 3154 0,'0'-6'87'0,"0"4"73"0,0 0 137 0,0-2 92 0,0 1 7 16,0-1 236-16,0 4-443 0,0-1-58 16,0-1-24-16,0 2-18 0,0 0 83 15,0 0-100-15,0 0 3 0,0 0-4 16,0 0 19-16,0 0 2 0,0 0 103 16,0 0-109-16,0 0-6 0,0 0-6 15,0 0-1-15,0 0 27 0,0 0-67 16,0 0-20-16,0 18 27 15,0-18-17-15,0 14-1 0,0-2-8 16,0 4-2-16,0 16 2 0,0-13-9 0,0 1-1 16,0 2-5-16,0-3 2 0,0 2 1 15,-6 17-8-15,6-20-16 0,-4-1-42 16,4-2-49-16,-2-2-56 0,0 0-68 16,-2 11-521-16,1-13 130 0,3-4-85 15,0 1-175-15,0-4-149 0</inkml:trace>
  <inkml:trace contextRef="#ctx0" brushRef="#br0" timeOffset="149475.01">3734 8525 5022 0,'-12'1'1'0,"-1"1"75"0,2-2 84 0,-12 0 352 16,14 0-290-16,1 0-65 0,1 0-79 15,2 0-35-15,1-15-30 16,4 15-12-16,0 0-2 0,0 0 2 0,0 0 1 16,0-9-4-16,24 4 3 15,2 5-3-15,-11-7 5 0,5 3-3 0,0 0-1 16,1 1 1-16,21-3-5 0,-23 6 2 15,1 0-25-15,-2 0-37 0,-2 0-51 16,12 0-393-16,-17 0 32 0,0 0-123 16,-1 0-95-16,-1 0-276 0,1 0 125 15</inkml:trace>
  <inkml:trace contextRef="#ctx0" brushRef="#br0" timeOffset="149834.32">4214 8350 3886 0,'3'-1'110'0,"-2"-4"87"16,0 4 95-16,4-1 420 0,-5 1-449 16,0-1-80-16,0 2-84 0,0 0-4 15,0 0 99-15,0 0-87 0,0 0-3 16,0 0 3-16,18 0 9 0,-18 0 18 0,0 0 144 15,0 0-152-15,0 0-21 0,0 0-16 16,0 0 7-16,0 0-12 0,0 15 49 16,0-15-99-16,0 15-12 0,0-15-7 15,0 17-3-15,0 9 10 0,0-11-19 16,0 4-1-16,0 2-1 0,0 2 1 16,0 0-2-16,0 26-21 0,0-25-15 15,0 3-19-15,0-3-24 0,0-3-35 16,0-2-17-16,0 11-186 0,0-20 157 15,0-2-6-15,0-3-28 0,0-5-131 16,0 0-994-16,0 0 193 0,0-19-134 0,0 19 357 16</inkml:trace>
  <inkml:trace contextRef="#ctx0" brushRef="#br0" timeOffset="150035.81">4143 8576 5066 0,'-6'0'127'16,"2"0"102"-16,0 0 375 0,4 0-360 15,-2 0-66-15,2 0-66 0,0 0-41 16,0 0-46-16,0 0-21 0,0 0-5 16,22-13 2-16,-22 13-1 0,28-14-3 15,12-2-55-15,-17 16-15 0,1-16-41 0,1 9-42 16,-3 0-74-16,-2 3-112 16,5-2-799-16,-16 2 468 0,-3 3 8 0,-3 1 7 15,-1 0-29-15</inkml:trace>
  <inkml:trace contextRef="#ctx0" brushRef="#br0" timeOffset="150518.82">4233 8351 2934 0,'0'-1'39'16,"0"0"16"-16,-5 1 37 0,5-5 172 15,0 5-30-15,0 0 55 0,0-1 36 16,0 1-11-16,-21 0 168 0,3 0-319 15,18 0-23-15,-19 0-27 0,19 0-3 0,-18 0-14 16,0 0 43-16,18 0-88 16,-12 0-9-16,12 0-11 0,-7 0-7 0,7 0-17 15,0 0-11-15,0 0 0 0,0 0-1 16,0 0 1-16,19 0 3 0,3 0 0 16,-22 0 6-16,26 0-1 0,-13-12-9 15,1 12 3-15,-4 0-26 0,7 0-55 16,-17 0 23-16,6 0 4 0,-6 0 7 0,0 0 6 15,0 0 4-15,0 0-5 16,0 0 26-16,-24 0 8 0,24 0 2 16,-23 0-2-16,-2 14-28 0,25-14 8 0,-21 0-33 15,21 9-47-15,-14-9-70 0,14 0-124 16,0 0-507-16,0 0 409 0,0 0 119 16,0 5 82-16,0-5-290 0,0 5-94 15</inkml:trace>
  <inkml:trace contextRef="#ctx0" brushRef="#br0" timeOffset="151172.15">4908 7677 2409 0,'0'-9'21'0,"0"0"237"0,0 0 177 15,0 1 148-15,19-9 546 16,-19 5-499-16,0 9-472 0,0 0-56 0,0 2-11 16,0 1 29-16,0 0 32 0,0 0 19 15,0 0 4-15,0 18-13 0,0-18-25 16,0 16-25-16,-19 1 43 0,5-2-80 16,14-15-47-16,-8 14 3 15,0 3 35-15,3 2-16 16,5-6-35-16,-4 1 1 0,2 3-7 15,2-1-2-15,-1 5-2 0,1 23-4 16,0-22 2-16,0-1-1 0,0-1 0 0,0 1-4 16,0-3-1-16,0-1-1 15,0-2 5-15,0 1-6 0,14 0-11 0,-14-3-23 16,0 12-163-16,0-8-194 16,8-11 119-16,-8-1-76 0,0-2-190 15,0-3-362-15,4 1-238 0,-4-1-335 16</inkml:trace>
  <inkml:trace contextRef="#ctx0" brushRef="#br0" timeOffset="151482.14">4694 8446 4055 0,'-11'5'111'0,"1"-3"175"0,-1-2 99 16,2 0 61-16,4 0-72 0,-3 0-105 15,2 0-67-15,-3-16 134 16,7 16-267-16,1 0-13 0,1 0-13 16,0 0-13-16,0 0-16 0,0 0-8 15,0 0-4-15,0 0 5 0,18 0 2 16,-18 0-3-16,22 0-7 0,-6 0 3 15,2 0-1-15,5 0-6 0,1 0-19 0,0 0-44 16,1 0-58-16,-2-8-73 0,18 8-541 16,-9 0-1047-16,-20 0 551 15</inkml:trace>
  <inkml:trace contextRef="#ctx0" brushRef="#br0" timeOffset="151888.62">5166 8338 5524 0,'4'0'175'0,"-2"0"84"16,-2-13 47-16,0 13-41 0,0 0-66 16,0 0-55-16,0 0-43 0,0 0-38 15,-17 0-15-15,17 0-10 0,-15 18 29 16,-23 7-16-16,23-8-37 15,-2 4-2-15,-2 1-2 0,4 3-2 16,2 1-1-16,0 2-9 0,2 2 4 16,4 2 0-16,3 27 5 15,4-7-15-15,0-31-4 0,29 0-14 0,-29-5 0 16,25-4-3-16,-25-5 2 16,29-1 6-16,-13-4-3 0,-1-2 2 0,2 0 3 15,11-22-4-15,-5-5 2 16,-16 11 9-16,-7 0 4 0,0 1 6 15,0-1-3-15,0 1-1 0,0 2 4 16,-30 2-7-16,30 4 8 0,-30 7-4 16,14 0-21-16,-18 0-135 0,3 0-176 15,18 0 112-15,2 17-82 16,1-17-692-16,3 0-827 16,7 14 766-16</inkml:trace>
  <inkml:trace contextRef="#ctx0" brushRef="#br0" timeOffset="152740.79">5810 7763 3954 0,'4'-7'229'0,"-3"1"152"0,-1 1 74 0,0 0 299 16,0 1-399 0,0 3-234-16,0 1 1 0,0-2-2 0,0 2 1 15,0-1 106-15,0 0-63 16,0 1-106-16,0 0-11 0,0 0-10 16,0 0 4-16,0-2-14 0,0 2-16 15,0 0-2-15,0 0-9 0,0 0 2 16,-15 0 8-16,15 21-4 15,0-2-3-15,0-19-5 0,0 27 1 16,0 6-6-16,0 4 0 16,0-21-14-16,0 4-22 0,0-3-42 0,0 3-64 15,0-1-59-15,0 1-90 0,0-1-133 16,0 1-318-16,-18 1-299 0</inkml:trace>
  <inkml:trace contextRef="#ctx0" brushRef="#br0" timeOffset="153032.59">5482 8626 4862 0,'-11'5'105'16,"0"-4"119"-16,4-1 80 0,0 0 22 15,3 0-68-15,-1 0-87 0,2 0-64 16,3 0 10-16,0 0-46 16,0 0-43-16,0 0-20 0,0 0 3 15,0-13-4-15,0 13-7 0,0 0 3 16,0 0-5-16,21 0-8 0,-21-10-14 16,19 10-29-16,-6 0-37 0,17-9-189 15,-13 9 85-15,1 0-87 0,0 0-186 0,1 0-298 16,0 0-283-16,1 0-231 0</inkml:trace>
  <inkml:trace contextRef="#ctx0" brushRef="#br0" timeOffset="153377.35">5806 8503 5218 0,'0'0'109'0,"0"0"89"0,-18 0 79 16,18 0 32-16,0 0-75 15,0 0-75-15,-12 0-67 0,12 15-38 16,0-15 11-16,-11 11-15 0,11-11-39 16,-7 8-2-16,7-8-3 0,0 10-1 15,0-6-1-15,0 3 0 0,0-2 0 16,0 1 0-16,0 0 4 0,23 8 5 16,-7 1 2-16,-16-8-8 15,19 0 3-15,-19 1 2 0,18 1 0 16,-8 0-4-16,-1 3 2 0,-1 0-3 15,0 1 1-15,-1 1 2 0,-1 1-3 0,-1 18 0 16,-5-2-1 0,0-20-7-16,0 1-6 0,0-2-24 15,-26-1-34-15,26-5-44 0,-17 0-53 0,17-3-54 16,-23-1-51-16,-1 0-578 16,3-24-943-16,11-2 535 0</inkml:trace>
  <inkml:trace contextRef="#ctx0" brushRef="#br0" timeOffset="153570.65">5808 8558 5715 0,'0'0'200'0,"0"0"-15"0,0 0 39 16,0 0-69-16,0 0-47 16,0 0-53-16,0-17-48 0,0 17-12 15,31-16-9-15,-12 16-27 0,5-22-47 0,40-5-254 16,5 5-290-1,-38 11 95-15,-2 3-239 0,-4-1-194 0,-2 3-288 16</inkml:trace>
  <inkml:trace contextRef="#ctx0" brushRef="#br0" timeOffset="154139.6">6496 7767 4031 0,'0'-9'64'0,"0"3"202"0,0-1 90 15,0 5 68-15,0-6 283 0,0 5-467 16,0 2-25-16,0 1-55 0,0 0-13 16,0 0-17-16,0-2-29 0,0 2 0 15,0-1 59-15,0 1-73 16,0 0-65-16,0 0-4 16,0 0 3-16,0 0-16 0,0 0 5 15,0 0 7-15,0 19 2 0,0-19-2 0,0 20-4 16,0 9 2-16,0 10 3 15,0-18-10-15,0 22-1 16,0 1-8-16,0-2 0 16,0-20-2-16,0-3-8 0,0 4-14 15,0-4-15-15,0 17-92 16,0-8-106-16,0-18 65 0,0-3-49 16,0 1-38-16,0-2-586 15,0-2-1004-15,12-4 522 0</inkml:trace>
  <inkml:trace contextRef="#ctx0" brushRef="#br0" timeOffset="154474.21">6278 8524 3671 0,'-5'1'224'0,"1"0"147"0,-1-1 97 16,2 2 11-16,1-2-146 0,-1 0-102 31,0 0 415-31,3 0-510 16,0 0-82-16,0 0 35 0,0 0-79 16,0 0 1-16,0 0-7 0,0 0 2 15,16 0 1-15,-16 0-3 0,16 0-2 16,10 0-107-16,10 0-171 15,-16 0 95-15,0 0-27 0,-1 0-55 16,0 0-157-16,-4 0-248 0,0 0-299 16,-3-16-228-16</inkml:trace>
  <inkml:trace contextRef="#ctx0" brushRef="#br0" timeOffset="154953.28">6535 8476 5212 0,'0'0'65'15,"0"0"210"-15,0 0 12 16,0 0-211-16,0 0-13 0,0 0-5 16,0 6 3-16,0-6-10 0,27 8-29 15,-27-4-19-15,26 1-3 16,22 14 2-16,-32-13-7 0,-2-4 0 0,28 10 2 15,-26-9 3 1,1-1 11-16,-14-2-8 16,-2 0 2-16,0 0-3 0,2 0 1 15,-2-17 13-15,1 17 10 0,0-19 72 16,-1 19-30-16,0-11 7 0,1 11-3 16,-2-12 15-16,0 12-10 0,0-10-2 15,0 10 0-15,0-9-10 0,0 4 4 16,0 0-5-16,0-3 37 15,0 4-49-15,0 2-40 0,0 2 2 16,0-1-5-16,0 1-7 0,0 0-2 0,0 0-5 16,0 0-3-16,0 0 7 15,0 0 0-15,0 16 12 0,0 3-4 16,0-3-2-16,0 0-5 0,0 5 4 16,0 26 2-1,0 2 1-15,0-24 1 0,0 32-2 16,0-41-12-16,0-2-12 0,15 1-9 15,-15-3-26-15,0-1-36 0,0-3-46 16,0 7-346-16,0-5-502 16,0-10 27-16,0 0-228 0</inkml:trace>
  <inkml:trace contextRef="#ctx0" brushRef="#br0" timeOffset="155891.6">7117 8320 4503 0,'-27'12'98'0,"10"-12"144"0,-20 9 469 15,3-3-252-15,18-6-377 0,4 0-54 16,4 0-29-16,3 0-42 0,2 0-31 16,2 0-35-16,1 0-21 0,0 0 1 15,0 0-37-15,31 0-45 0,4 0-517 16,11-15-245-16,-21 15 468 16,0 0-86-16,21 0-781 15</inkml:trace>
  <inkml:trace contextRef="#ctx0" brushRef="#br0" timeOffset="156066.44">7303 8343 3490 0,'0'0'108'0,"0"0"148"0,0 0 397 0,0 0-292 16,0 0-304-16,0 0-36 15,0 0-3-15,19 0-268 16,3 0-662-1</inkml:trace>
  <inkml:trace contextRef="#ctx0" brushRef="#br0" timeOffset="156189.44">7670 8357 3129 0,'1'0'252'0,"-1"0"28"15,0 0 234-15,0 0-370 0,0 0-83 16,0 0-49-16,19 0-95 15,-19 0-133-15,17 0-226 0,-17 0-229 16,43 0-1136-16</inkml:trace>
  <inkml:trace contextRef="#ctx0" brushRef="#br0" timeOffset="156360.07">7943 8344 3490 0,'1'0'30'0,"-1"0"76"16,0 0 53-16,0 0 107 0,0 0-155 15,0 0-109-15,0 0 29 16,22 10-145-16,-4-10-553 16,-18 0-8-16,23 0-209 0,-10 0 33 15</inkml:trace>
  <inkml:trace contextRef="#ctx0" brushRef="#br0" timeOffset="156517">8192 8338 2235 0,'0'0'132'15,"0"0"32"-15,0 0 66 0,0 0-5 16,0 0-60-16,0 0 177 16,0 0-197-16,0 0 217 15,0 0-183-15,0 0-49 0,0 0-80 16,25 0-19-16,-25 0-20 0,22 0-30 16,-22 0-64-16,22 0-168 0,-1 0-941 15,2 0-669-15</inkml:trace>
  <inkml:trace contextRef="#ctx0" brushRef="#br0" timeOffset="156698.75">8501 8337 3668 0,'0'0'-30'0,"-21"0"-96"0,21 0-36 15,0 0-134-15,0 0-782 16</inkml:trace>
  <inkml:trace contextRef="#ctx0" brushRef="#br0" timeOffset="157567.34">9027 7825 2298 0,'0'-4'-348'0,"0"1"-72"0</inkml:trace>
  <inkml:trace contextRef="#ctx0" brushRef="#br0" timeOffset="158196.82">8988 7749 3373 0,'2'-2'-20'0,"0"2"29"0,1-2 52 16,-1 1 121-16,5-5 471 0,-4 4-326 15,1 1-71-15,-1-1-89 0,-1 1-17 16,0 1-7-16,-2 0 195 0,0 0-169 0,0 0-21 16,0 0-28-16,0 0-9 0,0 0 134 15,0 0-121-15,0 20 1 16,0-20-26-16,0 15-10 0,0-4-16 0,-13 17 42 15,13-12-72-15,0 2-1 16,0 0-4-16,0 2 1 0,0 2-3 0,0 28 13 16,0-22-34-16,0 1-5 0,0 0-1 15,0 3-6-15,0 28 1 0,0-32-7 16,15-3 5-16,-15-2-2 0,0-2 1 16,0-4-2-16,7 8-56 0,-7-17-2 15,0-2-28-15,0-2-14 0,0-3-26 0,0 0-23 16,0-1-301-16,0 0 38 15,0 0-238-15,0 0-142 0,0 0-392 16</inkml:trace>
  <inkml:trace contextRef="#ctx0" brushRef="#br0" timeOffset="158556.26">8772 8588 5129 0,'-12'13'168'16,"-15"27"593"-16,17-30-592 16,4 5-58-16,3-1-32 0,1-1-21 15,2-2-12-15,20 22 107 16,1-14-88-16,-21-12-47 0,28 0 3 0,-14 1-7 16,2-4 0-16,-1 1-1 0,16 1-6 15,-16-6-5-15,0 0-1 0,-2 0 1 16,0 0-3-16,-1 0 3 0,12-21 1 15,-14 2 0-15,-2 19-2 0,1-27 0 16,-1 11 2-16,-1-20 0 0,-6 20 6 16,-1 0 1-16,0 0 1 0,0 6-3 15,-28 1-5-15,-6 1-7 0,12 8 0 16,-4 0-8-16,0 0-16 0,-3 0-21 16,-1 0-31-16,-21 23-162 0,28-23 68 0,7 18-68 15,5-18-82-15,6 0-124 0,5 11-711 16,0-11 607-16,0 0 72 0,28 0-102 15,-28 7-70-15</inkml:trace>
  <inkml:trace contextRef="#ctx0" brushRef="#br0" timeOffset="159350.57">9728 7814 3706 0,'0'-4'79'0,"0"0"208"0,0-2 146 0,0 3 52 15,0 0-38-15,0 0 86 0,0 1-393 16,0 2-49-16,0 0-17 0,0 0 5 15,0 0-4-15,0 0 39 0,0 0-82 16,0 0-6-16,0 0-2 0,0 0 6 16,0 0 15-16,0 0-24 0,0 0 10 15,0 0 9-15,0 17 9 0,-12-17 1 16,12 18 29-16,0 8-45 0,-7-10 0 16,7 3-5-16,-7 2-4 0,3 1-9 15,-4 25-9-15,2-23-10 0,4-1-6 16,-1-1-28-16,-1 2-31 0,1 14-150 15,0-20 100-15,2-6-4 0,0 1-7 0,0-4-29 16,0 0-41-16,1 0-349 0,-1-7 103 16,1 1-139-16,-1-3-156 0,0 0-265 15</inkml:trace>
  <inkml:trace contextRef="#ctx0" brushRef="#br0" timeOffset="159689.88">9556 8524 4646 0,'0'0'529'16,"0"0"-140"-16,0 0 23 0,0 0-127 0,0-20-68 15,0 20-61-15,0 0 42 0,0 0-113 16,0 0-6-16,0 0-10 0,0 0-17 15,0 0-21-15,0 0-14 0,0 0 22 16,0 0 17-16,0 24 103 16,0-1-131-16,0-6-9 0,0 0-2 15,0 24 0-15,0-18-8 0,0-2-7 16,0 3-2-16,0 0 4 0,0 21-3 16,0-25 2-16,0 0-12 0,0-4-18 0,0-3-15 15,0-1-24-15,0 1-81 16,0-8 64-16,0-3-23 0,0-2-55 0,0 0-83 15,0 0-122-15,0-18-951 0,0-4 444 16,0 5-268-16,0-3 265 0</inkml:trace>
  <inkml:trace contextRef="#ctx0" brushRef="#br0" timeOffset="160606.45">10340 7758 3922 0,'0'-3'41'0,"0"1"119"0,0 1 114 0,0 1 86 15,0 0 370-15,0 0-465 16,0 0-68-16,0 0-77 0,0 0-19 0,0 18-27 16,-14-18 51-16,14 0-64 0,0 16 15 15,0-16 11-15,0 0 16 0,0 17 96 16,0-2-112-16,0-4-16 0,0 4-6 16,0 2-10-16,0 0-8 0,0 18 8 15,-18-14-37-15,18-2-12 0,0 2-6 16,-13-2 3-16,13 1-6 0,-11 17-47 15,11-19-21-15,0-4-51 0,0-1-32 16,-6-1-38-16,6 7-245 0,-3-13 174 16,3 1-90-16,-3-2-175 0,0 1-166 15,2-2-316-15</inkml:trace>
  <inkml:trace contextRef="#ctx0" brushRef="#br0" timeOffset="160991.07">10151 8540 4964 0,'-4'1'3'0,"-1"-1"32"0,0 0 150 16,1 0 48-16,1-17 238 16,3 17-353-16,0-16-38 0,0 16-26 15,19-30 62-15,1 30-59 0,-20-14 2 16,42 5 40-16,-27 9-66 15,31-5 87-15,-34 5-85 0,-3 0-4 16,-2 0 9-16,0 0 17 0,-3 24 61 16,-4-5-67-16,0-19-8 0,0 31-2 15,0-15-1-15,-28 2-4 0,2 21 33 16,10-19-40-16,1-1-6 0,0-2-12 16,15-2-7-16,-19 0-2 0,19 5-12 0,-9-13 6 15,9 0-2-15,0-2 2 16,0-3 3-16,20 3-3 0,8-5 2 15,-10 0-14-15,3 0-12 0,4 0-30 0,1 0-26 16,23 0-143-16,-24 0 88 0,-2-17-21 16,0 17-36-16,-1 0-85 0,16-13-742 15,-23 13 310-15,0-11-218 0,-4 11 3 16,-2-9 67-16</inkml:trace>
  <inkml:trace contextRef="#ctx0" brushRef="#br0" timeOffset="161383.85">10819 8299 3172 0,'-11'0'21'0,"1"0"133"0,-9 0 510 0,11 0-203 0,0 0-68 15,1 0-92-15,0 0-97 0,2 0-106 16,0 0-48-16,4 0-40 0,0 0-5 15,1 0-5-15,0 0-11 0,0 0 3 16,0 0-12-16,0 0 6 0,17 13-27 16,-17-13-15-16,19 0-47 0,10 0-243 15,-11 0 75-15,5 0-91 0,2 0-14 16,3 0-16-16,2 7 28 0,31-7-657 16,-29 3 324-16</inkml:trace>
  <inkml:trace contextRef="#ctx0" brushRef="#br0" timeOffset="161485.4">11224 8336 3952 0,'5'0'421'16,"-5"0"-105"-16,0 0 8 0,0 0-146 16,0 0-48-1,0 0-464-15,0 0 7 0,25 0-142 16,3 0-1195-16</inkml:trace>
  <inkml:trace contextRef="#ctx0" brushRef="#br0" timeOffset="161676.57">11588 8344 2134 0,'9'6'106'15,"-2"-6"46"-15,0 0 69 0,1 3-3 16,8-3-27-16,0 0-204 16,-5 0-36-16,0 0-18 0,2 0-105 15,1 0-115-15,14 0-541 16,9 0-117-16</inkml:trace>
  <inkml:trace contextRef="#ctx0" brushRef="#br0" timeOffset="161888.79">12289 8318 2927 0,'8'0'152'16,"-4"0"94"-16,2 0 67 0,-4 0 27 16,0 0-62-16,-2 0-68 0,1 0-65 15,0 0-69-15,4 0-138 16,6 0-409-16,0 0 100 0,0 0-25 16,18 0-288-16,3 0-264 0,-16 0 350 15,-3 0 5-15</inkml:trace>
  <inkml:trace contextRef="#ctx0" brushRef="#br0" timeOffset="163029.01">12965 7843 2980 0,'0'-11'755'0,"0"-3"141"0,0 7-543 16,0-1-54-16,0 1-57 0,0-5 146 15,0 2-125-15,0 8-152 16,0-3-9-16,0 4-7 0,0-2-2 15,0 0-15-15,0 2-8 0,0 0-15 16,0 0-11-16,0 0 26 0,0 1-16 16,0 0-36-16,0 0 2 15,0 30 204 1,0-10-179 0,0 42 32-16,0-45-65 15,0 23 12 1,0 71-7-1,-17-21-14-15,17-69-1 16,-13-1-1-16,13-2-11 16,0 31-52-16,-8-37 21 0,8-1-15 15,0-2-15-15,0-4-27 0,0 0-12 0,0-2-23 16,0 0-17 0,0 0-980-16,0-3-584 15</inkml:trace>
  <inkml:trace contextRef="#ctx0" brushRef="#br0" timeOffset="163587.71">12938 8558 3628 0,'20'-29'704'0,"-5"3"28"0,-15 15-504 0,0 1-40 16,0-6 66-16,0 5-22 15,0 7-125-15,-19 2-12 0,19 0-13 16,-18 2-14-16,18 0 6 0,-19 0 9 16,8 0 2-16,-2 0 2 0,-16 23 52 15,4-4-51-15,16 0-53 16,-2-19-12-16,4 18 3 0,2-7 0 15,3-1-3-15,2 0 3 0,0 1 1 16,0-1 0-16,20 3-1 0,7 13 9 16,12 1-14-16,-19-11-17 15,4 0-5-15,-3-1-4 0,1-2 8 0,15 18-2 16,-8-1 1-16,-21-19 1 16,-3 3-4-16,-1 0-2 0,-4 0 2 15,0-1-2-15,0-1 2 0,-27-1 6 16,27 1-5-16,-36-2 0 0,-14 7-3 15,-1-7 4-15,27-9 3 0,3 1-2 16,1-2 0-16,6 0 1 16,3 0-8-16,5-18 0 0,6 18-11 15,0-24-10-15,0-12-64 0,18-7-15 16,17 16 59 0,13-34-61-16,-23 30 59 0,2 0 13 0,15-30 13 15,-13 12 18-15,-20 32-1 16,-9 3 3-16,0 4 0 0,0 1 0 15,-25 2-57-15,25 2-41 0,-40 3-91 16,15 1-129-16,1 1-295 0,-1 0-354 16,3 0-245-16</inkml:trace>
  <inkml:trace contextRef="#ctx0" brushRef="#br0" timeOffset="171153.61">8625 5326 3554 0,'-18'0'72'0,"18"0"181"0,0 0 124 0,-12 0 46 0,12 0-35 16,0 0-123-16,0 0-86 0,0-15-71 15,0 15 7-15,0 0 8 16,0 0-26-16,0 0-5 0,16 0 7 16,-16 21 79-16,18 0-28 15,-4 4-95-15,-14-10 4 0,12 2-7 16,-12 5 3-16,11 1 0 0,-4 1-13 15,-2 0-9-15,0 3-13 0,15 60 3 16,-13-62-20-16,-3 0 2 0,2-1-1 16,-1-2 1-16,4 13 9 15,-3-10-12-15,-3-18 4 0,0-1-5 16,-1-2 9-16,1-4 8 0,2 0 12 16,13-20-16-16,-3 20-14 15,7-30 0-15,5 6 0 0,50-39-2 16,24-20-1-1,13-10-3-15,-57 45 4 0,52-43-11 16,-19 16 0-16,-53 43 7 16,-6 5 2-16,-2 3 1 0,-4 5-12 15,-6 3-12-15,10-7-68 0,-8 5-38 16,2 2-258 0,-17 14 156-16,-3 0-37 0,0 2-97 0,-1 0-132 15,-1 0-170-15,0 0-260 0,-1 18-125 16</inkml:trace>
  <inkml:trace contextRef="#ctx0" brushRef="#br0" timeOffset="171606.57">8912 5253 4466 0,'0'0'42'0,"0"0"348"0,19 0 209 0,-19 0-381 0,0 0-70 15,0-15-78-15,0 15-10 0,0 0-12 16,10 0 104-16,5 0-7 16,-6 25-86-16,2-25-2 0,33 56 102 15,-27-36-115-15,0 2-8 16,3 5 3-16,-1-1-5 0,3 3-5 15,23 35 16-15,4 5-20 16,-26-35-14-16,-3 1 2 0,-2-2 3 0,-1-1-1 16,-2-1-1-16,-2-4 9 0,0-3 2 15,-1-5 0-15,10 12 36 16,3-19 10-16,-12-12-42 0,5 0-11 16,5 0-9-16,4-32-2 0,47-11-4 15,20-20 1 1,74-52-8-16,-108 73-20 0,1-4-3 15,2-2-7-15,-1 2 7 0,-2 5 1 16,96-67-100-16,-119 85 67 16,-10 5-32-16,-8 8-61 0,-4 2-81 15,-8 6-117-15,-4 2-135 0,-3 0-246 0,1 0-1481 16</inkml:trace>
  <inkml:trace contextRef="#ctx0" brushRef="#br0" timeOffset="176217.02">3198 7616 2897 0,'0'0'27'0,"0"0"-11"0,0 0 7 0,0-5 10 16,0 5-10-16,0 0 22 0,0 0-23 15,0 0-7-15,0 0-21 0,0 0 31 16,0 0 21-16,0 0 2 0,0 0 68 0,0 0-62 16,0 0 4-16,0 0-18 0,0 0 8 15,0 0 58-15,0 0 10 0,0 0 57 16,0 0 52-16,0-17 17 0,0 17-37 15,0 0 84-15,0-11-171 0,0 11-7 16,0 0-7-16,0 0-16 0,-17-5-11 16,17 5 75-16,-10-4-80 0,10 4 2 15,0-3 0-15,-9 1-13 0,3 0 10 16,6 1-60-16,-4-1 0 0,3-1 9 16,1 2 7-16,-2 1 1 0,0 0 27 15,2 0-36-15,-2 0 3 0,2 0-4 0,0 0 0 16,-3 0 3-16,-2 0 1 0,1 0-12 15,0 0 1-15,-2 0 10 0,1 0 4 16,-2 14 0-16,-3-14 10 0,6 0-14 16,-2 0-3-16,2 8 1 0,1-8-4 15,-3 4 6-15,2-4-8 0,0 5 5 16,1-2 6-16,-4 2-2 0,4-3 7 16,-6 4 27-16,5-2-33 0,1-2-1 15,1 0 2-15,-1-1 1 0,2 1 1 0,-3-1 8 16,3 2-27-16,0-3-4 15,0 2 0-15,0-1 1 0,-1 5 12 16,1-3-11-16,-2 1 1 0,3 1-4 0,-2 1 0 16,-1-1-2-16,-1 5 1 0,4-6 2 15,-3 2 1-15,2-3-2 0,0 1 3 16,-1 0 4-16,1 2 29 0,-2-4-12 16,1 2 3-16,1 0-1 0,-1-2-3 15,-2 6 6-15,2-4-23 0,-2-1-5 16,2 3 1-16,-2-2-4 0,2-1 0 15,-3 7 6-15,-1-4 0 0,4 0 3 16,-3 1-4-16,2 0 2 0,-1 0-5 0,-2 7-1 16,3-7-2-16,1-2 3 15,-1 1-3-15,0-2 0 0,3 4-2 0,-1-5 3 16,0 0 0-16,1 1 0 0,0-1-2 16,0 2-2-16,0 2-2 0,0-3 6 15,0 0 1-15,0 1 0 0,0-1 0 16,0-1-2-16,0 6 4 0,0-4-3 15,0 0 3-15,0-1-4 0,13 2 3 16,-13 4-1-16,0-5-2 0,0 4 1 16,0-6 0-16,6 3-1 0,-6-3 2 15,4 5-3-15,-4-8 1 0,3 5 0 0,-2-3 1 16,1-1 1-16,0 4-1 16,3 0 2-16,0-1-3 0,-2-1 0 0,-1 2 0 15,3-2 4-15,3 3-1 0,-4-3-2 16,0 0-2-16,2 1 5 0,-1-1-2 15,-1 0 0-15,8 1 1 0,-7 0-2 16,1-4 0-16,0 1 1 0,0 0 4 16,0 1-3-16,9-1-3 0,-8 1-2 15,0-1 4-15,0-1 0 0,0 0-2 16,6 0 1-16,-8 2 0 0,0-2 1 16,1 1-3-16,-2 0 1 0,1-1-1 0,4 0 5 15,-4 0-1-15,1 0-2 0,0 0-1 16,0 0 1-16,8 0-1 15,4-16 1-15,-10 16 3 0,9-11 3 16,-9 2-5-16,1 9-2 0,1-12 1 16,-2 12-2-16,11-14 3 0,-9 9-2 15,16-7 4-15,-19 8-2 16,1 0 3-16,-4-1 1 0,0 0-1 16,2-2-1-16,0-1 0 0,-3 1-5 15,0-1 4-15,-1 2 0 0,1-4-4 16,4-7 0-16,-2 6 4 0,-3-1-2 15,1 0 2-15,-1-1 2 0,0 2-3 0,0-13 14 16,-2 12-3-16,0 1 10 16,0 2 8-16,0 1 0 0,0-2-3 0,0-5-4 15,0 6-20-15,0 1-3 0,0 3 5 16,0-2-2-16,-21-8-3 0,21 8-6 16,-13 0 1-16,13-2-6 0,-12 1-4 15,12 0-8-15,-11-8-36 0,2 8 32 16,4 3-2-16,-1-1 1 0,2 2-16 15,0 1-37-15,-4 1-214 0,0 2 51 16,-3 0-157-16,-1 0-225 0,-3 0-177 16,-21 17-1564-16</inkml:trace>
  <inkml:trace contextRef="#ctx0" brushRef="#br0" timeOffset="179134.13">12992 7851 2632 0,'2'-2'30'0,"2"-1"-15"0,-1 0 18 15,-1 1 18-15,2-3 44 0,-4 5-14 0,0 0-32 16,2 0-3-16,-2 0 1 16,0 0 15-16,2 0-31 0,-2 0-4 15,0 0 0-15,3 0-4 0,-3 0 15 0,3 0 64 16,-3-17-68-16,0 17 9 0,2 0-3 16,0 0 64-16,-2-12 33 0,0 12 188 15,0-8-188-15,0 8-10 0,0 0-6 16,0-6-19-16,0 4 78 0,0 2-106 15,0-3 45-15,0 1 6 0,0 1 5 16,0 0-20-16,0-1 18 0,0 2-88 16,0 0-3-16,0 0 0 0,0 0-1 0,0 0 1 15,-12 0 20-15,12 0-36 0,0 0-11 16,0 0-6-16,0 0-1 16,0 0 17-16,0 0-1 0,0 0 13 0,-15 0-1 15,15 0 11-15,0 0-2 0,-11 0 49 16,-5 0 55-1,10 0-99-15,3-12-37 0,1 12-1 16,0 0-1-16,-4 0 1 0,2-7 8 16,0 7-8-16,-1 0-2 0,3 0-2 15,-2-4 1-15,-2 4 7 0,3 0-1 16,-2 0-1-16,3 0-2 0,-3 0 1 16,-1 0 3-16,-5 0 9 0,3 0-10 0,0 0-1 15,1 0 4-15,1 15 6 0,-2-15 8 16,-3 0 18-16,5 0-30 0,1 0-7 15,1 8-2-15,-5-8-1 0,0 4 3 16,2-4-5-16,-3 6-2 0,4-4 2 16,0 1 2-16,1 0 0 0,-9 4 8 15,6-3-8-15,3 3 0 0,-1-4-2 16,1 2 3-16,-6 0-2 0,0 3 5 16,8-4-4-16,-1 3 3 0,0-3 2 15,0 3 2-15,-6 4 16 0,5-5-15 16,1 1 5-16,-1 0-2 0,-2 0 8 0,-1 1-1 15,-4 4 12-15,8-3-25 0,-4-2-1 16,2 1 6-16,2 2-1 0,0 0-3 16,-3 8 0-16,3-9-7 0,0 1-3 15,2-3 3-15,0 3-1 0,-2 4 0 16,2-9-2-16,0 3 2 0,1-1 3 16,1 0 8-16,-2 3 2 0,-2 4 9 15,2-5-17-15,1 0-1 0,0-3 1 16,0 1 1-16,0 2-1 0,0 4 10 15,1-5-14-15,0-1-2 0,0 1 1 16,0 1-2-16,0 7 7 0,0-8-5 16,0 1 0-16,0-2 3 0,0 4-7 0,0-4 5 15,0 9-2-15,0-8-1 0,0-1-4 16,0-1 4-16,0 0 0 0,0 0 0 16,13 3 2-16,-13-5 0 0,0 1 0 15,9-3 1-15,-9 3-2 0,7 0 4 16,-7-2-5-16,9 0 0 0,-6 1 2 15,1 0-4-15,4-2 2 0,2 6 1 16,-4-5-1-16,-1 0 0 0,0 0 0 16,1 0-1-16,1 0 2 0,2 3 2 15,-4-5-4-15,-3 2 1 0,4-2 2 16,-4 1-3-16,6 1 6 0,-4-3-5 0,3 1 0 16,1-1 0-16,2 0-3 0,-1 2 2 15,16-2 0-15,-15 0 1 16,2 0-3-16,1 0 1 0,-2 0 3 0,1 0-2 15,5 0 2-15,-8 0-2 0,1 0 2 16,-4 0-5-16,1 0 7 0,11 0-4 16,-9 0 3-16,-2 0-3 0,4 0 1 15,-2 0-1-15,0 0-2 0,9-15 4 16,-7 15-2-16,-2 0 4 0,3-13-5 16,-2 13-1-16,1 0 0 0,12-9 1 15,-13 2 2-15,1 7 2 0,-1-7-1 16,0 4-3-16,6-4-1 0,-8 5 2 0,2 0 3 15,-4-2 0-15,1 3-4 0,-1-3 2 16,6-2 2-16,-5 2 0 0,-1 1-1 16,-1-2-2-16,1 2-4 0,2-4 3 15,7-4-1-15,-7 5 5 0,0 0-3 16,1-2 4-16,-1 1 1 0,4-4 22 16,-7 4-8-16,1 0 6 0,-2 1-3 15,-1-2 0-15,-1 1-5 0,2-8-2 16,-1 8-14-16,0 0 4 0,-3-2-4 15,0-1-3-15,2 0 3 0,-2-11 2 16,0 10 4-16,2-24 26 0,-2 26-16 16,0-2-7-16,0-1 2 15,0 0-2-15,0-10 4 0,-16 11-9 0,16 2-3 16,0 0 2-16,0 3-7 0,-15-1 2 16,15-2 4-16,-12 6-6 0,12 0 2 15,-7-3-2-15,7 1 3 0,-8-1 4 16,3-6-4-16,1 5-2 0,0 0-2 15,0 0 3-15,0 1-1 0,-7-10 4 16,2 1-3-16,-3-1-8 16,8 7-3-16,-2 2-12 0,1 1-17 15,-2-2-24-15,-17-5-292 0,10 12 180 16,-4 1-42-16,-29 0-545 0,18 18 117 16,-68 5-2311-16</inkml:trace>
  <inkml:trace contextRef="#ctx0" brushRef="#br1" timeOffset="200884.79">3143 7601 2789 0,'0'0'0'0,"0"0"11"0,16 0 34 0,-16 0-14 16,0 0-21-16,0 0 58 0,0 0-82 16,0 0 73-16,0 0-62 0,0 0 61 15,0 0-36-15,0 0 34 0,0 0 41 16,0 0-59-16,0 0 0 0,0 0 19 16,0 0-2-16,0 0 21 0,0 0 72 15,0 0-101-15,0 0-20 0,0 0-2 16,0 0-25-16,0 0 12 0,0 0 76 15,0 0-3-15,0 0-5 0,-12 0-13 0,12 0-4 16,0-12 48-16,0 12-54 16,0 0 34-16,-7 0 0 0,7 0-33 0,-4 0-18 15,0 0-47-15,0 0 21 0,0 0 16 16,1 0 13-16,-1 0 1 0,1 0-2 16,-3 0-11-16,2 0-20 0,2 14 7 15,0-14 14-15,-1 0 6 0,-3 10 35 16,2-10-55-16,1 9 13 0,0-5-4 15,-1 1 12-15,0 2 19 0,-4 4 58 16,3-5-72-16,2 0-12 0,1 0-32 16,-2 1 7-16,1 0-6 0,0 5 5 15,0-2-9-15,1 1 0 0,0-1-2 16,1 2 13-16,-3 9 2 0,3-9-10 0,-1 0-5 16,1-2-3-16,0-2 6 0,1-1 4 15,0 3-6-15,0-5 10 16,0 2-10-16,0 1 25 15,0-3-23-15,0-3 0 16,0-1 2-16,15 2-7 0,-15 1-7 16,12-2 3-16,-12-2 11 0,13 0 11 15,-13 0-5-15,12 0 0 0,2 0-9 16,-7 0-2-16,0 0 3 0,0-18 8 16,0 18-4-16,0 0 0 0,4-13-2 15,-4 13-3-15,-2-15 13 0,2 15-7 16,-2-11-2-16,5-3 5 0,-5 9-9 0,-1-2 2 15,2 2-8-15,-3-3 6 16,1 3 6-16,1-9-1 0,-3 7 1 0,0 1 5 16,-1 0 6-16,-1 1-1 0,1-2-7 15,-1-3 0-15,0 4-3 0,0 0-3 16,0 2 7-16,0-2-2 0,0-2 44 16,0 2-16-16,0 4 0 0,0-2-23 15,0 1-4-15,0 0-5 0,0-4 2 16,-13 5 7-16,13-2-4 0,0 2 6 15,0-1-1-15,0 0 3 0,-13 0 26 16,13 2-16-16,-8-1-4 0,8-1-8 0,-5 2 4 16,0 1 16-16,4 0-9 0,0 0 1 15,-1-2 0-15,2 2-8 0,-1 0-7 16,-1 0-7-16,0 0 1 0,0 0-4 16,2 0 4-16,-3 0-7 0,-1 19 4 15,-6-4-7-15,-9 16 25 16,5-9 1-16,9-10-11 15,-1-1-8-15,1-1 1 0,-3 14 2 16,0 10 12 0,7-10-10-16,1-14-5 15,0 16 7-15,0-14-6 0,0-3 3 16,0 1-1-16,19 0-2 0,-19 8-3 0,16-12-3 16,-16 3 6-16,13-5-1 0,-13 0 1 15,12 1-10-15,11-3 11 16,-1-2 10-1,-5 0-4-15,-8 0-8 0,0-19-1 16,1 19 4-16,1-17-8 0,9-4 4 16,-11 10-6-16,1 1 3 0,-1-1 8 15,-1 0-4-15,1-1 5 0,2-8-2 16,-5 9-4-16,-2 4 2 0,0-4-2 16,0 4 7-16,-4 0-1 0,2-6 2 15,-2 8-6-15,0 2-3 0,0-3 2 0,0 1-1 16,0-2 4-16,-19 4 4 0,19-1-4 15,0 0 0-15,0 1 1 16,-14-1-2-16,5 0 13 0,9 1-4 0,-14 2-2 16,14-1-3-16,-11 0-1 0,4 2-4 15,-8-5 3-15,8 4 0 0,0 1 2 16,-1 0-5-16,2 0 7 0,-5 0-5 16,7 0-3-16,1 0-4 0,-3 0 1 15,2 0 1-15,2 0 3 0,-4 0 1 16,2 0-5-16,0 0 1 0,0 18 3 15,-3-18 2-15,4 11 2 0,-7 8 4 16,5-8-7-16,0 0-3 0,1 0 1 0,-2 1-1 16,-1 13 4-16,3-8 1 0,0-5-6 15,2-1-1-15,0 3 3 0,1-5-4 16,1 9 7-16,0-10-3 0,0-1-3 16,0-1 4-16,0 0-2 0,0-1-1 15,17 3 6-15,-17-4-5 0,14-4 2 16,-14 5 2-16,11-3-9 0,-11-2 9 15,11 0-13-15,3 3 12 0,-7-3-7 0,-1 0 5 16,2 0 2-16,9 0-3 16,-9 0-1-16,2 0 0 0,0-21-1 15,2 21-6-15,-1-18 6 0,18-14 1 16,-19 20-2-16,3-8 4 0,-7 9 3 16,-3 3-1-16,1 0 0 0,-2-2 3 15,-2-10 0-15,0 11-7 0,0-1-2 16,0 1-1-16,-16-23 6 15,16 28 3-15,0 1-2 16,0 0-2-16,-10 2 0 0,10-3 2 16,-10-1-3-16,10 2 3 0,-12 0-4 15,6 0 5-15,0-1-6 0,-10 0 5 16,-2 1-4-16,1 3 3 0,7 0-1 16,3 0 8-16,0 0-6 0,-1 0 4 15,-6 0 0-15,11 0-11 16,-2 17 8-16,0-4 0 0,3-13 2 15,-3 16-5-15,1-5-3 0,1 1-1 16,-5 14 5-16,4-13 0 0,0 2 2 16,2 0 3-16,1 0-10 0,0 0 5 15,1 13-2-15,0-13 3 0,0-3-7 16,0-2 5-16,0-1-4 0,0-4 2 16,20 3-6-16,-20-8 9 0,19 0-5 0,-19 0 9 15,14 0 0-15,2 0 6 0,-9-24-14 16,2 24 1-16,16-54-5 15,-18 40 6-15,-1-2 4 0,1 2-4 16,-1 2 2-16,4-9-5 0,-7 12 3 16,1-1-1-16,-2 0 2 0,1 3-3 15,0-10 4-15,-3 12-6 0,0-2 9 16,0 0-2-16,0 0 3 0,0 3 6 16,0-6 4-16,-17-1 9 15,17 7 4-15,-13 3-15 16,13-1-2-16,-14 2-14 0,14 0 1 15,-24 0 3-15,16 0 6 0,-1 0-2 0,-1 0-3 16,3 18 0-16,-7-18 6 0,7 15-9 16,0-15 2-16,1 13-2 0,-1-13 4 15,2 15 4-15,-5 2 4 0,6-10-6 16,0 2 0-16,0-1-3 0,3 1-4 16,0-1-1-16,0 8-2 0,1-8 5 15,0-1-1-15,0 1 0 0,0 2-1 16,0 3 2-16,17-6 0 0,-17-1 0 15,0 0-5-15,16-3 3 0,-16 1-1 16,13-2 3-16,5-2-1 0,-9 0-2 16,1 0 0-16,1-19 3 0,1 19 0 15,13-22 2-15,-11-3-9 0,-2 10 3 16,1 3 1-16,0-2-1 0,5-10 6 0,-11 14-3 16,-1-1 5-16,-4 3-1 0,1 0-2 15,-3-1 4-15,0-5-3 0,0-5-9 31,-32-3 14-31,32 17 1 0,0 1-1 16,-17 1 4-16,17 1-8 0,-12 0 0 16,-3 2 3-16,7 0-1 0,-2 0 2 15,0 0-1-15,-2 0 0 0,1 21 0 16,-10-7 3-16,11-14 1 0,1 15-3 16,0-15 0-16,1 17-6 0,2-17 0 0,-2 22-6 15,4-15 6-15,1 1-3 16,2-1 2-16,0 1-3 0,1 7-2 15,0-8 3-15,0 1 2 0,0-1 3 0,0 0-4 16,0 0 1-16,21 5-8 0,-21-6 2 16,19-2-7-16,-19-1 2 0,12-1-12 15,-12 1 0-15,22-3-6 0,-15 0 29 16,2 0 1-16,0-22-4 0,2 22 2 16,7-22-7-16,-10-4 7 0,0 10-2 15,-1 1 8-15,0 2 0 0,-2-1-1 16,-2-8-1-16,-3 11 2 0,2 3 4 0,-2 1 11 15,0 2 0-15,0 0-4 0,0-1 9 16,-21 4-19-16,21 2 2 0,-14 0-8 16,14 0 1-16,-20 0 3 0,-1 0 4 15,10 0-1-15,-1 0 2 0,-2 15 0 16,2-15 4-16,-11 18 7 16,-9-4-12-16,14 8-11 15,11-12 2-15,1-2-1 0,1 4 3 16,-7 19 1-16,12-21-4 15,-3 14-1-15,3-12-1 0,0-2 4 16,0 15-1-16,0-18-3 16,18 7-3-16,-18-10 7 0,0-2-2 15,11 0-1-15,0-2-4 0,-11 0 8 16,14 0-2-16,-6 0 1 0,3 0 1 16,0-16-2-16,17-7-2 15,3-2-7-15,1-7-2 0,-17 18 10 16,-2-1-4-16,-2 3 2 0,1 0 5 15,-5 1 2-15,2-8 0 0,-8 10-2 16,-1 1-7-16,0 0 13 0,0 2-2 16,-19-7 11-16,19 7-13 0,-19 0 3 15,19 1 2-15,-19 1 4 0,19 2 1 16,-21 0 4-16,1 2-16 0,9 0-3 0,1 0 2 16,-1 0 0-16,0 23-3 15,-13 1 5-15,12-12 2 0,0 2 3 0,2 1-3 16,-1 1 0-16,-4 11-5 0,9-15-2 15,2-1 5-15,1 0 0 0,1-1-2 16,2-1 1-16,0 9-6 0,0-11 1 16,0 1 3-16,0-3-4 0,20 2 2 15,-20-4-1-15,14 1-10 0,-14-2 5 16,12-2 2-16,-12 0 2 0,11 0 4 16,0 0-9-16,-11-18 1 0,12 18 1 15,-7-14 2-15,1 14-5 0,1-22 2 0,4-3-4 16,-7 11 14-16,0 2 0 0,0 0-1 15,-4 4 1-15,1-1 1 0,-1 0 4 16,0 6-6-16,0 1-4 0,0 2 0 16,-19 0-39-16,3 0-13 15,16 0-62-15,-15 17-535 0,15-17 56 16,0 0-108-16,0 0-226 0,0 0-33 16</inkml:trace>
  <inkml:trace contextRef="#ctx0" brushRef="#br1" timeOffset="204911.32">13030 7865 2999 0,'0'0'0'0,"0"0"0"0,0 0 20 16,0 0 15-16,0 0 25 0,0 0-26 15,0 0 14-15,0 0 8 0,0 0 22 16,0 0-2-16,0 0 98 0,0 0-96 16,0 0 28-16,0 0 14 0,0 0 72 0,0 0 14 15,-15 0 101-15,15 0-228 0,-12 0 2 16,12 0 34-16,0 0 17 0,-9-12 40 16,9 12-158-16,-9 0-31 0,4 0 1 15,1 0 11-15,-3 0 0 0,-8 0 131 16,5 0-39-16,1 0 10 0,1 0-46 15,-2 0-4-15,1 0-7 0,-6 15 60 16,8-1-47-16,0-14-6 0,-2 20 0 16,1-9 5-16,-11 12 42 0,8-7-60 15,-2-3-7-15,1 1 1 16,-19 27 9-16,25-27-33 0,-4-1 1 16,1 8-4-16,5 6-9 15,4-12 7-15,0-8 3 0,0 0 0 16,0-5-4-16,27 3 3 0,-2-4 9 15,-12-1-3-15,5 0-3 0,0 0-3 16,2 0 1-16,0-19-1 0,23 3-2 16,-22 16-2-16,-2-16 4 0,-3 16-5 15,0-13 6-15,6 1-5 0,-13 12 9 16,-5-7-2-16,-1 7-4 0,0-6 1 16,-3 6 0-16,0-17 1 0,0 10-5 15,0-1-2-15,0-3 4 0,0-1 0 16,0 0 4-16,-18-10 0 0,18 11-5 0,0 0 5 15,0-2-1-15,-11 4 4 0,11-10 4 16,0 8-5-16,-8 3 8 0,8 2 6 16,-6 1 3-16,3 0 1 0,-3 0-3 15,1 4-18-15,-2 1 0 0,1 0-5 16,-1 0 3-16,-4 0 0 0,-9 0 7 16,11 16-5-16,-3-16 2 0,-1 16-3 15,-1-16 4-15,-8 20 2 0,10-3-4 16,-1-8-4-16,0 4 1 0,-23 15 11 15,25-18-7-15,2 4 0 16,-1-1-1-16,-5 13 5 0,11-14-2 0,-1 2-6 16,0 2-4-16,3-2 4 0,2 14-4 15,0-16 6-15,0-1-2 0,0 1 3 16,0-2-3-16,20 0-3 0,-20 5-15 16,23-8 5-16,-23-4-1 0,25-2 1 15,-12-1-2-15,5 0 7 0,18 0-10 16,-19 0 12-16,2-19 3 0,-1 19-3 15,-3 0 6-15,13-21-8 0,-18 2 6 16,0 19 1-16,-1-20 6 0,-3 8-1 0,1-1-1 16,2-16-4-16,-6 14-2 15,-1-2 4-15,0 1 1 0,-2-1 3 0,0 2-1 16,0-12-2-16,0 13-4 0,0-1 7 16,0 3-1-16,0-2 4 0,-18-11 27 15,18 14-10-15,-15 1 2 0,15 3-10 16,-12 1-5-16,12 4-5 0,-28 2-5 15,18 0 2-15,-5 0 1 0,-2 25 1 16,-3-25 9-16,-2 25 4 0,-26 3 27 16,23-11-30-16,1 3-5 0,2 0-2 15,3-2-7-15,-16 20 9 0,22-19-8 16,1 2 1-16,3-3-4 0,0-1 0 16,5 1 1-16,-2 15-1 0,6-16 3 15,0-1 0-15,0-1-5 0,0-2 1 0,23 12-6 16,-23-15 6-16,23-1-2 0,-23-2 2 15,18-2-4-15,-18-2-2 0,38 0-4 16,-24-3 8-16,4 0 1 0,2 0-2 16,0-22 0-16,1 22 0 0,19-20 2 15,-25-6 1-15,3 12 3 0,-4-2-3 16,-3 1 3-16,10-15-5 0,-15 16 4 16,-2-4 0-16,1 2 2 0,-3 0 0 15,0-1-2-15,-2-18 0 0,0 19-1 16,0-2-1-16,0 5 0 0,0 1 7 15,0 1-4-15,0 0 15 0,-15 6-15 0,15 3 4 16,0 0-5-16,0 1 3 0,-14-2 1 16,3 0 0-16,3 2-3 0,-2 1-3 15,-1 0 1-15,0 0-3 0,-16 19 2 16,13-19 1-16,-3 20 5 0,0-7-5 16,-2 2 3-16,2 1 5 0,-16 20 17 15,17-16-13-15,3-1 3 0,2 0-7 16,1 2-2-16,-5 15 2 15,8-3-3-15,7-6-6 16,0-11-8-16,0-4 1 0,20-9 8 16,-20-1-5-16,18-2 2 0,-18 0-1 15,27 0 0-15,9 0-6 0,-13-19 4 0,-1 19 2 16,1-19 1-16,3 19-2 0,15-24 3 16,-21 2-1-16,-5 9 6 0,1 2-2 15,-4-1 0-15,1 0 2 0,0-10-1 16,-8 8-2-16,-3 2 0 0,-2-3 0 15,0 1 2-15,0-21 0 0,0 21 3 16,0-1-3-16,0 0 1 0,-20 4 2 16,20 0-6-16,-14-5 3 0,14 10-2 15,0 0 2-15,-15 2 1 0,15 1-1 16,-10 0-4-16,2 2-3 0,-1 1 1 16,3 0 3-16,-6 0 2 0,1 23-2 0,-14 4 7 15,12-10-5-15,-3 2 2 0,3-1 0 16,1 0-1-16,3 2-6 0,-2 15 6 15,7 4-10 1,4-21-22-16,20-10 11 0,-20-2-5 16,22 0 8-16,1-1-3 0,-8-3 16 15,1-2-1-15,0 0-1 0,2 0 6 16,-1 0-3-16,40-43 5 16,-39 43-2-16,14-37-1 0,-17 25-1 0,-3-2 2 15,-1 1 0-15,-1 0 0 0,6-14-2 16,-11 15 3-16,-1-1 1 0,-2 3 3 15,-2 1 3-15,0 1 0 0,0-1 11 16,0 2-15-16,0 6 1 0,-21-1-4 16,21 0 3-16,-16 2-2 0,-5 0 1 15,-1 0 11-15,-3 0 25 16,11 16-15-16,-1-16-2 0,1 19-5 16,1-4 0-16,-16 21 2 0,18-17-16 15,-18 42-4-15,24-43 0 16,5 21-1-16,0-29-4 15,0-3-1-15,20 0 4 0,-20 0-1 0,18-1 1 16,5-4 2-16,-12-2-5 0,4 0 4 16,3 0-3-16,1 0-1 0,19-22-3 15,-21 2 6-15,2 20 3 0,1-23-2 16,-5 11 4-16,-1-3-4 0,4-12 1 16,-9-3 8-16,-9 4 2 15,0-4 5-15,-20 21-8 16,1-13 27-16,0 17-24 15,19 2 7-15,-23 0-5 0,9 1-5 16,3 2 7-16,-14 0 2 0,10 0-11 16,3 22-3-16,-1-22-2 0,0 22-1 0,-12 7 5 15,15-14-3 1,-15 35-7-16,19-35 7 0,4-2-2 0,0 1-4 16,2-3-3-16,0-1-6 0,0 6-20 15,0-9 10-15,22-1 6 0,-22-2 8 16,17-1-4-16,2-1 1 0,-19-2 7 15,23 0 0-15,-8 0 2 0,-1 0 1 16,1-22 0-16,13 3 0 0,-15 19 3 16,-1-24-3-16,0 12 2 15,11-28 5-15,-21 25 3 0,0 0-4 16,1-12 8-16,-3 15-11 0,0 0 8 16,0 1-4-16,-22-12 22 0,4 18-16 15,18 2 0-15,-21 1 1 0,-3 2 29 16,12 0-18-16,-1 0-1 0,-1 0-8 15,3 17-3-15,-11 1-7 16,13-18-5-16,0 24 2 0,-14 20 6 16,17-25-7-16,2-1 2 0,-4 33-7 15,8-39 2-15,0 1-1 16,0-2-12-16,0 7-35 0,0-13 22 16,23-1 12-16,-23-2 10 15,38-2 3-15,-26 0 6 0,-1-19-2 16,15-2-1-16,-15 21 1 0,3-28 1 0,-5 12 1 15,0 0 2-15,-1-2 0 0,4-18 4 16,-12 18-2-16,1 2 5 0,-1 1 4 16,0 2 4-1,-36-14 24-15,13 27-38 0,10 0-1 16,-1 0-4-16,-15 25 2 0,16-7-3 16,2-18 3-16,-1 18-2 0,5-18-2 15,1 13 3-15,1-3-6 0,5-10 1 16,0 0-12-16,0 8-18 0,0-8-7 15,0 5-35-15,0-3 61 0,24-2 8 16,-24 0 4-16,27 0 1 0,-12 0 0 0,20-17-6 16,-17 17 6-16,-2-14 3 0,-5 14 3 15,1-15 4-15,-2 15 1 0,-5-13 5 16,1 4-7-16,-6 9 1 0,0-9 12 16,0 2 23-16,0-2 93 0,0 6-74 15,0-1-25-15,-17 4-24 0,17 0-6 16,0 0-6-16,-21 23 11 0,4 8-9 15,5-12 1-15,1 4 0 0,-1-1-3 16,-5 23 6-16,10-26-9 0,0-1 3 16,5-3-3-16,2-1-2 0,-2-3-7 15,2 3-67-15,0-10 21 0,0 0 5 16,0-1 18-16,0-3 17 0,22 0 13 16,-3 0 5-16,5-23-5 0,-12 4 4 15,1 19 1-15,0-22 3 0,-1 22 2 16,-2-20 1-16,4 5-1 0,-11 15 2 15,5-9 13-15,-8 9-13 16,0 0 3-16,0 0 1 0,0 0 0 16,0 0 7-16,0 0-10 15,0 0-3-15,0 0-1 0,0 0 5 16,0 0 2-16,0 0 2 0,0 0 3 0,0 0 6 16,-13 0-18-16,13 0-4 15,0 0-4-15,0 0-1 0,0 0 5 0,0 10-5 16,0-10 4-16,0 0-4 15,0 0 2-15,0 0-8 0,0 0-62 16,0 0 44-16,0 0-10 0,0 0 29 16,15-14 9-16,-3 14 1 15,-12-7 0-15,9 7 0 0,-9 0-4 16,6-5-67-16,-6 5-67 0,0 0-175 16,0 0-314-16,0-6-404 0,-25 3-322 15</inkml:trace>
  <inkml:trace contextRef="#ctx0" brushRef="#br1" timeOffset="211239.84">13028 7922 3041 0,'0'-4'0'0,"0"-1"-25"0,0 2 2 0,0 0 33 0,0-1 79 15,0 3-15-15,0 1-59 0,0 0-27 16,0 0 27-16,0 0-27 0,0 0 54 15,0 0-39-15,0 0 38 0,0 0-12 16,0 0 12-16,0 0 23 0,0 0-3 16,0 0-24-16,0 0 27 0,0 0 25 15,-19 0-19-15,19 0 78 0,-17-14-109 16,17 14 13-16,-12 0 18 0,12-11 12 0,-9 11 15 16,9 0 71-16,-8-11-121 0,8 11 3 15,-5 0-6-15,3 0-35 16,-2 0 24-16,-4 0-17 0,4 0 10 0,-1 0-3 15,-1 0-13-15,-1 0 6 0,-6 0 31 16,6 0-21-16,2 0-8 0,1 0-16 16,-1 0 9-16,0 16-1 0,-5-4-8 15,3-12-6-15,0 15 0 0,0-7-5 16,1 1 27-16,-7 8 23 0,5-8-4 0,2-4-38 16,1 3-15-16,1-4 8 15,0 1-12-15,1 0-6 16,3-5 55-16,0 0-34 15,0 0 7-15,0 0-21 0,0 0 28 16,15-16-4-16,-15 16 13 0,0 0-5 16,30-27 9-16,-30 27-39 0,11-8 26 15,-11 8-12-15,5-10 6 0,-5 3 28 16,0-2-27-16,0 6-12 0,0-2 1 16,0 3 11-16,0-6 48 15,0 6-46-15,0 2 45 16,0 0 39-16,0 0-98 15,0 0 23-15,0 0-6 0,0 20-4 16,-21-20 16-16,3 12-4 0,18 2 7 0,-20-14-21 16,20 13 4-16,-18-13-14 0,9 8 0 15,9-5 1-15,-6-3-8 0,6 0 0 16,0 0 11-16,0 0 0 0,0 0 9 16,0 0-21-16,0 0 17 0,19 0-4 15,-19 0-5-15,16-16 30 0,2-1-7 16,1 0-28-16,-4-1 14 15,-6 3 28-15,-9 9-6 16,0 0 0-16,0 3 9 0,0 0-2 0,0 1-13 16,-20 0 26-16,20 2-27 15,-18 0 8-15,18 0-13 0,-25 0 15 0,12 18-10 16,-7-4 17-16,12-14-44 0,8 14 8 16,-11-14-6-16,11 14 9 0,0-3-1 15,-4-1-7-15,4-3 9 16,0-7-5-16,0 6-1 0,15-4 1 15,-15-2-3-15,0 1-4 0,21 1 13 16,-5-2 3-16,-16 0 4 0,20 0-1 16,-8 0-5-16,14 0-22 0,-14-18 4 15,0 18 13-15,1 0 11 0,20-26-10 16,-26 26-2-16,1 0-1 16,-4-10 7-16,2 10 4 0,-6 0-10 15,0 0 9-15,0 0-10 0,0 0 3 0,0 0-1 16,0 0-3-16,0 0 4 0,0 0 1 15,0 0 1-15,19 17 4 0,0-7 15 16,-19-10-17-16,25 0 0 0,-14 13-3 16,2-13-4-16,1 0-3 0,8 4 8 15,-11-4 5-15,8 8 34 16,-17-5-11-16,0 1 9 0,0-2 5 16,0 2-2-16,-2 5 20 0,2-3-43 15,-1 1 4-15,-1 0-3 0,2 1-3 0,-2 1-6 16,0 22-12-1,0-19 8-15,0 8 11 0,0-10-12 0,0 0-2 16,0-1-1-16,-17 2-4 0,17 9 5 16,-19-10-2-16,19 1-1 0,-16-1 1 15,7 1-2-15,2-3 1 16,-20 16-6-16,19-18 7 0,-6 4 2 16,5-7-3-16,3 0-2 0,1-1 0 15,-2 0 2-15,-11 1-9 16,12-3 7-16,-6 3 4 15,3-1-4-15,3-2 0 0,3 0 2 16,3 0 3-16,0 0-5 0,0 0-3 0,0 0 2 16,0 0-1-16,0 0 9 15,0 0-5-15,24-16 2 0,-24 16-5 0,34-12-2 16,-20-1 0-16,1 13 2 0,-3-15 0 16,1 15-4-16,-1-11 6 0,5 4-1 15,-10 3 6-15,-2 1-5 0,-1 1 4 16,-1 2-5-16,1-2 7 0,-4 2-1 15,0 0 7-15,0 0-5 0,0 0-6 16,0-2-2-16,0-2-10 0,0 2 11 16,0-1 0-16,0-3-2 0,0 5 4 15,0-6-7-15,0 5 9 0,0-1 2 16,0 3 6-16,0 0 8 0,0 0-1 16,0 0 10-16,0 0-24 0,0 0 1 0,0 0-4 15,0 0-1-15,0 19 3 0,0-6-6 16,0-13 0-16,-18 17-3 0,18-17 7 15,0 13-2-15,-9-1 1 0,9-12-5 16,0 7 2-16,-7-7 2 0,7 6 1 16,0-5-3-16,0 5-5 0,0-1 2 15,0-4 4-15,0 2 0 0,0 0 2 16,0 0-1-16,0 1-6 0,18-2 4 16,-18-2-3-16,0 0 0 0,18 1 3 0,-9-1 0 15,-9 0 2-15,10 0 1 0,-10 0 0 16,8 0-3-16,-5-15 3 15,5 15 4-15,-6 0 1 16,3-14-6-16,-5 14 4 0,0-7-10 16,0 7 1-16,0 0-6 0,0 0-28 15,0 0-79-15,0 0-641 0,0 0 114 16,0 0-340-16,-15 0-38 0</inkml:trace>
  <inkml:trace contextRef="#ctx0" brushRef="#br1" timeOffset="-196050.16">3459 7744 1961 0,'-2'0'414'0,"0"0"-43"0,0 0-13 0,-5-13 76 0,4 13-364 16,2 0-86-16,-1 0-41 16,2 0 57-16,0 0 202 15,0 0-19-15,0 0 68 0,0 0-11 16,0 0-20-16,0 0-10 0,0 0 88 16,0 0-106-16,0 0-149 15,0 0-11-15,0 0-18 0,0 0-7 16,0 0-19-16,13 0 10 0,-13 0 4 15,22 0-2-15,-6 0 2 0,6 0 3 16,5 0-1-16,2 0 7 0,5 0-12 16,39 0-8-16,8 0 6 15,-42 0 3-15,2-9 3 0,-1 9-3 16,0 0-9-16,-2 0 4 0,-1 0-2 16,-6 0-1-16,0 0 7 0,20 18-16 15,-15-4 3 1,1-1 9-16,-33-13 5 15,-2 7 1-15,-1-7 16 0,-1 0-8 16,0 0-4-16,0 0 0 0,0 0 3 0,0 0 6 16,0 0-13-16,0 0-2 0,0 0-3 15,0 0 0-15,0 0-6 16,0 0-37-16,-17-11-327 16,3 11 202-16,5 0-15 0,-4-8 13 15,-2 8 8-15,-3 0 44 0,-22-3 68 16,-5 1 65-16,24 2-11 15,-1-1-24-15,1 1 24 0,-19-2 11 16,1-2 33-16,17 4-44 0,1-2-23 16,-19 1 0-1,-28-3 149-15,53 1-29 0,3 1 46 16,-8-1 171-16,6-1-124 16,1-2 10-1,13 4-192-15,0 2 3 0,0 0-20 16,0 0 0-16,0 0 9 0,0-1 3 15,0 1-9-15,0 0 9 0,0 0-6 16,19 0 8-16,-1 0 2 16,-18 0 1-16,21 0-11 0,-7 0 4 15,0 0 15-15,2 0-1 0,1 0-5 16,3 0 10-16,2 0 6 0,26 0 0 16,10 0-14-16,-24 0-8 0,0 0 4 15,6 0 0-15,1 0-10 0,1 0 6 16,4 0-10-16,-1 0-2 0,3 0 6 15,47 0-6-15,-9 11 2 16,-11-11 10-16,-43 9-4 16,-5-9 2-16,-2 0-6 0,-6 5 2 15,15-2 12-15,-22-3 0 0,4 0-8 16,-10 0-5-16,-4 1-4 16,0-1 5-16,-2 3 2 15,0-3-4-15,0 0 13 0,0 0-12 16,0 0-10-16,0 0 13 0,0 0 9 15,0 0 1-15,0 0 3 0,0 0-25 16,-15 0-3-16,2 0 14 16,13 0 6-16,-23 0 1 0,7-16-5 15,-2 16-4-15,-4 0 6 0,-3 0 2 16,0 0-5-16,-35 0 0 16,-3-10-2-16,31 10 14 0,2 0-16 15,0 0 4-15,1 0 0 0,-26-7-3 16,7 1 10-16,27 4 6 15,1-1 6-15,1-1 8 0,-7-2 34 16,7 2-30-16,6 0-47 16,10 4 7-16,3 0 6 0,0 0-4 15,0 0 2-15,0 0-1 0,0 0 5 16,29 0 10-16,-13 0-9 0,3 0 12 16,27 16 24-16,13-16 5 15,-27 0-33-15,2 0 3 16,74 0 22-16,-68 0-31 0,-1 0-1 15,5 0-1-15,-2 0 9 0,3 0-10 16,-1 0 8-16,44 20-13 0,-43-20 8 16,2 14-2-16,3-14-1 0,-1 0-1 0,4 12 3 15,0-12 3-15,1 0-1 0,4 0 3 16,-2 0-8-16,-5 0-1 0,38 0 8 16,-20 0-7-16,-44 0 4 15,-3 0-4-15,-4 0 0 0,-6 0 3 16,-3 0 2-16,0 0 5 0,-5 0-7 15,-2 0 2-15,0 0 0 16,-2 0 1-16,0 0-4 0,0 0 2 16,0 0 6-16,0 0-5 0,-17 0 0 15,5-15-8-15,12 15 6 16,0 0-7-16,-16 0 6 0,1 0-10 16,-7 0 0-16,8 0 3 0,-1 0-1 15,-3 0 1-15,-23 17 20 16,1-17-6-16,22 12-9 0,-1-12-2 15,1 0 1-15,4 9 6 0,-1-9 0 16,3 0 4-16,2 0-4 0,-4 0-3 16,1 0 0-16,-1 0-5 0,1 0 5 15,-12 0-1-15,14 0 6 0,0 0-2 16,2 0-5-16,2 0 1 0,1 0-3 16,3 0 2-16,-2 0 8 0,3 0-4 15,0 0-2-15,-1 0-1 16,3 0 6-16,0 0-9 0,0 0 3 0,0 0-4 15,0 0 14-15,15 0 13 16,5 0-9-16,-5 0-3 0,7 0-4 16,2 0 10-16,6 15-8 0,3-15-4 15,5 0 0-15,1 0-8 0,-1 11-1 16,2-11 6-16,39 10-5 16,-8-2 0-16,-36-4 5 0,1 3-3 15,-2-4 8-15,31 10-7 16,-2-3 0-16,-34-5 1 0,0-4 1 0,-4 3-4 15,-3 0 3-15,-3-3 12 16,-5 1-14-16,-1-2 2 0,-4 0 1 0,-2 1-9 16,-4 0 10-16,-1 1 7 15,-2-2-8-15,0 0 0 16,0 0 10-16,0 0-5 0,0 0-3 16,0 0 6-16,0 0-6 0,0 0-9 15,0 0 4-15,-21 0-5 0,-1-18 5 16,9 18 5-16,-3 0-3 0,-4-11 6 15,0 11-2-15,-3 0-9 0,-2-14 5 16,-1 14-4-16,1 0 4 0,-1-7 3 16,-22 7 1-16,8-4 3 15,23 4-11-15,5 0 5 0,0 0-6 16,1 0 10-16,-5 0 0 0,2 0-6 16,9 0 3-16,1 0 1 0,1 0 1 15,0 0-3-15,1 0-7 0,1 0 3 16,1 0 1-16,-1 0-6 0,1 0 8 15,0 0-8-15,0 0 6 16,0 0-4-16,0 0 8 0,0 0-4 16,19 0 8-16,18 0-2 15,-19 0-5-15,4 0-6 0,2-19-1 16,2 19-5-16,4 0 12 0,2 0 10 16,2 0-6-16,4 0 7 0,2 0-7 15,2 0-4-15,42 0 2 0,-4 19-1 16,-44-19 2-16,-2 0-3 0,-3 17 0 15,-4-17 1-15,34 9 3 16,-47-9-5-16,-4 0 2 0,-3 0-4 16,-3 0 2-16,-3 0 8 0,1 0-5 15,-2 0 13-15,0 0 6 0,0 0 20 16,0 0-32-16,0 0-15 16,-21 0 2-16,3 0 1 15,-10-15 3-15,-6 15-19 16,14 0 3-16,-2-11-1 0,1 11-1 15,-4 0 0-15,-4-9 10 0,1 9 3 0,0-6-1 16,-3 2 6-16,-35-4-3 16,-1 1 13-16,33 4-6 0,0 0-5 15,-1 0 2-15,3 2 6 0,2-1-11 16,3 0 10-16,5 1-8 0,2-1-4 16,5 2 13-16,3 0-9 0,5-1-2 15,1 1-10-15,6 0 10 16,0 0 5-16,22 0 1 0,13 16 1 15,19-16-11-15,-21 0 9 16,5 14-1-16,4-14 8 0,-1 0 2 16,42 11-15-16,2 4 4 15,-46-9 5-15,-1 2-4 0,-2-1-6 0,0-3 4 16,-2 3 0-16,-3-3 1 0,-1 1-1 16,-1-2 1-16,23 1 4 15,-11-2-1-15,-26-2-6 0,-2 0 5 16,-2 0-30-16,-6 0-73 0,-1 0-139 15,-1 0-292-15,-2 0-339 0,-1 0-248 16</inkml:trace>
  <inkml:trace contextRef="#ctx0" brushRef="#br1" timeOffset="-190524.86">5923 7850 2684 0,'0'0'500'0,"0"0"-215"0,0-15-24 16,0 15-35-16,0 0-16 0,0 0-65 16,0 0-62-16,0 0 0 0,0 0-21 15,0 0-4-15,0 0 15 0,0 0 6 16,0 0 65-16,19 0-112 0,-19 0-12 16,22 0 22-16,-5 0 4 0,3 0 7 15,4 11 2-15,1-11-26 0,5 0 3 16,2 0 3-16,3 8-11 0,38-8 10 15,2 4-34-15,-37 1-3 0,-1-2-1 16,-1-1 4 0,70 7 9-16,-38-6-10 0,-33-3 1 15,-1 0-7-15,30 0 11 16,0 0-4-16,-33 0 6 0,-1 0 0 16,-1-14-6-16,-3 14 16 0,25 0-4 15,-4-10 9-15,-26 10-17 16,-2 0-3-16,2 0 3 0,-2 0-12 15,-5 0 5-15,3 0 4 0,-5 0-5 16,0 0-4-16,8 0 11 16,-1 16-1-16,-16-16-4 0,-1 0 2 15,2 0 14-15,-4 0-9 16,0 0-1-16,0 0-5 16,0 0 6-16,0 0 3 15,0 0-7-15,0 0-2 0,-21 0-2 16,-26 16-12-1,30-16 8-15,-1 0 10 0,-4 11 7 16,0-11 2-16,2 0-6 0,-5 0-10 16,-29 0-6-16,-3 0 5 15,31 0-2-15,-3 0 14 0,1 0-6 16,-1 0 3-16,3 0 0 0,0 0-5 0,2-14-1 16,0 14 9-1,-57-8 10-15,66 8 17 16,11 0-21-16,3 0-6 0,0 0-9 15,1 0-3-15,0 0-8 16,0 0 9-16,0-5 4 0,0 5 8 16,15 0 26-16,4 0 22 15,-2 0-16-15,4 0 12 0,4 0 18 16,78 0 98-16,-18-16-122 16,-39 16-33-16,0 0 1 15,51-9-9-15,0 9-16 16,-7 0 0-16,-48 0 16 0,-4 0-6 15,36 16 5 1,-1-16-8-16,-37 0 2 0,-2 0 2 0,0 15 0 16,0-15-1-16,-1 0-2 15,50 6-5-15,-63-6 8 0,-2 0 3 16,-2 4-6-16,-6-4 9 16,4 3 2-16,-12-3-13 0,0 0 7 15,-1 0 0-15,-1 0-1 0,0 0 1 16,2 0 0-16,-2 0-2 0,0 0-2 15,0 0 13-15,0 0 0 16,0 0-8-16,0 0-3 0,-18 0-11 16,2 0 8-16,16 0 0 0,-29 0 6 15,11 0-9-15,-2 0 6 0,0 0 4 16,-5 0-4-16,-24 0 2 16,2 0-2-16,26 0 0 0,-3 0 2 15,5 0-4-15,0 0-1 0,4 0-1 16,-2 0 5-16,5 0-4 0,0 0 11 15,-5 0 2-15,8 0-7 16,5 0-10-16,3 0 11 0,0 0-2 16,0 0 2-16,1 0 2 0,0 0-8 15,0 0 1-15,0 0-5 0,0 0-1 0,0 0 2 16,0 0 9-16,18 0-1 16,-18 0 5-16,20 0-11 0,-6 0-3 15,6 0 5-15,57 0 1 16,-47 0 1-16,4 0-2 0,46 0 8 15,7 0 27-15,-37 0-1 16,5 0-1-16,4 0-5 0,4 0-25 16,0 0-5-16,3 0 5 0,0 0-1 15,3 20-1-15,-4-20-6 0,60 17-5 16,-19-17 11-16,-61 8 2 16,-5-8-1-16,-3 0 2 0,-6 0-4 15,14 5 3-15,-17-5-4 0,-20 0-1 16,-4 2 5-16,-1-2 0 0,-2 0-1 15,-1 1 2-15,0-1 0 0,0 0-2 16,0 0-6-16,0 0-1 0,0 0-3 16,0 0 7-16,-21 0-11 15,21 0 0-15,-14 0 11 16,-23 0-3-16,6 0 5 16,12 0-6-16,-41 0-1 15,37 0 5-15,1 0 1 0,-2 0-8 16,-3 0 5-16,-1 0-1 15,-50 0 9-15,54 0-2 0,-1 0-4 0,0 0-4 16,2 0 8-16,3 0-2 0,-1 0-2 16,3 0 8-16,-18 0-3 0,22 0 1 15,1 0-7-15,4 0 6 0,3 0-6 16,1 0-3-16,3 0-2 0,2 0-2 16,0 0 3-16,0 0-4 0,0 0 16 15,28 0-5-15,46 0 9 16,-43 0-13-16,3 0 7 15,5 0 0-15,102 0 1 16,-87 0-5-16,4 0 1 0,-3 0-6 16,5 0 6-16,-3 0-3 0,1 0 3 0,-1 0 5 15,-1 0-4-15,-3 0 4 0,43 0-8 16,-14 0-2 0,-19 13 13-16,-38-13-4 0,21 0-8 15,-8 0 6-15,-23 0-2 16,4 0 3-16,-1 0-5 15,15 0 3-15,-11 0 1 0,-8 9 5 16,-10-9 1-16,-4 0 0 16,0 3-7-16,0-3-8 15,-18 0 6-15,-21 0 1 16,25 0 0-16,-3 0 0 16,0 0 0-16,-2 0 0 0,-2 0-2 0,-1 0 4 15,-5 0 1-15,-2-12-7 0,-34 12-2 16,29 0 3-16,-3-8-1 0,3 8 2 15,2 0 4-15,3-6-2 0,4 6 8 16,6-2-4-16,0 2-8 0,8-5-15 16,-2 5-98-16,13 0 92 15,0 0 19-15,0 0 5 0,34 0-7 16,-13 0 8-16,43 0 1 16,25 20-1-16,-36-20 1 0,2 0 10 0,2 16-2 15,-1-16-7-15,3 12 0 0,-3-12-5 16,1 13 2-16,5-7-5 0,61 8 0 15,59 4 17 1,-125-12-9-16,-5-3 7 0,40 6-20 16,-19-4 7-16,-44-5 10 15,-4 2-3-15,-7-1-4 0,0-1 6 16,-7 0-3-16,-3 0-2 0,-4 0 6 16,2 0-7-16,-4 0 4 0,-2 0 12 15,0 0-5-15,0 0-14 16,0 0 1-16,0 0-5 0,-19 0 8 15,19 0-4-15,-23 0 0 0,6 0 7 0,-1 0-7 16,-2 0 6 0,-49 0-5-16,48 0 3 0,-2-15 0 0,0 15 8 15,-2 0-8-15,1 0 3 0,1-14-4 16,-26 6-1-16,24 8-1 0,2-7 6 16,2 1-6-16,0 2 7 0,3-2-2 15,2 4-4-15,2-3 5 0,1 3-9 16,4 0 6-16,3-2 3 0,-3 3-7 15,4 0 0-15,5 1 15 0,0-2-13 16,0 2-6-16,0-1 4 16,0 1 3-16,0-2-4 0,0-1 5 0,21 1-6 15,4-6 0-15,14-1 8 16,-11 4-4-16,6 2-1 0,7-2 6 16,5 4-7-16,57-3 3 15,11 1 1-15,-57 3 2 16,92 0-6-16,-110 0 8 0,-2 0-7 15,-5 0 6-15,-4 0-1 0,-8 0-4 16,-6 0-1-16,6 16 21 16,-16-16-8-16,-4 0-19 0,0 0 9 15,0 0-7-15,-27 0 1 0,27 0 12 16,-36 0-6-16,11 0 3 0,-5 0-3 0,-4-16 0 16,-39 16-7-1,-5 0 13-15,41-8-12 0,-1 8 5 16,-1 0 0-16,2-9-10 0,-1 9 12 0,-37-2-3 15,4-4 9-15,37 6-5 16,3-2-8-16,2 0 2 0,-18-3 8 16,14 2 5-16,19 3-15 15,5-2 8-15,4 0-8 0,1 2-13 16,4 0 13-16,0 0 3 16,0 0 1-16,0 0 0 0,0 0-1 15,16 0-2-15,0 16-1 16,8-16 7-16,-7 0 1 0,4 0 0 0,0 0-1 15,7 0-1-15,2 0-2 0,4 0 5 16,4 0 1-16,4 8 0 0,46-8 7 16,3 7-11-16,-49-1-1 15,0-6-7-15,35 4 2 16,-14 1-2-16,-36-5 6 0,-3 2 3 16,-3-2 3-16,-4 0-1 0,-3 0 3 15,-1 0-6-15,-5 0-4 0,-2 0 4 16,-2 0-9-16,-1 0 9 0,2 0-1 15,-5 0-4-15,0 0 0 16,0 0-3-16,0 0 7 0,0 0-1 0,0 0 3 16,0 0-2-16,-20 0-5 0,20 0 2 15,-47 0 0-15,-1 0 16 16,18 13-9-16,-2-13-3 0,-1 0 0 16,0 13 1-16,0-13-4 0,2 10 13 15,1-10-10-15,-43 13 4 16,57-13-4-16,-2 3 2 0,3-1-4 15,1-2 0-15,0 0 4 0,1 0-2 16,-16 0 4-16,-1 0-4 16,17 0 0-16,3 0 0 0,1 0 0 15,2 0 4-15,2 0 2 0,3 0 0 0,1 0-3 16,0 0-2-16,1 0-4 0,0 0-4 16,0-13 3-16,21 13 0 0,5-12 0 15,-7 12-2-15,4-7 3 0,3 7-1 16,4-9 4-16,3 9 4 0,1-5-4 15,3 5-2-15,1 0 2 0,-1 0 0 16,43 0 0-16,-6 0-4 16,-37 0 6-16,-3 0-12 0,-1 17 6 15,-3-17-2-15,0 0 8 0,-2 0 4 16,-1 0-2-16,-2 0-6 0,23 0-8 16,-8 0 11-16,-22 0-4 15,-4 0 5-15,-1 0-3 0,-3 0 2 0,-1 0 0 16,-4 0-1-16,1 0 6 0,-2 0-9 15,-1 0 2-15,1 0-1 16,-3 0 5-16,-1 0 2 0,0 0-8 16,0 0-1-16,0 0-3 15,-21 0 5-15,-2 0-2 0,6 0 4 16,-6 0 5-16,0 0-10 0,-5 0 1 16,-3 0 2-16,-1 0-7 0,-5 0 11 15,-1 0 1-15,0 0-2 0,-43 0 9 16,2 0-11-16,43 0-1 15,1 0 4-15,3 0-2 0,6 0 1 0,4 0 4 16,2 0-10-16,8 0 10 0,1 0 0 16,1 0 2-16,9 0-16 15,1 0 9-15,0 0 0 0,0 0 0 16,22 0 2-16,-22 0 4 0,30 0-4 16,-9 0-2-16,6 0 2 0,4 0-5 15,40 0 5-15,8 0-1 16,-37 0-1-16,-1 0 2 0,2 0-5 15,48 16 0-15,3-16-4 16,-50 9 5-16,0-9-1 0,0 0 0 16,36 13 9-16,-3-6-1 0,-41-1-6 15,3-1 3-15,-5-3-10 0,1 3 7 16,-2-4 0-16,24 2 8 0,-11 3-1 16,-28-5-6-16,-2 0 2 15,7-1 2-15,-12 0 0 16,-8 0-1-16,-1 0-5 0,-2 0 5 15,0 0-6-15,0 0-2 0,0 0 0 16,0 0 1-16,0 0 8 0,-18-17 7 16,18 17-7-16,-15-10-7 15,-5 10-9-15,-2-10 7 0,10 10 5 16,-1 0-9-16,-4-6 9 0,2 6 0 16,-3 0-6-16,0 0 9 0,-4 0-4 0,-25 0 4 15,-4 0-6-15,25 0 5 16,-2 0 0-16,2 0 0 0,1 0 1 15,2 0-3-15,0 0 2 0,4 0-2 16,1 0-2-16,2 0 5 0,-8 0-9 16,7 0 8-16,12 0-6 15,1 0 12-15,1 0-21 0,3 0 9 16,0 0 7-16,0 0-9 0,0 0 14 16,31 0-2-16,-13 0-8 0,6 0 4 0,35 0 1 15,10 13-6 1,-34-13 0-16,2 0 0 0,-2 0 4 0,2 0 1 15,36 0-1-15,-35 0-3 0,-2 0-4 16,2 0 10-16,-1 0-9 0,-2 0 8 16,-2 0-3-16,-1 0-3 0,-3 0 2 15,-1-16 1-15,-2 16 9 0,22-12-4 16,1 12-10-16,-27-10 4 16,-4 10 1-16,3 0 0 0,-1-7 1 15,-4 7 1-15,0 0 2 0,-3-5-3 16,14 3-16-16,-5 2 12 15,-15-1 3-15,1-1 1 0,-1 1 2 0,-4 1-3 16,4-1 5 0,-7 1-7-16,0-2-8 0,0 2-12 0,0-1-2 15,0 0-3-15,0 0 13 0,-27 1 12 16,27-1 1-16,-33 1-10 0,14 0 2 16,-28 0 9-16,-5 0 6 15,29 21-7-15,-2-21-2 0,2 0 2 16,0 0 7-16,0 14-4 0,2-14 2 15,3 0-2-15,-3 0-6 0,4 0 6 16,0 0 0-16,-12 0 5 16,4 0-18-16,14 0 9 0,0 0 4 0,2 0-5 15,0 0 4-15,4 0-1 16,2 0-4-16,2 0 4 0,-2 0-4 0,3 0-14 16,0 0 8-16,0 0 12 15,25 0 0-15,-25 0-3 0,31 0 8 16,-10 0-13-16,1 18 5 0,5-18 5 15,1 0-5-15,1 0 5 0,36 14 4 16,-3-14-10 0,1 0-7-16,-33 0 9 0,25 0-5 15,-7 0 9-15,-25 0-6 16,-2 0 2-16,0 0 0 0,-1 0-6 0,0 0 6 16,19 0 16-16,-24 0-8 0,3 0-10 15,0 0 10-15,0 0-9 16,-4 15-1-16,3-15 13 0,-1 0-19 0,2 0 7 15,-3 12-3-15,0-12 2 0,-2 0 4 16,13 9 10-16,-11-9-9 0,-6 0 0 16,1 0 2-16,0 5-2 0,-1-5 1 15,-3 0-4-15,-1 0-5 0,0 0-3 16,-1 0 3-16,-3 2 15 16,-1-2 0-16,0 0-11 0,0 0 6 15,0 0-5-15,0 0 4 0,-15 0-8 16,-2 0 4-16,17 0-3 0,-21 0 13 15,8 0 0-15,-1 0-5 0,1 0-1 16,-3-17-8-16,3 17-6 0,-4 0 8 16,0-14-3-16,-22 14 4 15,-3-12-3-15,20 5-1 0,0 7 6 16,-43-10-1-16,46 10 0 16,-3-1-1-16,4 1 4 15,-23-5 7-15,25 5-25 16,13 0 13-16,-5 0 0 0,6 0 7 15,-2 0-5-15,1 0-10 0,3 0 3 16,-2 0-11-16,2 0 6 0,0 0 4 16,0 0 4-16,0 0 7 0,25 0-5 0,-25 0 9 15,56 13-5-15,-32-13-3 0,3 0-2 16,4 0-1-16,-1 12 8 0,2-12-2 16,-1 0-6-16,-2 0 3 0,0 0-5 15,0 0 9-15,-1 0 3 0,22 0 0 16,-8 0-10-16,-24 0 4 15,-3 0-1-15,-4 0-5 0,-4 0 7 16,0 0-4-16,-4-12 4 0,-2 12-4 0,-1 0 3 16,0 0 0-1,0 0 4-15,0 0-2 0,0 0 3 16,0 0 2-16,0 0-8 0,0 0 8 0,0 0-2 16,0 0 3-16,-18 0 4 0,18 0-7 15,-45 0 43-15,-4 0 58 16,19 0-58-16,-3-14-6 0,0 14-25 15,-37 0 8-15,3 0-17 16,35 0-7-16,3 0 4 0,2-8-5 16,3 8-3-16,4 0 0 0,5 0 0 15,4 0 0-15,0 0 4 0,5 0-2 16,3 0 8-16,3 0-7 16,0 0-3-16,0 0-1 0,0 0 7 15,0 0 2-15,25 0 3 0,20 0-14 16,-23 0 8-16,4 0-5 0,2 0 6 15,-1 0-2-15,1 0-4 0,3 0 9 16,-2 0-15-16,0 0 9 0,29 0-6 16,-8 10 2-16,-28-10 2 15,-4 0-1-15,-4 0 5 0,-5 8-4 16,7-8 10-16,-11 0-5 16,-4 0 1-16,-1 0 1 0,0 0 8 15,0 0 0-15,0 0-21 16,0 0 0-16,-25 0 5 0,25 0 7 15,-28 0-1-15,6 0-4 0,-1 0 7 0,-5 0-9 16,-3 0-2-16,-2 0 1 0,1 0-37 16,1 0-72-16,-21 0-768 15,18 0-1291-15</inkml:trace>
  <inkml:trace contextRef="#ctx0" brushRef="#br0" timeOffset="-174082.76">2318 10996 3412 0,'0'0'-23'0,"-19"0"-10"0,19 0-1 0,0 0 2 16,0 0 126-16,0 0 183 0,-13 0-136 15,13 0-68-15,0 0-51 0,0 0 3 16,0 0-38-16,0 0 13 0,0 0 47 16,0 0 58-16,0 0 37 0,0 0 86 15,0 0 217-15,0 0-245 0,0 0-42 16,0 0-30-16,0 0-6 0,0 0-18 16,0 0 27-16,0 0-95 0,0 0-5 15,0 0 11-15,0 0 5 0,0 0 40 16,18 0-49-16,0 0-9 15,5 0-17-15,-8 0 5 0,-2 0-6 16,0 0 17-16,3 0-6 0,12 0 30 0,-14 0-36 16,0 0 11-16,-1 0-4 0,2 0-1 15,6 0 18-15,-10 0-26 0,-2 0 4 16,2 0-5-16,1 0 2 0,0 0 1 16,18 0 14-16,-12 0-18 0,2 0-3 15,2 0 2-15,4 0 5 0,0 0-4 16,30-22 1-16,-27 6-11 0,1 16 2 15,-1-14-4-15,-1 14 3 0,25-12-4 16,-29 12 2-16,0-10-1 0,-3 10 0 16,0 0 3-16,-1 0 0 0,16 0 2 15,-19 0-9-15,2 0 4 0,-1 0 0 0,-2 0 0 16,3 17 2-16,17-17 0 0,-19 0-2 16,3 0 1-16,-3 0-2 0,2 0 3 15,20 0 15-15,-22 0 1 0,6 0 3 16,2 0 4-16,0 0 1 0,5 0-4 15,35 0-1-15,-29-15-22 0,5 15-1 16,0 0-1-16,3-16-2 0,-1 16 7 16,42-9 0-16,-44 1-1 0,0 8-2 15,-6-7 0-15,-1 7 0 0,24-2-1 16,-34 2 0-16,0 0 1 0,0 0 3 16,2 0-1-16,0 0 1 0,22 0-1 15,-22 0-2-15,3 0 3 0,1 0 0 0,-1 0-3 16,2 0 1-16,33 0-2 0,-29 0 2 15,1 0 2-15,2-16-2 0,0 16-1 16,35 0-3-16,-37-10 3 0,2 10 1 16,-2 0-1-16,-1 0 2 0,-3 0-2 15,31 0 2-15,-31 0 0 0,-2 0 0 16,2 0-1-16,0 0 0 0,-2 0 0 16,36 0-1-16,-33 0 1 0,4 0 0 15,-1 0-1-15,2 0 2 0,-1 0-1 16,43 0-4-16,-41 0 3 0,-1 0 0 15,2 0-1-15,-1 0 4 0,35 0-3 0,-40 0 1 16,2 0-1-16,-1 0-1 0,0 0 3 16,0 0 0-16,33 0 1 0,-34 0-1 15,2 0 0-15,2 0-2 0,0 0 4 16,2 0-3-16,39 0 0 0,-37 0 0 16,5 0 2-16,-4 0-2 0,4 0 0 15,39 0-4-15,-43 0 4 0,0 0 2 16,3 0 0-16,-3 0 1 0,4 0 2 15,44 0 4-15,-42 0-5 0,0 0-2 0,3 0 3 16,1 0-5-16,2 0 0 16,53 0 0-16,-52 0-2 0,0 0 2 0,0 0 2 15,-1 9 0-15,48-9 1 0,-54 0 0 16,1 6-1-16,83-1 11 16,-91-5-7-16,-2 3 0 0,3-3-4 15,-1 1-1-15,43-1 1 0,-41 0-3 16,4 0 2-16,1 0-1 0,4 0-1 15,53 0 2-15,-51 0-1 0,3 0 4 16,2 0-2-16,-1 0 1 0,1 0-3 16,55 0 1-16,-61 0-2 0,99 0 3 15,-108 0-3-15,-1 0 1 0,0 0-2 16,2 0 3-16,3 0-2 0,53 0-6 16,-46 0 4-16,1 0 1 0,1 0-1 15,-1 0 1-15,106-14-3 16,-115 14 5-16,46 0 0 15,65 0-43-15,-120 0 1 16,2 0-9-16,43 0-57 0,-41 0 70 16,2 0 2-16,1 0-7 0,93 0-77 15,-98 0 109-15,77 0 11 16,-84 0-1-16,0 0 4 16,33-20-3-16,-35 7 5 0,-2 13-8 0,2-11 8 15,0 11 0-15,30-13 9 16,-34 7-5-16,0 6 10 0,-2-6 8 0,-3 6 9 15,-3-4 5-15,12 1 20 0,-17 2-40 16,-5 1-9-16,0-2-3 0,-1-1-2 16,-2 2-2-16,3 0 0 0,-1 0 5 15,-4 1 3-15,4 0 10 0,2 0 44 16,15 0 65-16,3 0-38 16,-12 0-63-16,-2 0 7 0,3 14 7 15,-4-14-6-15,13 0 35 16,-1 12-29-16,-14-12-26 0,-1 0-6 0,-2 8 1 15,12-8 2-15,2 0-8 16,-9 0-7-16,4 0-1 0,0 0 0 16,28 0 3-16,7 0-3 15,-26 0-3-15,2 0 1 0,0 0 1 16,-1 0 0-16,0 0 5 0,-2 0-4 16,0 18-1-16,-3-18 1 0,-1 0-6 15,-2 16 4-15,-2-16 2 0,17 11-12 16,-20-11-4-16,1 0-10 0,-1 8 3 15,3-8-6-15,0 6 1 0,1-6 8 16,0 4-5-16,2-3 7 0,-1 2 1 16,15 1-10-16,2 0 3 0,-17-2 7 15,-4 0-2-15,4 0-4 0,42 1-7 16,-41-2 31-16,-3-1-1 16,3 1-3-16,-1-1 1 0,-1 0 1 15,20 0 11-15,3 0-2 16,-19 0-6-16,-5 0-2 0,2 0 4 15,-4 0-2-15,-1 0 0 0,-3 0 0 16,0 0 1-16,-2 0-3 0,-1 0 1 16,11 0 7-16,3 0-8 15,-12 0 1-15,-2 0 0 0,1 0-3 16,-2 0 2-16,-1 0-2 0,-3 0-7 0,0 0 1 16,-3 0-15-16,0 0-35 0,-1 0-50 15,0 0-289-15,0 0-482 16,0 0 18-16,0 0-292 0</inkml:trace>
  <inkml:trace contextRef="#ctx0" brushRef="#br0" timeOffset="-173562.71">12105 10651 3255 0,'-3'-4'206'0,"3"0"166"0,-2-1 118 0,2-5 451 16,0 0-425-16,0 6-375 15,0 0-24-15,0 1-12 0,0 2 2 0,0-1-13 16,0-1-13-16,0 3-20 0,0 0-9 15,0 0 68 1,0 0 64-16,0 0-95 0,25 18-40 0,-25-18-17 16,19 15-12-16,-19-15-2 15,61 40 18-15,-45-30-34 0,-2 3-3 16,1 0-3-16,-3 1 3 0,0-2-1 16,0 1 2-16,-1 2 2 0,-1-3-4 15,10 11 4-15,0-3 2 16,-13-11-5-16,1 0 1 0,0-3 1 15,-2 1-1-15,-1 0 5 0,-1 0 7 16,2 10 49-16,-6-11-42 16,0 0 3-16,0 0 3 0,0-1-2 15,0 2-4-15,0 0-7 0,-21 0-1 16,21 3-7-16,-25 5-2 0,-15 21-8 0,13-13-2 16,-3 4-25-16,-5 2-41 0,-4 3-66 15,-116 89-1399 1,117-96 630-16</inkml:trace>
  <inkml:trace contextRef="#ctx0" brushRef="#br0" timeOffset="-172201.34">2471 10724 2940 0,'5'0'14'0,"5"0"70"0,-8 0-18 0,2 0 41 16,-2 0 24-16,3-15 424 15,-4 15-369-15,0 0 3 0,1 0-6 16,4-9 216-16,-2 9-227 0,0 0-30 16,-2-5-18-16,3 5 0 0,-3 0-9 0,3 0 133 15,-3 0-133-15,-1 0-2 0,-1 0-12 16,0 0-4-16,0 0 123 16,0 0-167-16,0 0 47 0,0 12-47 15,0-12-8-15,0 0-6 0,-22 17-4 16,2 3 22-16,-10 10-13 15,-6 3-11-15,15-15-23 0,-1 2-2 16,0 1 0-16,-4 0 3 0,-44 41 73 16,49-44-54-16,-1-2-3 15,-8 12 51-15,18-18-33 0,1-2-4 16,4-1-13-16,0-2 2 0,3-3 2 16,1 2 50-16,3-4-50 0,0 0-6 0,0 0-14 15,0 0-11-15,0 0 2 0,0 0-1 16,0 0 0-16,0-15-3 0,18 15 7 15,-18 0 2-15,18 0 33 0,-18 0-13 16,15 0 7-16,-5 0-7 0,0 19-5 16,2-19-6-16,14 39-6 0,-13-23-3 15,2 4-6-15,1 1 0 0,1 0 1 16,17 21-3-16,-16-21-2 0,36 39-25 16,-37-43-5-16,3 0-40 15,-4-3-55-15,1-2-68 0,13 9-390 16,-18-12 193-16,5-3-219 0,-4-4-122 0,3-2-409 15,-6 0-226-15</inkml:trace>
  <inkml:trace contextRef="#ctx0" brushRef="#br0" timeOffset="-170139.59">5069 10694 2358 0,'0'-4'220'0,"6"1"313"0,-6-6 706 0,0 0-490 16,0 6-545-16,0-1-41 0,0-1 3 15,0 4 14-15,0-2-13 0,0 1-11 16,0 2-27-16,0 0-26 0,0 0-6 15,0 0 63-15,0 0-20 16,0 0-85-16,-12 0-4 0,12 0-14 0,0 0 0 16,0 0-11-16,0 0-5 0,-7 0 2 15,7 0 1-15,0 17 4 0,-5-17-2 16,-2 25 15-16,0 2-16 16,1-11-18-16,1 2-2 0,3 2-3 15,-1-2 1-15,0 2-3 0,1 1 2 16,1 0-1-16,0 0-2 0,1 36-28 15,0-39 4-15,0-4-14 16,0-3-21-16,0-1-33 0,0 6-178 16,15-6-70-16,-15-6 140 0,0-3-108 15,0 1-256-15,0-2-1556 16</inkml:trace>
  <inkml:trace contextRef="#ctx0" brushRef="#br0" timeOffset="-169830.11">4615 11530 4865 0,'-13'2'154'0,"0"0"100"0,-10-2 406 16,2 0-237-16,14 0-290 0,1 0-25 15,3-15-16-15,-1 15 2 0,1 0-22 16,3 0-25-16,-2 0-24 0,2 0-20 16,0 0-6-16,0-8-2 15,0 8 8-15,55-8-20 16,-35 8-7-16,5-2-25 0,3 0-39 16,2 0-45-16,2 1-53 0,0 1-52 15,-1-3-77-15,31-3-852 16,-8-3-1040-16</inkml:trace>
  <inkml:trace contextRef="#ctx0" brushRef="#br0" timeOffset="-169306.01">5226 11337 4596 0,'0'-2'145'0,"0"-1"89"16,0 2 60-16,0-4 242 0,-18 2-272 15,18 2-193-15,0 1-8 16,-14 0 43-16,-1 0-6 16,1 0-42-16,-3 0 66 15,9 17-65-15,-1-17-10 0,-17 31 51 16,20-31-86-16,-1 14-6 0,2-14-7 16,2 15 7-16,3 0 7 15,0-3 2-15,0-5-9 0,30 0 0 16,5 9 8-16,9-1-9 15,-21-10-9-15,30 12-1 16,-29-11 3-16,17 9-5 16,-12 1 11-16,-21-6 11 0,-4 1 10 15,-4 2-2-15,0 3 0 0,-25 1-3 0,3 4-2 16,-6 0 4-16,-3 1 3 16,-3 0-4-16,-33 13 20 15,18-14-12-15,35-17-25 0,3-3-9 0,11-1-12 16,0-23-24-16,37-9-2 15,24-39-59-15,-38 43 66 16,2 2 13-16,1-4 15 0,-3 4-5 16,26-49 9-16,-39 54 5 15,-10 3 4-15,6 3 1 0,-6 4 4 16,0-1-1-16,-25 4-1 16,-31-7-8-16,32 15-25 0,1 0-34 0,-1 0-51 15,3 0-65-15,4 0-68 0,3 0-94 16,-7 0-1097-1,13 16-1201-15</inkml:trace>
  <inkml:trace contextRef="#ctx0" brushRef="#br0" timeOffset="-168254.21">5745 11228 3160 0,'0'0'0'0,"0"0"36"0,0 0 38 0,-16 0 57 0,16 0-10 15,0 0-22-15,0 0-22 16,0 0-65-16,0 0-12 0,0 0-12 0,0 0 24 15,0 0-39-15,0 0 2 0,0 0 13 16,0 0 24-16,0 0-12 16,0 0-170-16,0 0 15 0,0 0-3 15,20 0-231-15,-20 0-91 0,21 0-89 16</inkml:trace>
  <inkml:trace contextRef="#ctx0" brushRef="#br0" timeOffset="-168049.66">5984 11210 3160 0,'4'12'15'0,"-4"-12"15"0,0 0-15 0,0 0 35 16,0 0-27-16,0 0 29 0,0 0-72 15,0 0 20-15,18 0-23 0,-18 0 3 16,25 0-7-16,10 4-74 0,-16-4 20 16,1 0 36-16,2 0 13 0,0 0 13 15,-1 0 35-15,18 0-69 0,-23 0 33 16,1 0-27-16,-2 0 23 0,-2 0-25 15,8 0-189-15,-12 0-205 0,-2-11-89 16</inkml:trace>
  <inkml:trace contextRef="#ctx0" brushRef="#br0" timeOffset="-167210.52">6399 11231 2900 0,'2'0'-10'0,"1"10"17"15,-1-10-4-15,1 0 47 0,-1 0-30 16,-2 0-4-16,2 0 4 0,1 0-30 15,-1 0 13-15,12 0-16 0,-6 0 13 16,3 0 0-16,4 0 10 0,0 0 3 16,5 0-13-16,21 0-19 0,-18 0-27 15,0 0 22-15,0 0-27 0,-3-12 17 0,14 12-1 16,-19 0 63-16,-4 0-28 0,1 0-14 16,-5 0 17-16,0 0-17 0,7 0 28 15,-8 0 4-15,0 0-46 0,0 0 14 16,-1 0 14-16,2 0-14 0,7 0 31 15,-8 0-31-15,3 0 42 0,0 0-28 16,3 0 0-16,0 0 14 0,15 0-3 16,-13 0 23-16,-1 0-17 0,1 0-10 15,-2 0 10-15,12 0 13 0,-12 0 13 16,-1 0-17-16,2 0-10 0,-2 0 13 16,3 15-13-16,14-15 9 0,-13 0-13 15,1 0-24-15,0 0-1 0,3 0-12 0,20 0 3 16,38 0 31-1,-26-13-47-15,-33 13 25 16,-2 0 13-16,2 0 26 0,18-8-29 16,-18 8 15-16,-1-6-24 0,2 6 24 15,-1-5 11-15,-2 3-33 0,13-1 10 16,-17 2-13-16,0 1 36 0,-2-1-10 16,-2 1-26-16,-1 0 13 0,4 0-13 15,-6 0 13-15,0 0 0 0,2 0-13 0,0 0 4 16,10 0-4-16,-7 0 26 15,0 0-4-15,0 0-9 0,-1 0 13 0,-1 0-13 16,10 0 13-16,-9 0-36 0,-1 0-6 16,2 0-30-16,3 0 19 0,1 0-22 15,22 0-190-15,-16 0 46 0,0 0-98 16,1 0-117-16,1 0-30 0,-1 0-58 16,16 0 391-16,-20 0 632 0,0 0-18 15,-2 0-42-15,-1 0-124 0,7 0 9 16,-14 0-214-16,-2 0-10 0,-1 0-30 15,-2 0 3-15,0 0-42 0,-2 0 8 0,0 0-42 16,0 0-12-16,0 0 0 16,0 0 12-16,0 0-12 0,5 0 0 0,-2 0-12 15,0 0 0-15,4 0 24 0,1 0-42 16,18 0-68-16,-12 0 29 0,4 0 50 16,5-15 16-16,2 15-10 0,0 0 26 15,29 0-46-15,-28 0 13 0,0 0 1 16,-2 0 29-16,-5 0-24 0,-4 0 14 15,3 0-6-15,-13 0 29 0,-1 0 13 16,-4 0 15-16,0 0 43 0,0 0-3 16,0 0 78-16,0 0-144 0,0 0-4 0,0 0-21 15,0 0 9-15,0 0-9 16,0 0 0-16,0-10-19 0,0 10-3 16,0 0 11-16,14 0-57 0,-14-7-392 0,15 2-133 15,-15 2-93-15</inkml:trace>
  <inkml:trace contextRef="#ctx0" brushRef="#br0" timeOffset="-166347.24">8949 10681 2190 0,'0'-3'542'15,"-1"3"34"-15,1 0 65 0,0 0-113 0,0-2-85 0,0 2-115 16,0 0-79-16,0 0-38 0,0 0-35 15,0 0-32-15,0 0-21 0,0 0 71 16,0 0-48-16,0 0-86 16,0 0-3-16,0 0-11 0,0 11 90 15,0-11 20-15,0 13-93 16,0-6-23-16,0 1-8 0,0 3-3 0,0 4-8 16,0 1-5-16,0 3-7 0,0 0-6 15,0 25 1 1,-17 1 0-16,17-22-3 0,0 1-2 0,0-2 1 15,0 3 1-15,0-2 4 0,0 1-1 16,0-3-4-16,0-2-3 0,0 0-16 16,0 13-85-16,15-9-85 15,-15-15 77-15,0-2-23 0,0 0-26 16,10-1-32-16,-10-4-38 0,0 0-76 16,6-1-246-16,-6 0-343 0,9 0-252 15</inkml:trace>
  <inkml:trace contextRef="#ctx0" brushRef="#br0" timeOffset="-165766.43">8859 11476 4234 0,'0'-17'162'0,"0"17"148"0,0-12 79 0,0 12 1 0,0-12-114 15,0 12-100-15,0 0-62 0,0-7-25 0,0 7 1 16,-26 0 105-16,4 0 0 16,-17 0-31-1,25 0-101-15,0 0-8 0,3 0-23 0,-5 12-11 16,11-12-24-16,5 0 6 0,-5 0 1 15,5 0-2-15,0 10 5 0,0-10-3 16,0 9 0-16,20-1 5 0,-20 0-1 16,24 3-7-16,-6-1 5 0,20 12-5 15,-18-11 5-15,1 0-4 0,-1 0 1 0,-1-2 5 16,-3 2 4-16,-2-2 2 16,-3 0 0-16,-4-1 5 0,0 1-1 15,-1 10 7-15,-6-1-13 0,0-10-6 16,0 2-5-16,-30 0-2 0,30-3 1 15,-46 9-4-15,14-3 6 16,18-10 3-16,0 1 1 0,4-4-4 16,10 0-7-16,-15 0-12 0,15 0-15 15,-6-46-81-15,6 31 57 16,0-3-17-16,23-3-13 0,-23-4-14 16,32 0 27-16,-10-3 25 0,0 0 18 15,24-24 20-15,-10 13 22 16,-24 16 58-16,-2 18-40 0,-10-2-6 15,-22 6-26-15,-12 1-18 16,10 0-37-16,-1 0-64 0,-1 0-94 16,4 0-206-16,-11 15-1467 0</inkml:trace>
  <inkml:trace contextRef="#ctx0" brushRef="#br0" timeOffset="-162799.03">5105 10735 2944 0,'0'-4'-14'0,"0"2"4"0,0-1 14 0,0 1 29 15,0 0 13-15,0-1 46 0,0 2-73 16,0-1 8-16,0 0-11 0,0 0 20 16,0 0 9-16,0-2 76 0,0-1-79 15,0 1 10-15,-18 0 4 0,18-2-17 16,0 1 13-16,0-7 136 0,0 5-74 16,0 1 43-16,0-1-39 0,-7 0 35 15,7-8 156-15,0 9-140 0,0-1 19 16,0-1-5-16,0 4-21 0,0-2-23 15,-5-3 40-15,2 5-107 0,0 1-1 0,-3-2 7 16,0 3-4-16,0-2-11 16,-8-1 13-16,4 2-45 0,3 1 2 0,-1 1 11 15,0 0 7-15,-8 0 33 0,8 1-58 16,-1 0 0-16,-1 0 2 0,1 0 6 16,-2 0 10-16,-8 0 36 0,10 15-42 15,-1-15-6-15,1 0-4 0,1 12 4 16,-2-12-2-16,-2 15 29 0,6-15-30 15,0 11-2-15,-2-3-1 0,3 0 4 16,-1 0-1-16,-6 13 25 0,5-10-32 16,2-2-3-16,0 1 1 0,2 0 6 0,-2 9 15 15,3-11-24-15,0 1-6 0,1-2-1 16,-2 0 7-16,1-1 5 0,2 8 20 16,-2-8-23-16,2 1-1 0,0-2 4 15,0 4-3-15,0-1-5 0,0 7 2 16,0-5-15-16,19-3 1 0,-19 3-2 15,0-2 0-15,38 16 12 16,-29-17-12-16,23 17 7 16,-21-17-6-16,11 6-5 0,-10-6 4 15,0 1 3-15,0-4-2 0,0 2-2 16,11 3 2-16,-14-4-1 0,0-2 3 16,13-1 3-16,-17-2-4 0,3 0 1 15,15 0 3 1,-13-18-5-16,1 18 2 0,2 0-8 0,17-19-1 15,-14 6 7-15,-1 13-2 0,1-12-1 16,-1 12 3-16,11-8 0 0,-14-2 3 16,-3 5-2-16,0-1-1 0,0 0 2 15,0-1 1-15,7-8 2 0,-9 8-5 16,-1-2 3-16,0 0 4 0,0-1 2 16,-1 1 8-16,4-8 15 15,0-13-12-15,-5 14-11 16,-2 7-7-16,-1-1 0 0,0 0-2 0,-1-11 7 15,0 10-4-15,0-3 0 0,0 1 0 16,0-1-3-16,0-1 2 0,-16-12-2 16,16 12 4-16,-19 3-6 0,19 2 1 15,-14-1 2-15,2-8 3 16,1 13-5-16,-1-1-12 0,7 3 3 31,-31-10-335-31,26 13 217 0,-3 1-47 16,1 0-45-16,-19 0-498 0,17 0 51 0,0 0-283 15,1 0-258-15,0 0-261 16</inkml:trace>
  <inkml:trace contextRef="#ctx0" brushRef="#br0" timeOffset="-161246.21">9195 10791 2717 0,'-6'-2'15'0,"0"-5"53"0,2 4-2 0,-1-1-12 0,0 1 32 0,-1 0 0 15,-1 2 3-15,-3-3 166 0,4 2-33 16,-2-4 709-16,6 4-663 16,1 1-65-16,0-1-37 0,1 1-34 15,0 0 34-15,0 1-96 0,0 0 9 16,0 0-2-16,0 0 0 0,-1 0-22 16,-1 0 27-16,-1 0-41 0,2-3 7 15,-3 2 5-15,1 0 4 0,-1 0-9 0,-9-4 31 16,7 3-54-16,-2 0 0 15,-1 0-4-15,-2 1 4 0,-9-1 26 16,8 1-19-16,1-1 3 0,-2 2 12 0,3-1-2 16,0 1-4-16,-3 0 18 0,6 0-48 15,3 0-5-15,0 0-4 0,0 0-1 16,-1 0 1-16,-6 19 18 0,2-19-3 16,2 18 8-16,-1-18 0 0,1 22-2 15,-5 4 9-15,6-11-22 0,-2-1 2 16,3-2 0-16,0 3 9 0,1-1-1 15,-3 13 16-15,3-10-28 0,2-6-5 16,-3 4-1-16,5-3 2 0,-2 1-1 16,1 12 1-16,1-13-1 0,0 0-2 15,0-3 1-15,0 1-2 0,0 7 3 16,21-9-4-16,-21-1 2 0,16 0-4 0,-16-2 0 16,20 1 5-16,1 2-2 0,-9-3 0 15,-1-4 0-15,-1 1 0 0,1-1-3 16,-1 0 3-16,8-1 0 0,-10 0 3 15,1 0-1-15,-1 0-1 0,-3 0 4 16,3 0-2-16,6-17 1 0,-8 17-4 16,0 0 1-16,1-18 1 0,1 18 0 15,3-8 1-15,-6-2-2 0,0 10 2 16,1-8-1-16,-1 8-5 0,-1-7 1 16,7 1 0-16,-7 1 4 0,2 2 1 15,-1-2-2-15,1 0 2 0,6-5-1 0,-5 6-1 16,-1-2-2-16,1-2 2 0,0 0 0 15,2 0 0-15,10-10 2 0,-12 8 1 16,2 2 4-16,0 0-1 0,-4 1 3 16,1-3 3-16,-1-5 39 0,-3 8-15 15,0 1 3-15,-2 1-7 0,0-1-4 16,0-3 4-16,0 5-25 0,0 0-2 16,0 0-3-16,0-1 0 0,-20-1-4 15,20-6 0-15,-16 6-4 0,16-2 7 0,-11-1-4 16,11 1 1-16,-12-1 1 15,-3-10 1-15,7 11 5 0,0-5-1 0,-2 5 5 16,-21-20 11-16,20 21-17 16,0 0-4-16,-11-2-3 0,9 5-7 15,4 3-27-15,-4 1-49 0,-3 0-70 16,-1 0-79-16,-22 22-536 0,22-22 83 16,-2 26-331-16,0-10-220 0</inkml:trace>
  <inkml:trace contextRef="#ctx0" brushRef="#br0" timeOffset="-155501.95">6889 9807 3249 0,'-1'0'179'0,"-1"0"200"0,2 0 90 0,-2-17 15 0,2 17-126 0,0 0-152 16,0 0-28-16,0 0-17 15,0 0-43-15,21 0 5 0,-21 0-22 16,17 0-1-16,-17 0-11 0,22 0-10 16,-9 0 12-16,-1 22-4 0,2-22-9 15,12 35 58-15,-4-7-42 16,-7-14-59-16,-3 2 1 0,1-3-12 16,1 2 1-16,17 13 8 15,3-3-6-15,-16-12-16 0,-3-3 0 0,1 2 1 16,-2-2 0-16,1-1 1 0,-4-2 8 15,-2-1 7-15,1-1 5 0,-3-1 7 16,2-4 41-16,-2 0-32 16,-1 0-48-16,1-25 3 0,2 25-4 15,18-49 0-15,6 4-3 16,-13 20 5-16,2-3-2 0,4-3-4 16,28-33 2-16,3 1 4 15,-29 34 0-15,-3 2 1 0,-5 6-1 0,-4 4-1 16,-4 4-3-16,-5 4-11 15,1 3-18-15,-4 2-19 0,-3 2-28 0,-1 2-24 16,0 0-35-16,0 0-251 0,0 0 139 16,0 0-67-16,0 0-104 0,0 0-225 15,0 0-264-15,0 15-199 0,0-15-108 16</inkml:trace>
  <inkml:trace contextRef="#ctx0" brushRef="#br0" timeOffset="-150077.42">2388 11846 2967 0,'-5'-5'10'0,"1"3"-4"0,2 0 14 0,0-1 28 0,-1-1 88 16,2 2-13-16,0 0 6 0,1 1 65 15,-1-17 974 1,1 16-1018-16,0-2 20 15,0 3-15-15,0-2-13 0,13-4 89 0,-13 4-144 16,0-1-4-16,14 0-18 0,-14-1 1 16,21-5 35-16,-9 5-64 15,27-8 37-15,-24 7-55 0,-1 3-5 16,-2 1 0-16,1 2 7 0,-1 0-2 16,6 0 32-16,-12 0-20 0,-1 21 6 15,2-21 7-15,-2 22 7 0,2 8 45 16,-7 10-4-16,0 9-22 15,-22-20-47-15,22-2-10 0,-26 3 30 16,7 1-4-16,-1-1-8 0,-3 3 0 0,-21 23-25 16,7-15 20-1,21-26-2-15,5-7 12 0,4-2 5 0,7-1 2 16,-5-5-13-16,5 0-15 0,0 0-12 16,0-18-4-16,0 18-2 0,24-28 2 15,-24 9-1-15,46-28-19 0,-24 17-3 16,2 0 5-16,3 0 3 0,4-1-2 15,0 3 8-15,1-1-4 0,-2 2 0 16,1 2 9-16,-3 3 6 0,22-14 0 16,-16 8-5-16,-23 17 2 15,-2 2 1-15,-2 2 4 0,-2 1-3 0,2-6 2 16,-5 1-11-16,-2 8 5 16,0-1-2-16,0 1 3 0,0 1 8 15,0-2-5-15,0 4 3 0,0 0-2 16,0 0 3-16,0 0 5 0,-17 0-4 15,6 0-10-15,-7 0 7 16,3 20 0-16,-34-1 10 16,-3 30 4-16,23-20-2 15,16-14-7-15,1 3-6 16,-5 24 6-16,9 8-13 16,8-24-10-16,0 4-13 15,22 29-92-15,-22-33 20 0,43 27-218 0,-25-28 72 16,2-4-144-16,1-3-318 15,2-4-316-15,-1-3-317 0</inkml:trace>
  <inkml:trace contextRef="#ctx0" brushRef="#br0" timeOffset="-148575.89">3297 11643 3038 0,'3'-2'420'0,"-2"0"87"0,0 0 2 0,-1-1-126 0,0 2-163 0,0 1-71 0,0-2-29 0,0 2-5 16,0 0 1-16,0 0 45 15,0 0-80-15,0 0-55 16,0 0 30-16,0 0 24 0,0 0 21 0,-18 22 99 16,18-3-62-16,-24-19-82 15,24 26-7-15,-27-9 0 0,10 2 3 16,-3 1-4-16,-2 1 5 0,-3 1-6 16,0 0 1-16,0 0-1 0,0-3-13 15,-19 15 20-15,26-21-38 0,2-4 0 0,6 0-4 16,2-4-2-16,0-2-2 0,5-3 0 31,1 3 0-31,2-3-9 0,0 0 1 0,0 0-2 16,0 0 14-16,0 0 4 0,0 0 9 15,0 0-4-15,15 20 6 16,-1 3 32-16,0-23-52 16,-6 15 7-16,3-3-2 0,2-2-3 15,17 21 12-15,6 7-12 16,-18-15-5-16,0 2-2 0,1-3 3 15,12 23-3 1,9 14 2-16,-29-43-5 0,-1-2 2 0,-1-2-2 16,3 5-1-16,0-4-23 15,-10-13-3-15,-2 0-16 16,0 0-19-16,0 0-43 0,0 0-48 16,0 0-60-16,0 0-72 0,0 0-83 15,0-19-1132-15,0 4-1159 16</inkml:trace>
  <inkml:trace contextRef="#ctx0" brushRef="#br0" timeOffset="-148042.48">3357 11976 2890 0,'-4'0'258'0,"-1"0"204"0,0 0 133 0,-9 0 362 0,1 0-524 0,6 0-315 16,3 0-26-16,1 0-27 0,1 0-4 16,2-11-22-16,0 11-23 0,0 0-16 15,0 0-14-15,0 0 5 0,19 0-3 16,0-7-24-16,-19 7-11 15,25-5-28-15,10-1-191 16,-17 6 14-16,14-4-691 0,-16 2 61 16,0 2-126-16,-5-1-116 0</inkml:trace>
  <inkml:trace contextRef="#ctx0" brushRef="#br0" timeOffset="-147458.92">3701 11822 3305 0,'2'-4'238'16,"-2"0"204"-16,0-1 49 0,0 3-36 16,0 0-151-16,0 2-140 0,0-2 37 0,0 2-36 15,0 0-92 1,0 0-1-16,0 0-17 0,0 0-9 0,0 0 23 15,0 0-30-15,0 0 16 0,-17 0 11 16,17 15 18-16,0-15-5 0,-13 14-17 16,13-14-11-16,-13 15-12 0,13-15-12 15,-12 15-5-15,4-6 10 16,5 9-11-16,3-13-11 0,0 2-2 16,0 1 8-16,0 2 4 0,21-1-9 15,-21 4-4-15,26-1-5 0,-10 3-6 16,23 16 2-16,5 3 2 15,-22-20-7-15,-2 3 8 0,-2-3 1 0,-2-1 2 16,-3 2 13-16,-3-3 2 0,-3 1 12 16,-4-3 3-16,-1 2 2 0,-2 9 28 15,-27-4-32-15,27-10-23 16,-30 2-2-16,12-2-5 0,-16 1 11 16,5-7 1-16,17-1-10 15,12 0-6-15,-15 0-1 0,15-18-7 16,0 18-1-16,0-25-3 0,0 10-5 15,0-4-6-15,19-5-4 0,-19-1-1 16,27-6-3-16,6-34-53 0,-15 32 41 16,1-3 5-16,-2 1 15 0,-1 2 13 0,-3 2 7 15,-2 5-1-15,-4 2 6 0,-7 2-10 16,5 4-6-16,-5 3-9 0,0-5-140 16,-31 12-249-16,1 6 33 15,13 2-285-15,-1 0-277 0,-2 0-306 16</inkml:trace>
  <inkml:trace contextRef="#ctx0" brushRef="#br0" timeOffset="-143392.97">5815 12016 3022 0,'0'0'-13'0,"-13"0"20"0,13 0 15 0,0 0 26 0,-12 0-5 0,12 0 21 0,-6 0-13 16,6 0-5-16,-6 0 76 15,-1 0-22-15,4 0 39 0,1 0 66 16,0 0 9-16,-1 0 5 0,1 0 148 0,2 0-196 16,0 0-3-16,0-10 247 15,0 10-328-15,0 0-17 0,0 0 1 16,0 0 12-16,0 0-65 0,0 0-16 15,0 0 1-15,0 0-7 0,0 0 3 16,19 0-6-16,-19 0 7 0,22 0 2 16,-6 0-2-16,1 0-2 0,27 0 4 15,-22 0-4-15,2 0 0 0,-2 0 3 16,0 0 2-16,-2 0-5 0,17 10-3 16,-24-10-2-16,-1 0 3 0,-3 0 4 0,-3 6 5 15,-3-6-4-15,4 0 6 0,-7 0-16 16,0 0-25-16,0 0-33 0,0 0-49 15,0 0-308-15,0-14 92 0,0 14-63 16,0 0-19-16,0-12 19 0,0 12 90 16,0-11-382-16,0 11 112 0,0-11-113 15</inkml:trace>
  <inkml:trace contextRef="#ctx0" brushRef="#br0" timeOffset="-142807.45">6305 11864 2996 0,'1'-6'48'0,"0"4"25"0,1-5 68 0,-2-1 384 0,0 7-208 0,0-2-16 16,0 3-51-16,0-2-1 0,0 2-50 15,0 0 81-15,0 0-189 0,0 0-28 16,0 0-13-16,0 0 2 0,-14 0-22 15,14 0 26-15,0 0-35 0,-13 0 22 0,13 0 7 16,-11 15 7-16,-3-15 44 0,7 14-70 16,-1-14 1-16,3 12-11 15,-1-12-5-15,1 13-1 0,2-5-2 0,1-4-6 16,2 1 1-16,0-2 2 0,0 2-4 16,0-1 3-16,18 8 6 0,-18-5-7 15,17 0-1-15,-17 0-2 0,24 0 0 16,9 7-3-16,-15-7 0 0,-1 1 5 15,1-1 4-15,0 3 7 0,-2 0 0 16,9 10 19-16,-18-7-18 0,-1-1 1 16,-3 1 0-16,-3 0 3 0,0 0-6 15,0 11 9-15,-23-13-23 0,23-1 1 0,-20-1 1 16,20-2 2-16,-21 0 21 16,7-7-14-16,14 0-5 0,-13 0-3 0,13 0-5 15,0-17-4-15,0-5-7 0,0 22 2 16,0-30-1-16,0 10-8 15,27-49-74-15,-4 45 60 0,-23-2 12 16,39-24-10-16,-27 27 25 0,1 2-1 16,-3 1 1-16,-2 2-1 0,0 0 0 15,-2-8-9-15,-6 13 11 0,0 5-2 16,0 0-1-16,0 1 3 0,-21 1-3 16,-4-2-2-16,25 5 3 0,-32 0-10 0,16 3-19 15,-2 0-33-15,-12 0-171 0,19 0 52 16,-1 17-50-16,0-17-85 0,4 0-111 15,1 21-46-15,-2-1-381 0,6-20 587 16,3 19-255-16,0-7-55 0</inkml:trace>
  <inkml:trace contextRef="#ctx0" brushRef="#br0" timeOffset="-140281.7">5033 10557 2890 0,'0'0'0'0,"0"0"3"0,-7-1 1 0,7 0 108 15,0-1-54-15,-4 2 13 0,4 0-19 16,0 0-4-16,0 0 19 0,0 0 6 15,0 0 2-15,0 0 138 0,0 0-113 16,0 0 34-16,0 0-7 0,0 0 8 16,-20 0 162-16,5 0-171 0,15 0 16 15,-19 0-28-15,19 0-10 0,-21 0 4 0,-2 17 77 16,9 2-102-16,1-19-16 16,2 27-24-16,-2-11-9 0,2 1-17 0,-5 16-5 15,10-15-9-15,1-2 7 0,5-1-3 16,0-2-3-16,0 11 3 0,0-16-2 15,0 0 0-15,19 0-3 0,-19-3-3 16,17-1 5-16,8 0-1 0,-11-4 0 16,2 0-8-16,39 0-6 15,-34-18 12-15,-3 18-1 0,1 0 3 16,1-22-2-16,15 6-1 0,-20 16 5 16,-1-18-2-16,-1 8-1 15,13-16-2-15,-22 18-2 0,-1-1 6 16,0-6 2-16,-2 5 4 0,-1 3-8 0,0-2-2 15,0 0 2-15,0-9 3 0,-17 2 25 32,6-8 145-32,11 22-143 15,-19-3 34-15,14 4-49 0,-2 1-6 16,0 0 6-16,-24 0 39 16,19 0-29-16,-12 20 32 0,11-5-31 15,1-15-8-15,-1 19-7 0,3-7-1 16,-10 11-1-16,13-11-9 0,1 0-1 15,3 0-2-15,1 1 2 0,2-1 1 16,0 10 1-16,0-10-2 0,0-2-2 0,23 1-2 16,-23-2 8-16,18-1-5 15,5 11 2-15,10-12 2 0,-21-5-6 16,0-2 5-16,33 0-5 16,-19-19 3-1,25-17-1-15,-39 25 1 16,18-27-1-16,-23 25 0 15,4-12 10-15,-9 14-4 0,-1 2 3 16,-1 0 1-16,0 0 3 0,0 3 10 16,-18-2 13-16,18 3-26 0,0 1-7 0,-25 2-3 15,25 2 0-15,-22 0 2 16,-25 0 3-16,16 22-1 16,16-4 0-16,0-18-3 0,2 27 2 0,0-14-3 15,0 1 0-15,-8 19-3 0,12-17 3 16,3-1 0-16,2-2-2 0,0-1-2 15,4-2 1-15,0 5-8 0,21-8 4 16,-21-4 1-16,19-2 5 0,-19 1-2 16,41-2 5-16,-25 0-5 0,0 0 4 15,1-23-2-15,0 23 3 0,2-22 0 16,15-2-1-16,-23 10 0 0,2 0 1 16,-6-1-1-16,0 0 2 0,-5 4-5 0,-1-11-2 15,-1 11 4-15,0 3 2 0,-19 0 2 16,19 1-4-16,-24-1 4 15,-6 6-3-15,12 2 1 0,0 0-1 0,0 0 5 16,2 0-5-16,-14 0 1 0,16 20-3 16,4-20 1-16,2 18 2 0,0-18-2 15,2 19-3-15,2 0-8 0,4-7 1 16,0-3-1-16,0-1-7 0,0 0 1 16,26 5-13-16,-2-10 27 0,-24 0-1 15,29-2 3-15,-14-1 2 0,3 0-1 16,22 0-7-16,-19-25 7 0,-1 25-2 0,-1-24 6 15,-4 9-2-15,0 0 0 0,0-20 11 16,-13 17 2-16,-2 0 15 0,0 0 9 16,0 3-2-16,-32 3-1 0,-7-5-4 15,-10 17 6-15,-4 0 10 16,25 23-28-16,1-23-5 0,2 25-7 16,1-25-5-16,-14 41-11 0,24-26-4 15,1-5-18-15,6 0-20 0,4-1-26 16,3 0-17-16,0-3-125 0,23 4 85 15,-23-10-51-15,36 5-73 0,-12-5-142 16,28 0-706-16,-24 0 509 0,-1 0-151 0,-3 0 94 16</inkml:trace>
  <inkml:trace contextRef="#ctx0" brushRef="#br0" timeOffset="-138633.86">9231 10876 3035 0,'10'-10'51'0,"-2"10"26"0,-1 0 62 0,-2 0 100 0,-1-8 57 0,-1 1 374 0,-3 7-422 16,0-14 126-1,0 11-305-15,0 1 0 0,0-2-1 0,-21 1-15 16,3-3 92-16,18 5-55 0,-25 0 25 16,9-1 0-16,1 2 1 0,-2 0-10 15,-19 0 62-15,15 17-100 0,3-17-8 16,-2 18-8-16,1-18-4 0,0 24-17 15,-13 5 2-15,17-14-30 0,4 2-1 16,4-1 1-16,3 3-4 0,3 14 4 16,1-17-6-16,0-1 3 0,21-1 0 15,-21-3 0-15,26-1 0 0,6 3 6 16,-14-10-7-16,0-1 7 0,0-2-4 0,1 0 2 16,-3 0 3-16,12-19 10 15,-17-1-7-15,1 20-1 0,-4-26 1 0,0 11 9 16,2-11 43-16,-8 13-21 15,0-15 107-15,-2 28-108 0,0-8-18 16,0 8-7-16,0 0-11 16,-15 0-1-16,15 0-1 0,-13 0 1 15,13 0-4-15,-11 15 3 0,11-15-3 16,-16 0 0-16,10 15 0 0,-3-5 0 16,4-10-2-16,2 10-3 0,2-10-4 15,1 8-5-15,0-8-4 0,0 11-31 0,0-9 31 16,0 0 3-16,23-1 10 15,-23 0 3-15,19-1 1 0,8 0 5 0,-11 0-1 16,-2-22 1-16,2 22 0 0,-4-20-1 16,15-17 19-16,-27 23-9 15,0-18 21-15,0 19-13 0,0 0 13 16,-25 0 2-16,25 2 5 0,-31-1-1 16,-8-2 32-16,15 8-40 0,2 5 1 15,-2 1-12-15,0 0-4 0,-17 0-5 16,24 23-11-16,1-23-5 0,5 20-1 15,3-20-2-15,4 19-7 0,4 0-42 0,0-9 15 16,0-1 2-16,0-1 6 0,0-1 7 16,24 0 10-16,-5 2-7 0,-19-9 17 15,27 2 3-15,-12-2 2 0,0 0-1 16,16 0-2-16,-16-17 3 0,-1 17 2 16,-1 0 4-16,-3-24-1 0,-1 24 4 15,5-17 13-15,-11-1-5 0,-1 18 6 16,-2-17 0-16,0 10 6 0,0-1 9 15,0-6 28-15,-22 10-40 0,22-2-12 16,-17 5 1-16,17-1-2 0,-37 2 9 16,25 0-15-16,-5 18 0 0,2-18-1 15,-1 24-1-15,4-10-1 0,-12 17-2 0,17-14-4 16,0 0-1-16,4-1-3 16,3 0-10-16,0-2-6 0,0 7-25 0,19-11 30 15,-19-4 8-15,20 0 0 16,4-1 3-16,3-5 10 0,-15 0 0 15,15-23 4-15,-16 23-5 0,1-21 4 16,-2 21 7-16,-1-25 10 0,7 3 109 16,-16 7-91-16,0 6 3 15,0 9-33-15,-21 0-7 0,21 0-4 16,-28 0 3-16,12 0 0 0,-22 19-2 16,20-1 2-16,2-18-6 0,1 17 3 0,4-17-7 15,11 0-5-15,-10 16-49 16,10-16-45-16,0 0 21 0,0 5 65 15,0-5 3-15,18 0 6 0,-18 0 3 16,49 0 8 0,-49 0 9-16,12 0-2 0,-12-15 8 15,6 15 37-15,-6 0-21 0,0 0-11 16,0 0-6-16,0 0-11 0,0 0 0 16,0 0-4-16,-16 14 3 0,16-14-3 15,0 0 0-15,-13 18-5 0,13-7-30 16,0-11 3-16,0 12-11 0,0-5-120 15,0 0 116-15,0-3-1 0,0-2-22 16,22-2-45-16,-6 2-269 0,-16-2 21 16,19 0-233-16,-19 0-195 0,18-19-361 15</inkml:trace>
  <inkml:trace contextRef="#ctx0" brushRef="#br0" timeOffset="-137662.9">2938 12700 2947 0,'-3'2'30'0,"-1"-1"2"0,0-1 16 0,-1 0 2 0,-6 0 104 0,3 0-20 15,0 0 58-15,-1 0 51 0,-2 0 54 16,-7 0 330-16,-11 0 268 16,24 0-755-16,3 0-10 0,-3 0 103 15,4 0-135-15,-1 0-15 0,2 0-24 16,0 0-13-16,0 0-8 0,0 0-32 15,0 0 0-15,17 0 4 16,3 0-6-16,-7 0 1 16,151-19 11-1,-138 19-14-15,1-4-2 0,-1 4 2 16,-1 0-4-16,38 0 6 16,-47 0 1-16,2 0 24 0,-14 0-3 15,-2 0 2-15,-2 0-8 0,0 0 4 16,0 0-7-16,3 0-36 0,-3 0-42 15,0 0-236-15,2 0-13 0,-2 0-210 16,3 0-168-16,-1 0-385 0</inkml:trace>
  <inkml:trace contextRef="#ctx0" brushRef="#br0" timeOffset="-135991.72">6893 11740 2852 0,'0'-4'28'0,"0"1"78"0,0 1-28 0,15-3 2 0,-15 4 40 16,0-2 351-16,0 2-304 0,0-1-14 15,0 1 203-15,0 1-156 0,0 0 14 16,0 0-10-16,0 0-20 0,8 0-22 16,-8 0 102-16,0 0-148 0,0 0-9 15,0 0-13-15,0 0-8 0,0 0-9 16,0 0 68-16,0 13-59 0,0-13-1 15,-18 10-8-15,18 0-20 0,-22 3-22 16,-8 20-2-16,15-15-23 0,-1 4-5 16,1-5 2-16,2 0 0 0,-6 12 2 15,12-18-9-15,1-1 0 0,2-1 2 16,1-3 0-16,1 1 1 0,-1 1 5 16,3-4-4-16,-1-3 8 0,1 0 7 0,0-1 5 15,-1 0 38-15,1 0-38 0,0 0-8 16,0 0-7-16,0 0-8 0,0 0-2 15,0 0 1-15,0 0 0 0,15 0 1 16,-15 0 0-16,0 15-1 0,19-15 4 16,1 21-3-16,-9-21 1 15,38 32-2-15,-32-23-1 0,1-2-2 16,2-1 7-16,0 3-4 0,20 3 3 16,-22-8-10-16,-2 1 6 0,-2-1-2 0,-1-2 0 15,-3-1 4-15,0 2 1 16,-8-3 2-16,-1 0 1 0,0 0 1 0,-1 2 2 15,0-2 4-15,0 0-11 0,0 0-6 16,0 0-21-16,0 0-34 0,0 0-43 16,-13 0-206-16,13 0 114 0,0 0-38 15,-11 0-89-15,11-14-156 0,0 14-133 16,0 0-662-16,-4 0 550 0,4 0 99 16</inkml:trace>
  <inkml:trace contextRef="#ctx0" brushRef="#br0" timeOffset="-135572.64">6757 12258 3086 0,'0'1'3'0,"-9"0"37"16,-15 0 719-16,21-1-425 0,-3 0 1 15,0 0 234-15,4 0-374 0,1 0-42 16,-1 0 131-16,2 0-246 16,0 0-21-16,0 0-12 0,0 0-2 15,0 0 9-15,0 0-4 16,39 0 2-16,-39 0-7 0,22 0 0 0,-10 0-4 16,4 0-3-16,14 0-8 15,13 0-269-15,-22 0-222 16,-15 0 64-16,-1 0-43 0,0 0-32 15,0 0-251-15,3 0-723 0</inkml:trace>
  <inkml:trace contextRef="#ctx0" brushRef="#br0" timeOffset="-134148.93">7242 11933 3151 0,'-10'0'133'0,"5"0"97"0,-1-17 144 0,3 17 84 0,0 0-42 0,1 0-89 16,0 0-8-16,2 0-250 16,0 0 77-16,0-10-83 0,0 10 7 15,0 0 1-15,17 0-5 16,3-16 67-16,-20 11-102 0,30-4 19 15,-19 7-28-15,-2-1-1 0,0 1 2 16,0 1 5-16,-1 1-2 0,5 0 38 16,-8 0-32-16,2 0-2 0,-4 17-8 15,2-17 4-15,-1 0-5 0,1 20 28 0,-3-2-27 16,-2-7 3-16,0 2-3 16,0 0 7-16,0 23 33 0,-18-17-31 0,18 0-11 15,-26 4-5-15,10 0-2 0,-1-3-8 16,-16 19 1-16,16-24-4 0,5-3 5 15,-4 6 36-15,16-16-15 16,0-2 3-16,0 0-5 0,0 0-6 16,0-27-16-16,26 27-8 0,-26-26 2 15,28 8 2-15,-12-3-1 0,22-21 2 16,-20 19-5-16,3 0 2 0,0 0 1 16,-4 0-2-16,-1 3 1 0,12-12 5 0,-17 18-2 15,-3 4 1-15,-3 4-2 0,0 2 4 16,-3 1 3-16,-1 0 6 0,-1 3-8 15,0 0-1-15,0 0-3 0,0 0 2 16,0 0 1-16,0 0 3 0,0 0 1 16,0 0 1-16,0 0-5 0,-16 13-4 15,16-13 1-15,-19 0 4 0,19 12 1 16,-19-12 0-16,9 12 1 0,-1-2-4 16,-5 11 0-16,12-9-5 0,-3 2 1 15,7 0-9-15,0 4-16 0,0 12-94 16,0-17 24-16,30 2-15 0,-30-2-9 15,30-3-15-15,-11 2-25 0,26 3-311 0,-20-9 40 16,2-2-157-16,0-2-93 0,4-2-325 16,-1 0 75-16</inkml:trace>
  <inkml:trace contextRef="#ctx0" brushRef="#br0" timeOffset="-133763.35">7929 11865 3313 0,'0'-7'123'0,"0"2"127"0,0 3 112 0,0 0 25 15,0 1-45-15,0 0-105 0,0 0 89 0,0 1-158 16,0 0 5-16,0 0-16 0,0 0-21 16,0 0-29-16,0 0 65 0,0 0-88 15,-14 16 189-15,14-16-188 16,-13 14-15-16,13-3-4 0,-19 2-11 15,-9 18 9-15,13-15-47 0,-2 2-6 16,2-1-1-16,0-1-4 0,1 0-2 16,-5 9-3-16,12-15 0 0,2-2 0 15,1-1-8-15,2-3-3 0,2 6-20 16,0-7 18-16,0-1 3 0,0 2 2 0,20-1-1 16,-20 1 0-16,19 1-12 0,6-2 4 15,-11 1-7-15,3-2-10 0,-1 0-7 16,2 0-6-16,13 0-45 0,-18 0 46 15,0 0 2-15,-1-1-5 0,-4 1-7 16,4 1-39-16,-7-2 58 0,-4 0-4 16,-1 0-156-16,0 0 81 15,0-1-86-15,0 0-180 0,0 0-202 16,0 0-1180-16,0 0 783 0</inkml:trace>
  <inkml:trace contextRef="#ctx0" brushRef="#br0" timeOffset="-133561.72">7770 12287 4821 0,'-17'10'93'15,"1"-4"114"-15,-7 0 394 0,16-6-357 16,4 0-95-16,0 0-88 0,3 0-37 16,0 0-33-16,0 0 8 0,30 0 1 15,-30 0-18-15,35 0-21 0,-12 0-31 16,27 0-185-16,-28-12 48 0,2 12-86 15,-3 0-122-15,-3 0-128 0,-1 0-31 16,12-6-768-16,-19 1 663 0</inkml:trace>
  <inkml:trace contextRef="#ctx0" brushRef="#br0" timeOffset="-132990.54">8327 11960 3308 0,'0'-12'93'0,"0"3"234"0,0-11 689 16,0 15-545-16,0-2-151 0,0 4-115 16,0 0-39-16,-17-1 79 0,17 4-139 15,0 0-12-15,-18 0-25 16,2 0 77-16,16 0-94 0,-18 0 4 15,7 0-2-15,-14 18 33 0,12-18-61 16,0 0-7-16,1 18-5 0,1-18-7 16,-4 32 4-16,13-24-10 15,1 10 4-15,1-8-3 0,0 3 2 16,24 22 0-16,-2-23-4 16,-7-1 0-16,1 1 1 0,2 1-5 15,22 9 0-15,-18-10 2 0,1-2 0 0,-2 1 2 16,36 20-3-16,-44-21 2 15,-4-1 2-15,3 8 24 0,-12-7-5 16,0 0 9-16,0-1-4 16,-61 23 13-16,40-22-38 0,-4-1 4 15,0-2 0-15,-17 2 10 0,24-8-4 16,5-1-3-16,2 0-10 0,11 0-15 16,-8-19-24-16,8-4 24 0,0 8 9 15,27-4 0-15,-27 0-1 0,34-5-3 16,9-24-21-16,-19 20 9 0,2-2-4 15,-3 1 0-15,-2-4 2 0,-2 3 9 16,11-26-3-16,-21 29 7 0,-9 5-4 0,0 1-5 16,0 4-22-16,-20-8-147 15,20 16 7-15,-41 2-122 0,21 4-244 0,-1 2-204 16,2 1-356-16</inkml:trace>
  <inkml:trace contextRef="#ctx0" brushRef="#br0" timeOffset="-127871.91">10047 11356 3054 0,'0'0'22'0,"0"0"16"0,14 0 32 0,-14 0 88 16,0-17 300-16,0 17-251 0,0 0-50 15,0-14-49-15,7 14 32 0,0-11 218 16,-5 11-199-16,3-7-22 0,2 7-23 15,-1 0-5-15,2-4-8 0,8 4 56 16,-7 0-93-16,-1 0-4 0,-1 0-5 16,-1 0-6-16,-1 0-1 0,5 17 36 0,-5-17-41 15,0 15 4-15,2-15-4 16,-1 13-1-16,10 3 31 0,-8-6-36 0,-3 2 5 16,7 32 64-16,-12-26-81 15,0 2-3-15,0 3-5 0,-25 27 8 16,-7-26-20-16,11 0 0 0,-3 1-1 15,2-2 1-15,-33 24 14 16,42-37 5-16,3-3 23 0,1-1 72 16,9-6-71-16,0 0-24 0,0 0-15 15,0 0-5-15,0-23-6 0,24-2-6 16,3 9 6-16,-8-5-1 0,0 0 3 0,6-2-2 16,26-24-11-16,-27 24 9 15,1 0-2-15,-2 2 1 0,-1 0 4 0,-5 3-4 16,12-13 7-16,-20 18-2 0,-1 1 3 15,-3 2-1-15,-3 2-2 0,-1 1 0 16,1-3-5-16,-2 7 2 0,0-2 0 16,0 2 1-16,0 0 1 0,0-2-1 15,0 4 1-15,0-3 3 0,-15 3-2 16,15 0-4-16,0 0-1 0,-10 1-4 0,10 0 11 16,-7 0 0-16,1 0 1 15,-2 25 5-15,-2-25 0 0,-10 42 14 0,8-25-13 16,1 1 3-16,3-1-3 0,1 0-4 15,4 15-1-15,3-17-2 0,0-1 1 16,0 0-2-16,0-3-5 0,27 1-3 16,-1 7-38-16,-11-8-2 0,1-4-23 15,2 2-27-15,1 0-41 0,2-4-50 16,20 8-434-16,-20-11 90 0,2 1-96 16,0-3-91-16,2 0-255 0</inkml:trace>
  <inkml:trace contextRef="#ctx0" brushRef="#br0" timeOffset="-127282.02">10695 11218 3414 0,'-2'-4'66'0,"-3"2"169"0,1-1 200 0,1 1 35 15,1 0-46-15,-2-2 2 16,4 3-365-16,0 1-32 0,0 0 6 0,0 0 21 16,0 0 46-16,0 0 141 0,0 0-130 15,0 0-23-15,18 0-17 0,-18 22 4 16,13-4 56-16,4-18-77 0,-5 19-7 15,2-7-9-15,2-1-4 0,2 1-9 16,26 12-3-16,-21-11-20 0,4-1-2 16,0-1-2-16,-2 0 1 0,24 10-1 15,-29-13 0-15,1 1 1 0,-6-3 1 16,-2 1-1-16,-3-2-3 0,3 0 4 0,-9-3 10 16,-2 1 20-16,-2-2 21 15,0 0 17-15,0-1 4 0,0 0 36 0,0 0-81 16,0 0-16-16,0 0-9 0,-17 0-2 15,17 1-4-15,-14 4 0 0,-7-1-1 16,5 0 2-16,-4 4-1 0,-3-1 3 16,-31 17-1-16,23-11 3 0,-3 2-4 15,2 0 2-15,3-1-3 0,2 1-1 16,-14 8-1-16,27-15 0 0,2 0-5 16,5-4-4-16,4-2-9 0,1 1-40 15,2-3 28-15,0 0-10 0,0 0-16 16,0 0-28-16,0 0-27 0,0 0-184 15,0 0 97-15,0 0-80 0,16-16-124 0,-16 16-174 16,15 0-75-16,5-15-538 0,-6 4 594 16,-1 11-4-16</inkml:trace>
  <inkml:trace contextRef="#ctx0" brushRef="#br0" timeOffset="-127043.39">10627 11797 3858 0,'-5'4'89'0,"-1"-2"226"0,1 2 618 0,2-4-528 0,1 0-141 0,1 0-123 0,0 0-41 16,1 0-41-16,0 0-9 0,0 0-41 16,0 0-4-16,0 0 7 0,19 0 0 15,-19 0 2-15,42 0 5 0,-20 0-17 16,5 0-1-16,3 0-8 0,5 0-15 15,37 0-133-15,-37 0 0 0,1 0-82 16,-5-14-108-16,-6 14-166 0,-2 0-107 16,8-9-943-16,-20-3 808 0</inkml:trace>
  <inkml:trace contextRef="#ctx0" brushRef="#br0" timeOffset="-126403.7">11453 11406 3453 0,'0'-7'64'16,"0"-10"426"-16,0 10-90 0,-21 0-42 15,21-1-100-15,0 2-46 0,-14 0-71 0,2-3 132 16,12 4-153-16,-15 3-21 0,6 0-17 16,-1 0 2-16,-15 0 80 0,12 2-96 15,-2 0-9-15,0 0-9 16,-23 22 63-16,30-22-89 0,-3 0-5 16,3 18-2-16,-4-5 11 0,9-13-17 15,0 14-3-15,2-14-2 0,1 14 2 16,0 1 12-16,0-5-10 0,0-2-1 0,27 2-2 15,-27 2-2-15,22-2-1 0,5 11 1 16,-14-13-4-16,2 5-2 0,0-5 0 16,1 4 1-16,1-3-3 0,12 13 2 15,-16-9-2-15,-1-1 4 0,-5 1 2 16,0 0 4-16,-1 2 4 0,-5 11 22 16,-1-12-12-16,0-1-6 0,0 3-5 15,-31-2-4-15,-3 11 3 0,14-14-1 16,-1-2 3-16,1-2 11 0,1-1 16 15,2-6 5-15,-5 0 22 0,22 0-52 16,-12-21-12-16,12 21-2 0,0-28 0 16,0 8-3-16,24-25 1 0,10 18 3 0,-12-1 1 15,2-2-2-15,5 0 2 16,27-29-3-16,-29 31 3 0,-1 0 0 0,-3 1 11 16,-2 2 14-16,-7 5 18 0,3-17 72 15,-17 23-71-15,0 1-19 0,0 3-17 16,-63-4-9-16,39 12-5 15,-2 2-26-15,-26 0-122 0,27 0 19 16,5 20-36-16,2-20-35 0,4 15-66 16,4-15-129-16,3 18-920 0,7 0 392 15,0-8-125-15,0 0 275 0</inkml:trace>
  <inkml:trace contextRef="#ctx0" brushRef="#br0" timeOffset="-97170.02">3336 9856 3356 0,'0'-7'-11'0,"0"-2"44"0,-26-6 237 15,26 8 16-15,-19 2 18 0,19 2-79 16,0 0-80-16,0 3-100 0,0 0-102 16,0 0 36-16,0 0 15 0,0 0 3 15,0 0 8-15,0 0 13 0,0 0-4 16,0 0 39-16,0 17 46 0,0-17 49 0,0 22 21 15,0 16 96-15,0-13-175 16,0 75 60-16,0-59-127 0,-20 4-1 16,20 3 0-16,-15 3-7 0,-2 48 13 15,17-52-20-15,-13-5 1 0,13-9 5 16,0-8 3-16,-10-8 3 0,10-6 57 16,0-11-29-16,0 0 11 0,18-31-15 15,-18 11-7-15,0-3-2 0,19-35-7 16,-19 25-21-16,14 1-12 0,-14-2 3 15,0 3 1-15,0-28 1 0,8 34 0 16,-8 2 1-16,0 3-5 0,0 3 7 16,0 5 1-16,0-6-4 0,0 11 0 0,0 0-2 15,0 4 4-15,0 0-2 0,0 0-4 16,0-1 2-16,0 3 0 16,0-3-2-16,0 3 3 0,0-1 1 15,0-1-2-15,0 2 0 0,0-6 0 16,17 3 3-16,-17 3 2 0,13-4-2 15,-13 3-2-15,19 0 2 0,4 0 3 16,-12 1 5-16,4 1 1 0,-1 0 3 0,3 0 1 16,0 0-3-16,21 24 4 15,-18-4-10-15,1-20 6 0,0 29-1 16,-1-13 6-16,15 21 5 0,-20-19-17 0,-2 1 1 16,-1 0 4-16,-1-2-3 0,-1-1-1 15,3 8 1-15,-8-14 0 0,-1-4 15 16,-1-2 13-16,-1-1 17 0,-1-3 10 15,1 0 26-15,-2 0-67 0,0 0-16 16,0-30-2-16,0 14 0 0,0-27 0 16,0 16 0-16,0-5-2 0,0-1 4 15,0-4-3-15,0-2-2 0,-16-41-2 16,16 42 2-16,0-1 1 0,-14 3 3 16,14 4-3-16,0 4 1 0,0-11-8 15,0 26-1-15,0 7-41 0,-5 1-54 0,5 4-50 16,0 1-351-16,0 0 126 0,0 0-177 15,28 0-86-15,-28 0-295 0,32 0-50 16</inkml:trace>
  <inkml:trace contextRef="#ctx0" brushRef="#br0" timeOffset="-96873.34">3828 10060 3715 0,'-12'65'80'0,"12"-12"316"0,0-34-119 0,0 0-26 0,0-3-59 0,0-1-20 16,21 1 41-16,2-13-125 15,21-3 125-15,-29-26-181 0,1 26-28 16,0-34 5-16,0 10 3 0,-2-1-9 16,12-31 10-16,-16 29 19 15,10-50 287-15,-20 58-189 0,0 3-29 16,0 5-16-16,0 4-20 0,-26 7-20 15,-21 19-39-15,4 17-7 16,21-13-4-16,-1 2-18 0,2 2-44 0,-1-1-57 16,7-1-94-16,-8 13-577 15,16-21 195-15,7-4-59 0,0-7-213 0,0-6-41 16</inkml:trace>
  <inkml:trace contextRef="#ctx0" brushRef="#br0" timeOffset="-93941.13">7312 9981 2703 0,'3'0'-15'0,"0"0"22"0,-3 0-3 16,1-10 14-16,-1 10-32 0,1 0 17 15,-1 0-14-15,1 0 48 0,-1 0-5 16,2 0 32-16,-1 0-30 0,1-5 31 16,2 1-29-16,-3 2-3 0,0 0-20 15,0 1 73-15,-1 0 36 0,0 1 14 16,0 0 229-16,0 0-192 0,0 0-3 15,0 0-50-15,0 0-2 0,0 0-48 16,0 0 26-16,0 0-95 0,0 0 14 0,0 0 25 16,0 15 45-16,-18-15 195 15,18 14-133-15,0-14-22 0,-17 15-12 0,17-6-6 16,-15 4-15-16,-2 16 75 16,-20 34-11-16,5-10-73 15,15-23-39-15,0-1-9 0,-3 2-13 16,-19 36 23-16,20-35-22 0,-1 0 7 15,-31 54 40-15,35-59-49 16,1-3 2-16,-1 0 3 0,1-1-6 16,-9 12-4-16,14-20-14 0,-1-3-1 15,3 0-1-15,1-5 2 0,4-2-6 0,0 0-4 16,2-3-14-16,0-2-27 16,1 0-41-16,0 0-63 0,0 0-356 15,0 0 114-15,0 0-99 0,0-19-13 0,0 19-30 16,19-16 39-16,-19-4-743 0</inkml:trace>
  <inkml:trace contextRef="#ctx0" brushRef="#br0" timeOffset="-93464.01">7447 10451 5212 0,'-22'6'-26'0,"22"-6"26"0,-6 0 33 0,6 0 20 0,0 0 56 0,0 0-91 15,0-22-9-15,21 22-7 0,-21-17-9 16,22-5 7-16,7 8-5 15,16-19 11-15,-33 25-2 0,-2-1-4 0,2-1 0 16,-3-2 9-16,-1 1 4 16,7-14 22-16,-10 10 28 0,3-23 262 15,-8 30-247-15,0 2-24 0,0 0-8 16,0 4-8-16,-34-7 62 16,34 9-57-16,-21-2 45 0,0 2-47 15,8 0 1-15,-1 0 2 0,-2 19 5 16,1-19 1-16,-16 42 25 0,15-24-52 15,4 1-11-15,-1 2-7 0,3 3-1 16,-3 20-4-16,10-25 0 0,2 0-3 16,1 1 0-16,0-2 2 0,0-1-10 0,26 9-44 15,-26-16 11-15,23-1-16 16,20 6-174-16,-26-15 125 0,1 0-36 16,4 0-78-16,21-23-592 15,4-4-283-15,5-9 358 0,-26 14 505 16,-1 1-280-16,0 2-50 0</inkml:trace>
  <inkml:trace contextRef="#ctx0" brushRef="#br0" timeOffset="-93057.06">7902 10219 3151 0,'3'-10'24'15,"-1"1"27"-15,-1 2 45 0,0-1 45 16,0-1 359-16,-1 7-131 0,0-3-2 16,0 3-41-16,0 2-55 0,0-2-67 0,0 2 123 15,0 0-206-15,0 0-18 0,0 0-19 16,0 0-1-16,0 0-7 0,0 0 41 15,0 0-84-15,0 0-16 0,0 0-9 16,-17 11-4-16,17-11 18 16,-15 16 20-16,-6 7-4 0,14-13-28 15,1 0-2-15,-1-1-3 0,2 2 2 16,0-2-5 0,-4 24-7-16,9-30 10 0,0 0-5 15,0 4 5 1,60 1 1-16,-47-8-7 15,41 0 3-15,-31 1 16 16,-14 0 2-16,-1 1 13 16,-2 2 7-16,0 2 13 0,1 12 43 15,-2 22-35-15,-5-12-48 16,0 12-4 0,-22-7-10-16,3-12-17 15,19-11-46-15,-22 0-65 0,5 1-92 16,-22 8-739-16,15-11 187 0,0-4-337 15</inkml:trace>
  <inkml:trace contextRef="#ctx0" brushRef="#br0" timeOffset="-89839.09">10339 9903 3051 0,'0'-4'0'0,"0"-2"16"0,0 3 12 0,0-7 115 15,0 5-36-15,0-1-21 0,0 2 3 16,0-2-4-16,0 3-27 0,0-6 142 16,0 6-47-16,0 0 61 0,0 1 28 15,0-1 8-15,0 3 2 0,0 0 149 0,0 0-234 16,0 0-31-16,0 0-15 15,0 0 88-15,0 0-184 0,0 0-1 16,0 14 25-16,0-14-17 0,0 18-4 16,-17-4 6-16,8 7-2 0,-4 7-6 15,-14 40 29-15,8-25-35 0,0 1-6 16,2 2-6-16,-1 4 3 0,-13 44 3 16,19-50-10-16,1 0-3 0,1-5 1 15,2-4 2-15,1-5 3 0,-3 9 36 0,7-25 0 16,1-7 12-16,1-2 5 15,0-4-12-15,1-1 3 0,0 0-46 16,20-63-6-16,-20 41-3 16,20-36 4-16,-4 24 1 0,-16-1-2 15,18-3-2-15,-9-3-1 0,10-42-1 16,20-60 0 0,-32 114 2-16,-2 3 1 0,8-17 0 15,-7 27 3-15,8-28-2 16,-9 34 0-16,0 0 0 0,1 2 3 15,-1 1-3-15,1-2 0 0,5-3-4 16,5 2 3-16,-9 7 2 16,-7 3 3-16,2 0-2 0,-2 0-1 15,0 0 0-15,0 0-2 16,0 0-1-16,0 0 4 0,0 0 8 16,0 0 4-16,0 0 1 0,20 20 10 15,-20-5-11-15,17-2 4 16,27 52 48-16,-21-24-55 15,-10-17-8-15,-1 1 3 0,3 1-3 16,0 4 1-16,1 2-3 0,16 36-3 16,-16-35 3-16,0 1 0 0,0-4 2 15,-2-1 3-15,19 36-3 0,-25-49-1 16,3 2 73-16,-9-14 10 16,0-1 22-16,-2-2-8 0,1-1-23 0,-1 0-34 15,0-23-21-15,0-39-20 16,0-10-5-16,19 27-1 15,-19-4-8-15,18-7-4 0,5-53-7 16,-11 58 21-16,-1 5 2 0,1 3-3 16,-3 7-4-16,0 7-9 0,2-8-88 15,-6 14-153 1,-1 12-424-16,3 8-65 0,-2-2 195 16,7 1-123-16,1-2-58 0,6-1-189 0,1 0 136 15</inkml:trace>
  <inkml:trace contextRef="#ctx0" brushRef="#br0" timeOffset="-89532.79">10937 10024 4354 0,'-9'27'-6'0,"-3"1"31"0,3-1 162 15,0 3 121-15,-4 27 394 0,8-28-491 16,0 39-6-16,5-52-176 15,0-4-2-15,0-2 3 0,23-4-4 0,1-2 16 16,8-4-20-16,9-20-6 16,9-14-3-16,-2-6 38 15,-25 16 0-15,-2 1 31 0,-4 0 27 16,-5 0 23-16,-7 4 2 0,-5-12 44 16,0 18-143-16,-30 4-24 0,5 9-12 15,-5-5-4-15,-9 5 0 0,-46 0-21 16,39 29-39-16,1-29-53 0,6 34-61 15,3-16-79-15,-23 35-1003 16,50-35 627-16,9 32-1654 16</inkml:trace>
  <inkml:trace contextRef="#ctx0" brushRef="#br0" timeOffset="-61512.53">15551 11189 3299 0,'-24'1'-29'0,"12"-1"14"0,0 0-11 0,3 0 2 15,0 0 39-15,-10 0 23 0,9 0-14 16,1 0 13-16,-3-18-26 0,2 18 46 0,-2 0 0 15,-8 0 76-15,8 0-32 16,1 0 11-16,0 0 11 0,-1 0-7 0,0 0-71 16,-11 0 8-16,12 0-55 0,-1 0 54 15,5 0 27-15,1 11-12 0,0-11 52 16,4 0-95-16,1 0-7 0,1 0-10 16,0 0 19-16,0 0-10 0,0 0 55 15,0 0-37-15,0 0 36 0,0 0 29 16,19 0 9-16,-19 0 4 0,40 0 32 15,-20 0-88-15,2 0-19 0,3 0 0 16,5 0-9-16,35 0 70 0,-31 0-28 16,7 0 10-16,1-11-21 0,1 11 7 15,4 0-19-15,44-8 20 0,-45 8-55 16,-1 0-2-16,-2-5-8 0,-3 5 3 0,28 0 9 16,-36 0-5-16,-1 0-6 0,-2 0-2 15,0 0-1-15,1 0-1 0,34 0 0 16,-28 0 2-16,0 0 0 0,5 0 3 15,0 0-3-15,3 0-6 0,50 0 17 16,-43 0-1-16,1 0 5 0,3 0-8 16,-3 0-5-16,51 0-2 0,-56 0 1 15,-1 0-4-15,-4 0 0 0,0 0 0 16,-6 0-5-16,30 0 3 0,-33 14 3 0,-1-14 3 16,2 0 2-16,-2 0-3 15,1 0 2-15,38 0-4 0,-32 0 7 0,3 0-4 16,3 0 5-16,2 0-2 0,55-17 5 15,-54 17-4-15,4 0 6 0,0 0 1 16,-3-12-2-16,1 12 0 0,45 0-2 16,-49 0-9-16,3 0-2 0,0 0-2 15,-4-5 4-15,4 5-3 16,92-13-1 0,140 1 21-16,-246 12 3 15,2 0 12-15,0 0 10 16,90-3 70-16,-39 1-70 0,-44 1-31 15,0 0 4-15,2 0-4 0,0-1-2 16,1-1 1-16,52-1 2 0,-46 0-7 16,2 0-1-16,107-9-2 0,-108 9-1 15,0 0 3-15,3 0 5 0,-3-2-2 16,51-4 6-16,-55 5-10 0,2 1-3 16,-4-3 0-16,-1 1 2 0,39-4-3 15,-48 5 0-15,5-1-1 0,-2 1 0 16,1-1-3-16,3 1 0 0,46-6-5 15,46-2 11 1,-53 6 9-16,-48 5-3 0,-3-3 2 16,0 4 6-16,32-6 14 0,-35 4-20 15,3 2 21-15,-1-5-3 0,5 4-2 16,-1-1-1-16,-3-1-28 0,2 2-6 0,-1-2-2 16,32 1-18-16,-11 2 11 15,-34 1 10-15,-1 0 9 0,-5 0 0 16,-4 0-2-16,-4 0 4 0,-1 0-12 15,-3 0 0-15,-2 0-13 0,0 0-24 16,0 0-116-16,3 0-99 16,-2 10 66-16,0-10-128 0,-1 0-218 15,1 0-316-15,1 0-243 0,-2 0-204 16</inkml:trace>
  <inkml:trace contextRef="#ctx0" brushRef="#br0" timeOffset="-61019.51">21083 10751 3641 0,'0'0'364'0,"0"-2"130"0,0 0 24 0,0 1-100 0,0 0-134 0,0 1-96 16,0-1-38-16,0 1-26 0,0 0-18 15,0 0 56-15,0 0-70 16,0 0-64-16,0 0 4 0,0 0 4 16,0 0 67-16,0 0-24 15,19 0-59-15,-19 20 3 0,21-20-1 16,-21 11 1-16,24-11 1 0,7 25 7 15,2-7-11-15,-17-8-17 16,2 1-2-16,0-1-3 0,-2 0 2 0,-3 0 2 16,3-1-1-16,-5 0 3 15,-1 0-4-15,5 4 2 0,-4-4-1 16,-7-5 8-16,-3-2 1 0,0-1 4 16,-1 0 8-16,0 1 1 0,0 0-3 15,0 0-1-15,0 1-8 0,0 11 6 16,0 6-11-16,-17 12-13 15,-2-14-17-15,4 3-39 16,-29 21-296-16,-16 0-515 16,23-23-61-16,-4-3-223 0,-4-3-336 15</inkml:trace>
  <inkml:trace contextRef="#ctx0" brushRef="#br0" timeOffset="-59823.34">15393 10928 2910 0,'10'-10'30'0,"3"4"20"0,11-7 126 0,-14 6-63 0,-2 4 44 0,-2-2 55 16,-2 2 74-16,1-2 312 0,-5 5-339 16,2 0-37-16,0 0-49 0,-2 0-10 15,0 0-35-15,0 0 45 0,0 0-106 16,0 0-14-16,0 0 9 0,0 0-1 16,0 0 0-16,0 0 100 0,0 15-73 15,0-15 0-15,-15 13-15 0,15-3-12 16,0 1-12-16,-31 20 26 0,20-15-38 15,-5 5 0-15,-1-3 8 0,-5 3 6 16,-22 15 38-16,22-19-58 0,-2 1-3 16,0 0-3-16,3 0 3 0,-2-2 3 0,-19 16 26 15,23-16-30-15,0 0 3 0,2-3 3 16,1-2 1-16,-2 5 27 0,9-10-36 16,4-3-4-16,3-2-3 0,2 2-2 15,0-3-7-15,0 0 3 0,0 0-1 16,0 0 7-16,0 0 9 0,27 0 7 15,1 0 16-15,-11 0-32 0,4 0-5 16,-1 21-3-16,2-21 2 0,4 16-7 16,26 6 3-16,-24-10-5 0,1 2-1 15,3 1 0-15,1 2-1 0,1 1-2 16,25 15-24-16,-32-17-12 0,-6-1-19 0,-1-3-18 16,-4-2-16-16,0 3-86 0,-10-10 106 15,-6 0-10-15,1-1-46 0,-1-2-72 16,0 0-122-16,0 0-855 0,0-18 371 15,0 18-291-15,0-20 85 0</inkml:trace>
  <inkml:trace contextRef="#ctx0" brushRef="#br0" timeOffset="-58808.51">17265 11172 3076 0,'0'0'0'0,"0"0"68"0,13-18 113 15,-13 18 21-15,17-18 1 0,-17 18 83 16,10-16-1-16,-2 3 346 0,-8 13-368 0,5-13-3 16,-5 8-84-16,0-2-30 15,0 1-23-15,0-3 42 0,0 6-82 0,-24-2-10 16,24 4 2-16,-21 1 4 0,5 0 0 15,-17 0 80-15,15 0-86 0,-3 24-11 16,3-24-20-16,0 15-8 0,-10 0-10 16,17-15-22-16,1 14 0 0,4-14-1 15,3 13-5-15,2-5-3 0,1 9-16 16,0-12 13-16,0 4 2 0,29-4-1 16,-29 2-1-16,25-2 0 0,5 3-26 15,-14-4 23-15,0-3 2 0,-2 0 11 0,0-1 2 16,9 0 0-16,-15 0 2 0,0 0 3 15,-4 0 5-15,-1-19 8 0,-1 19 6 16,-2-15 35-16,0-1-30 0,0 16 1 16,0-18-1-16,0 18-3 0,-19-15-2 15,19 7 15-15,-22 8-26 0,22-4-9 16,-14 4-6-16,14 0 1 0,-12 0-9 16,4 0 2-16,8 0-3 0,-10 0-3 15,10 0-16-15,0 0-13 0,-2 0-64 16,2 0 56-16,0 14 5 0,0-14 5 15,0 0-3-15,0 0 11 0,18 15-12 16,-18-15 27-16,15 7-4 0,-15-7 1 0,22 0 7 16,-2 0 4-16,-20 0 10 15,16 0 1-15,-16 0 5 0,9 0 9 0,-9-18 95 16,0 18-61-16,0-17-2 16,0 17 42-16,0-12-61 0,-18 12-13 15,18 0-12-15,-14-6-2 0,14 6-13 16,-16 0-128-16,1 0-10 0,15 0-81 15,-15 0-102-15,15 17-232 0,-8-17-1094 16,8 18 500-16,0-18 254 0</inkml:trace>
  <inkml:trace contextRef="#ctx0" brushRef="#br0" timeOffset="-57572.95">19842 10947 3392 0,'0'0'169'0,"0"0"86"0,0 0 64 15,0 0-12-15,0 0-59 0,0 0 34 16,0 0-222-16,0 0-34 0,0 0 2 16,0 0 30-16,0 0 117 0,0 0-53 15,0 0 1-15,0 0 14 0,0 0 10 16,0 0-11-16,0 0 83 0,0 0-142 16,0 0-5-16,0 0-4 0,0 0-4 15,0 0-10-15,-18 0 18 0,18 0-37 16,-18 0 14-16,18 0 14 0,-26 0 11 0,-6 23 60 15,17-23-96-15,-1 19-15 16,-16-2-3-16,27 1-17 0,1-18-1 16,3 13-2-16,1-7 0 0,0 7 0 15,0-7 0-15,25 0-3 0,-25-2 2 16,22-1-3-16,-22-2-3 0,40 3-10 16,-27-4 9-16,2 0 2 0,-4 0 2 15,-2 0-4-15,10-16-2 0,-12 16 8 16,-1-21 0-16,-1 21 5 0,1-13 0 15,-3 13 4-15,0-12 42 0,-3 1-7 16,0 11 23-16,0-7 7 0,0 7 5 0,0-5-5 16,0 3 7-16,-19 0-63 0,19 2-13 15,0-1-6-15,0 1 0 0,-12 0-5 16,12 0 7-16,-9 0-10 0,9 16-21 16,-10-16-27-16,10 0-29 0,-6 13-102 15,6-13 114-15,0 0 16 0,0 0 10 16,0 9-2-16,23-9 2 0,1 5-45 15,-24 1 55-15,26-6 13 0,-11 0 11 16,-15 2 13-16,21-2 56 0,-10 0-23 16,-11 0-1-16,0 0-12 0,0-19 21 15,0 19 11-15,-20-17 66 0,-1-2-78 16,21 19-14-16,-28-18-13 0,14 18-6 0,14-12-23 16,-19 6-245-16,6 6-1222 15,4 0 424-15,9 0-181 0</inkml:trace>
  <inkml:trace contextRef="#ctx0" brushRef="#br0" timeOffset="-55260.99">15779 10324 3208 0,'0'-2'27'0,"-9"0"66"0,3 0 588 0,6-3-202 0,-3 4-38 0,2-1-125 0,0 0-102 15,1 1-90-15,0-3 21 0,0 4-77 16,0 0-13-16,0 0-11 0,0 0-10 16,0 0 3-16,0 0 74 0,0 0-44 15,0 0-1-15,0 0-17 0,0 14-3 16,22-14 20-16,-4 11-38 0,-18-11-6 16,24 13-4-16,-10-5-1 0,2 0-10 15,19 13-2-15,-18-10-4 0,41 17-4 16,-39-20-10-16,1-1-7 15,-3-2-15-15,0 0-13 0,10 0-52 16,-17-5 66-16,1 0 10 0,0 0 10 0,-3 0-8 16,-2-23 1-16,9-4-4 0,-8 11 23 15,0-2 7-15,-1-1-5 0,0-1-4 16,-1-1 3-16,1-15 15 0,-5 20-8 16,0 1 14-16,0 3 5 0,-1 1 17 15,0 4 11-15,0-2 32 0,0 7-61 16,0 1-10-16,0 1-7 0,0 0-2 15,0 0 7-15,0 0-2 0,0 0 2 16,0 0 3-16,0 0 9 0,0 17 6 0,0 1 51 16,-16-4-39-16,16 0-2 15,-15 5-2-15,15 4 1 0,-19 4-3 0,-8 39 12 16,9-32-36-16,0 4-9 0,-1 2-3 16,-1 1 1-16,-20 34-12 0,24-42-10 15,1-1-26-15,3-3-17 0,4-3-21 16,2-7-16-16,1 11-104 0,5-20 113 15,0-4 16-15,0-3-1 0,0-2-56 16,0-1-481-16,0 0 84 0,0-20-83 16,0 20 72-16,0-25-222 0,17 8 56 15</inkml:trace>
  <inkml:trace contextRef="#ctx0" brushRef="#br0" timeOffset="-54844.17">16194 10687 3506 0,'0'0'71'0,"0"0"92"0,0 0 95 0,0 0-6 16,0 0 80-16,18 0-290 0,-18-20-20 15,21 20-3-15,-21 0 13 0,26-21 13 0,-1 6 67 16,-13 15-41-16,0-15 15 15,-1 6-8-15,-4 1 13 0,0-1-17 0,4-7 50 16,-8 7-65-16,-1 1 6 0,0 0-3 16,-2 1-3-16,0 1-12 0,0-6 33 15,0 7-34-15,0 2 8 0,-17 0-8 16,17 1 0-16,-19 0 18 0,19 2-42 16,-22 0 3-16,12 0 1 0,-4 17 1 15,2-17 4-15,-12 21 13 0,12 6-26 16,1-13-3-16,1 2-3 0,2 1-4 15,2-1-4-15,-4 15-3 0,6-17-1 0,4-2-2 16,0 1-2-16,0-4 0 0,0 9-51 16,23-11 4-16,-23-1-32 15,21-2-19-15,-21 0-32 0,28-2-51 0,6-2-364 16,-16 0 159-16,3 0-62 0,-2 0 26 16,1-21-23-16,3 21-52 0,19-20-783 15</inkml:trace>
  <inkml:trace contextRef="#ctx0" brushRef="#br0" timeOffset="-54512.35">16606 10474 3217 0,'0'-9'263'0,"0"7"52"16,-17 1 91-16,17-1-29 0,0 1-68 0,0-1 30 16,0 2-262-16,0 0-1 0,-12 0-9 15,12 0 11-15,0 0-4 0,-8 0 6 16,8 15-62-16,-5-15-5 0,5 0-1 15,-2 0 12-15,1 10 4 0,0-10 21 16,1 11-26-16,0-11-12 0,0 8-1 16,0-2 7-16,0-1-5 0,0 5 18 15,16-6-16-15,-16 1 5 0,14-2 3 16,-14 1 4-16,31 3 23 0,-19-3-31 16,30 6 29-16,-30-6-29 0,-1 1 0 15,-1-1 8-15,-3 0 7 0,-2 2 11 16,-1 3 74-16,-4-3-63 0,0 0-11 15,0 2-22-15,0-1-11 0,-22 9-17 16,-4-7-16-16,11-1-26 0,-5 2-38 16,2-2-39-16,-3-1-48 0,-19 5-303 15,21-7 110-15,2-1-142 0,2-4-72 16,3 0-349-16,2 0-48 0</inkml:trace>
  <inkml:trace contextRef="#ctx0" brushRef="#br0" timeOffset="-50394.52">18037 10438 2913 0,'0'0'11'0,"0"0"5"0,0 0 17 16,-15 0 13-16,15 0 98 0,0-13-55 16,0 13-5-16,-7 0-6 0,7 0 38 0,0-8 2 15,0 8 252-15,0-9-146 0,0 9 35 16,0-5-21-16,0 5-23 0,0-3 100 16,0 2-183-16,0 1-5 0,0 0-13 15,0 0-3-15,0 0-23 0,0 0 50 16,0 0-86-16,0 0-13 0,0 0-12 15,0 0-5-15,0 0 0 0,0 0-10 16,-12 0 3-16,12 18 6 0,0-18 10 16,-13 21 1-16,1 12 41 0,3-11-37 15,1 0-6-15,-1 1-4 0,-1 1-1 16,0 1-9-16,-4 18 10 0,7-22-16 0,0-3 4 16,1 1 0-16,1-1 3 0,-3 13 9 15,4-18-17-15,-1 1-3 0,2-2-3 16,0 1 1-16,1-5-1 0,0 5-2 15,0-8 0-15,2-2 3 0,0-1 1 16,0 0 7-16,0-2 11 0,0 0 31 16,0 0-34-16,0 0-9 0,0-22-8 15,17 22-4-15,-17-41-3 0,15 21 3 16,-15-4-2-16,9-3 2 16,3-62-4-16,-4 57 6 0,-8-2-2 15,7 2 3-15,-3-20 0 0,0 31 4 16,-2 2-2-16,0 3 7 0,-1 3 10 0,1 2 1 15,2 1 24-15,-2 7-38 0,0-2-4 16,1 3-1-16,1-3-3 0,7 2-1 16,-5 1 4-16,1 1 1 0,2 1 2 15,1 0 2-15,-1 0 1 0,12 0 27 16,-12 26-11-16,3-26 4 0,1 25 7 16,1-9 1-16,0 3-1 15,31 42 41-15,-15-18-48 0,-14-21-19 16,-3-2-3-1,30 49 12-15,-27-43-18 0,-11-17-3 16,0-1 5-16,-2-3-1 0,-1-2 6 0,0 0 10 16,2-3 68-16,-3 0-36 0,1 0-14 15,0 0-16-15,1-18-18 0,6-6 3 16,-2 9-4-16,1-5 2 16,24-74-5-16,-18 46-4 15,-9 24 8-15,1 2-1 0,0 3-2 16,-1 0 1-16,2-14-27 0,-2 19-12 15,-2 0-29-15,1 3-42 0,0 0-49 16,-2 1-49-16,5-5-338 0,-3 5 124 16,-1 2-201-16,3 1-111 0,2 1-304 15,1 4-78-15</inkml:trace>
  <inkml:trace contextRef="#ctx0" brushRef="#br0" timeOffset="-50091.79">18477 10618 4005 0,'-11'14'130'0,"11"0"134"0,0-2 112 0,0-2 68 0,0 2-101 0,0 7 38 0,0-11-318 16,0 1-10-16,27-1-7 0,-27-3 0 15,31-2 3-15,8 1 2 0,-18-4-34 0,1 0-9 16,0 0 5-16,-3 0 3 0,2-20-3 15,9 4 30-15,-16 16-11 0,-5-22 2 16,-4 9-3-16,-2-1 2 0,-3-12 13 16,0 13-26-16,-31 1-8 0,31 0-3 15,-36 2-2-15,12 2-1 16,-54-4-7-16,54 11-13 0,-20 1-114 16,27 0-4-16,3 0-78 0,4 22-96 15,2-22-166-15,-4 22-869 0,8 5 574 16,3-11-48-16,1-1 147 0</inkml:trace>
  <inkml:trace contextRef="#ctx0" brushRef="#br0" timeOffset="-47881.45">20077 10259 4164 0,'-2'-8'168'0,"0"0"163"0,0-1 102 0,0 1 36 0,0 1-115 0,-2-2 15 0,2 7-307 16,2 2-43-16,0 0-15 0,0 0 3 16,0 0 9-16,0 0 44 0,0 0-12 15,23 35 147 1,0-14-95-16,-23 3-50 0,14-12-8 15,-14 1-16-15,14 0-10 0,-6 4-3 16,8 15 0-16,-9-16-11 0,0 0 0 16,-1-3-4-16,0 0 2 0,9 7-14 15,4-5-21-15,-5-15 22 16,-4 0 7-16,1 0-2 0,1-23-5 16,-1 23 1-1,31-66 2-15,-15 22 9 0,-7 2-3 16,-2 6 12-16,-8 7 16 15,-2 2 54-15,-6 21-30 16,-2 5-26-16,0 1-20 16,0 0 2-16,0 0-3 0,0 0 5 15,0 0-3-15,0 0 3 0,-19 19 10 16,5 0-6-16,14-7 2 0,-17 3 5 16,8 2 11-16,-2 1 4 0,-10 21 31 15,7-16-37-15,2 1-2 0,-4 3-1 0,-1 1-9 16,-22 34 0-16,21-31-16 0,-1 1 1 15,-23 57-107-15,33-64 11 16,1-2-25-16,1-1-28 0,2-1-31 16,-4 11-249-16,5-20 118 0,1-1-155 15,1-3-149-15,2-3-133 0,0-5-278 16</inkml:trace>
  <inkml:trace contextRef="#ctx0" brushRef="#br0" timeOffset="-47184.81">20321 10704 4599 0,'-16'0'5'0,"16"0"78"0,0 10 103 0,0-10 79 16,0 0-9-16,0 0-40 0,0 0-109 16,22 0-66-16,7 0-32 0,-11 0 4 15,4-20 17-15,2 20 5 0,1-16 8 16,21-6 48-16,-25 10-45 0,-3-2-2 15,-2-1 1-15,-4 1 1 0,5-15 40 32,-10-17 76-32,-7 44-153 0,-30 2-2 15,-5 0 23-15,12 0-8 0,1 23 13 16,-60-2 61-16,25 25-50 16,45-35-34-16,0-2-1 15,8 1 2-15,-1-1 0 0,1 12 3 0,4-12-11 16,0 1 0-16,0 0-1 0,0-1 0 15,20-1 0-15,4 6-1 16,24 3-4-16,-30-12 1 0,2-2-2 16,-2 3 2-16,-1-2-2 0,0-1 4 15,12 1 3-15,-14-1-2 0,-1-3-1 16,0 0 1-16,0 0-2 0,0 0-1 16,18-20-7-16,-16-2 7 0,1 22-3 15,0-29 6-15,-2 11-3 0,26-40 1 16,-31 37 0-16,10-25-1 0,-13 23-2 15,-1-1 2-15,1 3 4 0,4-36 48 16,-9 45-11-16,-2 2-3 16,0 4-8-16,0-1-11 0,0 5-22 15,0 2 0-15,0 0-2 0,0 0 1 16,0 0-9-16,0 0-1 0,0 0-7 16,0 0-3-16,0 0 2 0,0 0 8 15,0 0 9-15,0 0 7 0,0 0 2 16,16 16 6-1,12 15 16-15,-19-23-16 0,2 0 3 0,0 1 3 16,2 2 1-16,10 12 19 0,2 4-6 16,-5-1-6-16,-12-14-15 15,-3 1 1-15,-1 0-2 0,-3 0-4 16,-1-1 4-16,0 22-2 16,0-13-18-16,-18-14-7 0,18 1-50 15,0-2-64-15,-23 1-92 0,23-1-153 16,-22-1-332-16,11 0-325 0,-2-4-288 15</inkml:trace>
  <inkml:trace contextRef="#ctx0" brushRef="#br0" timeOffset="-33223.53">1366 13837 3773 0,'0'-5'0'0,"0"0"27"0,0 2 52 16,0 0 53-16,0-2 99 0,0 3 266 0,0 0-304 16,-13-1-59-16,13 3-21 15,0 0 7-15,0 0-2 0,0 0 82 16,0 0-126-16,0 0-8 0,0 0-2 0,0 0 10 15,0 0 59-15,0 0-74 0,0 0-9 16,0 0-14-16,0 0-6 0,0 0-9 16,0 0 34-16,0 0-6 0,0 17 51 15,0-17 1-15,0 17-10 0,0-5-5 16,0 5-41-16,0 4-4 0,0 33 37 16,0 11-19-16,0-30-37 15,0 7-3-15,0-3 1 0,11-1-5 16,-11 4-4-16,0-4-7 0,0-1-2 15,0-2-1-15,0-1-1 0,7-6 2 16,-7 19-4 0,9 6-52 15,-9-53-334-31,0 0 23 0,0 0-472 16,0 0 62-16,0 0-275 0,0-22-141 15</inkml:trace>
  <inkml:trace contextRef="#ctx0" brushRef="#br0" timeOffset="-32788.93">1562 13783 4388 0,'0'-23'395'0,"0"15"-42"0,0 1 13 0,0 1-91 0,0 2-74 0,0 1-46 15,0 1-115-15,0 0-21 0,0 2-4 16,0 0-3-16,0 0-8 16,0 0 232-1,0 34-29 1,0-16-157-16,0-7 4 0,0 1 6 15,11 18 47-15,10 51 45 16,-21-56-130-16,6 2-1 16,-1 3-3-16,-1 2-3 0,-2 2-1 0,2 2-12 15,1 0 7-15,-3 2-4 0,0-2-5 16,3 31 3-16,-5-37-5 0,0-2 4 16,0-3-4-16,0-5-7 0,0-1-12 15,0-5-17-15,2-4-23 0,-2-2-22 16,0-4-31-16,0-3-52 0,0-1-332 15,0-28-311-15,0 28 136 16,0-32-256-16,0 11-186 0,-18-2-211 16</inkml:trace>
  <inkml:trace contextRef="#ctx0" brushRef="#br0" timeOffset="-32464.99">1164 14071 4203 0,'-76'-3'796'15,"67"1"-427"-15,-4 2-58 16,5-1-97-16,2 1-95 0,3-1-82 16,2 1-43-16,1-2 3 0,0 2 25 0,0 0 16 15,22-3 85-15,5 3-33 16,-11 0-57-16,4-1 1 0,4-3-5 15,30-3 12-15,16-6-25 16,-32 5-10-16,5 0-2 0,4-2-2 16,0 1 0-16,3 0-2 0,-4 0 0 15,2 1-11-15,-5 1-25 0,35-3-111 16,-23 3-85-16,-36 7 79 16,-3-2-53-16,-7 2-109 0,-1 0-256 15,-6 0-249-15,1 0-252 0,-3-1-214 16</inkml:trace>
  <inkml:trace contextRef="#ctx0" brushRef="#br0" timeOffset="-32201.37">1148 14266 5422 0,'-87'39'3'0,"71"-33"85"16,0 1 77-16,3-1 7 0,2 1-15 31,-5 9-9-31,16-16-115 0,0 5 12 16,0-5-3-16,27 1 7 0,2-1 25 15,-8 0-34-15,5 0-4 0,9-19 5 16,4 19-14-16,4-19-17 0,6 19-4 16,5-28-12-16,2 12-4 0,5 0-30 15,1 1-52-15,-1 2-45 0,54-9-241 16,-65 14 135-16,-5 1-178 0,-7 0-248 0,-8 3-337 15,-3-1-270-15</inkml:trace>
  <inkml:trace contextRef="#ctx0" brushRef="#br0" timeOffset="-194432.49">2954 13684 3646 0,'1'-1'0'0,"0"-3"20"0,1 1 15 0,0-2 83 16,-2 4-19-16,0-1 8 0,1 0 34 15,1 1 39-15,0 1 11 0,-1-1 301 16,0 1-280-16,0 0-21 0,1 0-59 15,-2 0-14-15,0 0-20 0,0 0 68 16,0 0-86-16,0 0-4 0,0 0-7 0,0 0-2 16,0 0 37-16,0 0-66 0,0 0-9 15,0 0-9-15,0 0-3 0,0 0 9 16,0 20 86-16,0 14-47 16,0-15-28-16,0 2 4 0,0 2-7 15,0 61 41-15,0-52-54 16,-12 4-2-16,12-1-3 0,0 38 11 15,0-34-18-15,0 1 1 0,0 0-4 16,0 1 1-16,0-2-3 0,0 36-3 16,0-42 0-16,0-1 0 0,0-3 4 15,0-4-6-15,0 13 4 0,0-25-2 16,0-3 1-16,0-3-2 0,0-4-3 16,0-1-2-16,0-2-73 0,0 0-26 15,0 0-62-15,0 0-56 0,0 0-103 0,0 0-145 16,0 0-752-16,0-24 263 0,0 24 100 15</inkml:trace>
  <inkml:trace contextRef="#ctx0" brushRef="#br0" timeOffset="-193700.6">3497 13858 4057 0,'-6'-6'0'0,"2"0"2"0,0 0 103 0,0-3 281 15,2 6-185-15,2 1-96 0,0-2-66 0,0 3-37 16,0-6 112-16,0 4-14 0,20-1 26 16,-20-1-31-16,0 0-24 0,22-1-6 15,-3-1 49-15,-19 4-54 0,20 1-8 16,-10 0-2-16,0 2 6 0,3 0-2 16,7 0 49-16,-8 0-56 0,-3 0 2 15,3 22-6-15,-3-22 7 0,6 19 39 16,-10 6-44-16,-2-10-4 0,-1 4-11 15,-2 4 0-15,0 3-12 0,-23 32 2 0,23-24-16 16,-28-3 0-16,12 3 1 16,-1-3-4-16,2 19 6 0,-5-35 8 0,20-3 24 15,-14-4 5-15,14-4 4 0,0-4-13 16,0 0-19-16,0-28-17 0,0 28-1 16,0-36 1-16,24 12-1 0,-24-2 0 15,43-35-9-15,-25 30 3 0,4 0-1 16,1 4 0-16,3-3 1 0,0 6 3 15,22-15-3-15,-28 23 3 0,1 2-1 16,-6 5 3-16,-2 1 0 0,2 0 3 16,-12 6 3-16,1 0 4 0,-3 2 3 15,-1-1-2-15,0 1 0 0,0-1 3 16,0 0-3-16,0 0-2 0,0-2 4 16,0 1 8-16,0 1 13 0,-16-4 57 0,16 4-51 15,0 1-12-15,0 0-15 16,0 0-5-16,-12 0-2 0,4 0-4 0,8 18 2 15,-12-18-2-15,5 15 0 0,0-15 3 16,-10 35-1-16,10-22 0 0,1 0-1 16,-1 0-1-16,4 3 0 0,1-2 1 15,2 56-80 1,20-57 24-16,2 25-218 16,5-26 153-16,-9-2-28 0,26 3-453 15,-21-13 78-15,3 0-86 0,3 0-307 16,4 0-69-16</inkml:trace>
  <inkml:trace contextRef="#ctx0" brushRef="#br0" timeOffset="-193298.08">4491 13589 3943 0,'-9'-8'0'0,"3"0"62"0,1 3 89 0,0-5 440 0,1 4-284 15,3 1-64-15,0 1-74 0,1 0-24 16,0-2 108-16,0 2-141 0,0 2-11 16,0-3 93-16,0 5-137 15,0 0-3-15,0 0-1 0,0 0-12 16,0 0 8-16,0 0-5 0,0 0 26 15,0 18 12-15,0-18 9 0,0 26-15 16,0 16 37-16,0-16-74 0,0 4-12 16,0 3-8-16,0 0-8 0,0 38 0 15,-13-35-11-15,13 0 4 0,0 71 2 16,0-73-8-16,-7-1-1 0,7 1-2 16,0-1-4-16,0 28-51 0,0-32 7 15,0-3-15-15,0-3-13 0,0-4-10 16,0 6-105-16,0-16 68 0,0-6-61 15,0-3-151-15,0 0-198 0,0 0-105 16,0-19-1418-16</inkml:trace>
  <inkml:trace contextRef="#ctx0" brushRef="#br0" timeOffset="-191567.58">5267 13639 3793 0,'0'-4'42'0,"0"1"115"0,0 2 136 16,0-2 80-16,0 2 1 0,-17-2 96 15,17 2-336-15,0 1-31 0,0 0-1 16,0-1-10-16,-10 1 30 0,10 0-96 0,0 0-4 15,0 0 15-15,0 0 14 0,0 0 8 16,0 0 32-16,0 21-64 16,17-21-1-16,-17 17 2 0,22-17 3 0,-6 23-10 15,23 0 0-15,-15-11-20 0,1 3 0 16,2-1 1-16,2 1 2 0,26 10 0 16,23 10-5-1,-34-16 1-15,-23-12 3 0,-3 3-7 16,-1-4 3-16,-2 0-2 0,8 3 2 15,-13-5-1-15,-4 0 10 0,-2-2 7 16,-2-2 8-16,0 0 108 16,-2 0-81-16,0 0 37 0,0 0-48 0,0 0-5 15,0 0-3-15,0 0 7 0,0 0 2 16,0 0 41-16,0 0-44 0,0 0-6 16,0 0-1-16,0 0-1 0,0 0 25 15,0 0-30-15,0 0 5 0,0 0-5 16,-19 0-1-16,19 0-3 0,-39 23 24 15,18 4-20-15,-4-9 1 0,-5 3-10 16,-3 4 1-16,-3 2-1 0,-39 34-1 16,36-28-8-16,1 1-6 0,4-2 4 15,5-4-3-15,-18 18-9 0,32-28-12 16,3-4-15-16,4-4-21 0,2-2-29 0,4-4-24 16,1 4-166-16,1-4 95 0,0-4-54 15,0 0-127-15,0 0-222 16,0 0-88-16,0-24-1513 0</inkml:trace>
  <inkml:trace contextRef="#ctx0" brushRef="#br0" timeOffset="-190590.24">6383 13694 3945 0,'13'-18'190'0,"-13"-10"283"0,0 17-233 15,13-1-81-15,-6 1-18 0,5-3-14 16,27-22 343-16,-8 16-267 16,-16 11-144-16,1 1 0 0,2 2-3 0,-3 1 0 15,2 0-6-15,18-1 2 0,-18 5-22 16,1 1 8-16,-2 0 9 0,2 0 8 15,-1 0-4-15,9 18 60 0,-12 0-44 16,-3-18 1-16,-3 28-4 0,-1-9 0 16,0 26 33-16,-6-19-65 0,-1 5-8 15,0 0-12-15,0 2-1 0,-24 1-3 16,-7 32 6-16,8-34-10 0,-2-1 0 16,-4 0-2-16,-3-4 0 0,-1-2 1 15,-29 17 5-15,29-24-4 0,4-5 0 0,2-2-2 16,5-3 2-16,-15-2-2 15,23-6-1-15,3 0-3 0,3 0-2 0,0 0-3 16,5-19-5-16,3 3-11 0,0 16 14 16,0-22 6-16,0 22 1 0,29-22 0 15,2 1-3-15,-12 11 2 0,-1 3 0 16,4 7 1-16,1-12 1 0,-1 12 0 16,21 0 16-16,-23 0-2 0,-1 0 6 15,-2 19 3-15,0-19 8 0,-2 27-3 16,9 6 13-16,-14-12-33 0,0 2-3 15,1 0 1-15,-1-2-4 0,10 21-3 16,-10-24 1-16,3 1-3 0,0-5 1 0,1-2-5 16,3-2-7-16,24-1-48 15,-17-9 6-15,5 0-25 0,3 0-21 0,2-26-38 16,2 26-28-16,39-42-304 0,-40 26 114 16,-2 0-122-16,-4 3-58 0,-6 1-336 15,8 0-1085-15</inkml:trace>
  <inkml:trace contextRef="#ctx0" brushRef="#br0" timeOffset="-187131.9">2396 15462 3551 0,'-17'0'157'0,"4"0"205"0,-1 11 116 0,0-11-6 16,-8 0 96-16,5 0-405 16,13 0-128-16,0 0-11 0,2 0-4 15,2 0-3-15,0 0-4 0,0 0-7 16,0 0 1-16,0 0-1 0,29 0-4 0,3 0 1 15,14 0-1-15,-20 0 3 16,1-15-3-16,-5 15-2 0,2 0-5 16,-2 0 0-16,-3-10-4 0,0 10-50 15,-4 0-94-15,7-5-742 16,-2 1-1076-16,-15 2 724 0</inkml:trace>
  <inkml:trace contextRef="#ctx0" brushRef="#br0" timeOffset="-186886.25">2283 15637 3378 0,'-14'11'350'15,"0"-4"115"-15,3 0 12 0,3-3-111 16,0 0-152-16,6 0-105 0,1-2-55 16,1 1-23-16,0-3 10 0,32 0 38 15,10 0-20-15,-14 0-40 16,4-25-8-16,3 25-3 0,0-15-2 15,-1 15-3-15,-2-13-7 0,-1 13 6 16,-3 0-4-16,-4 0-12 0,5-10-17 16,-10 10-82-16,-14 0-21 15,-4 0-158-15,-1 0-189 0,0 0-273 16,0 0-269-16,0 0-69 0</inkml:trace>
  <inkml:trace contextRef="#ctx0" brushRef="#br0" timeOffset="-182601.64">16319 1105 2880 0,'0'-4'-24'0,"0"-9"13"0,0 7 42 0,0 2 30 16,0 1 43-16,0-2 63 0,0-5 268 15,0 6-169-15,0-1 10 0,0 0-15 16,0-2 402-16,0 7-531 16,0 0-56-16,0 0-3 0,0 0 33 15,0 0-61-15,0 0-10 0,0 0-8 0,0 0-13 16,0 0 0-16,0 0-12 15,0 0 38-15,0 13 23 0,0-13 24 0,0 11 0 16,0 9 24-16,0-7-70 0,0 5 10 16,0 1-5-16,0 6 1 0,0 3-16 15,11 39 3-15,-11-26-27 0,0 7 6 16,0 4-1-16,9 6 2 0,-9 6-6 16,12 68 1-16,-7-65-7 0,1 1 4 15,2-6-1 1,21 176 27-16,-23-204-30 0,-3-2 2 15,0-2-4-15,0-2 4 0,0 24-2 0,-1-28 1 16,-1-1-5-16,0-4-2 16,1 19-115-16,-1-32 19 0,0-1-63 15,1-2-567-15,-2-3 100 0,1 0-109 16,3-24-61-16,0 24-49 0,-1-32 134 16</inkml:trace>
  <inkml:trace contextRef="#ctx0" brushRef="#br0" timeOffset="-182085.86">16848 1344 3922 0,'0'-7'9'0,"0"-2"45"0,0 0 101 0,0-2 91 16,23-13 294-16,-23 10-389 0,26-2-82 0,-7 0-62 15,3-2 5-15,3 1-15 0,31-13 4 16,-31 17-13-16,2 1 6 0,-2 3-10 16,-3 2-11-16,-6 2-89 0,10 1-524 15,-18 4 117-15,1 0 25 0,-3 0 93 16,-3 0-170-16</inkml:trace>
  <inkml:trace contextRef="#ctx0" brushRef="#br0" timeOffset="-181818.92">16993 1261 3985 0,'-6'0'125'0,"1"0"143"16,2 0 116-16,1 0 44 0,-1 0 157 15,1 0-452-15,0 0-67 0,2 0-48 16,-1 0-14-16,1 0 0 0,-2 0 14 16,2 0 1-16,0 0 4 0,0 18-5 15,0-18-5-15,0 40 5 0,0-23-11 16,0 0-7-16,20 4 1 0,-20 1-4 16,0 2 2-16,11 26 8 0,-11-25-2 0,0 3-6 15,0 1-25-15,0 1-56 0,0 1-98 16,-18 27-608-16,18-28 167 0,-20-1-25 15,20-2 91-15,0-3-200 0</inkml:trace>
  <inkml:trace contextRef="#ctx0" brushRef="#br0" timeOffset="-181629.03">16884 1811 3367 0,'-22'0'202'0,"8"0"101"16,2 0 118-16,2 0-7 0,-2 0-96 15,4 19-125-15,-1-19-52 0,9 15-106 0,0-15-9 16,0 0-17-16,21 10-8 16,-21-10-6-16,55 0-17 0,-29 0-49 0,3-18-102 15,3 18-188-15,3-26-142 0,1 9-77 16,36-24-425-16,-33 18 447 0</inkml:trace>
  <inkml:trace contextRef="#ctx0" brushRef="#br0" timeOffset="-181218.07">17462 1188 3114 0,'0'-5'58'0,"0"-1"168"16,-17-1 239-16,17 1 71 0,0 1-17 16,-16-3 158-16,6 5-480 0,10 0-56 15,-11 2-32-15,5-1-1 0,1 1-21 16,-3 0 43-16,2 1-87 0,2 0-13 15,1 0-9-15,-1 0 1 0,-3 0 39 16,3 21-22-16,1-21 1 0,-3 14-6 16,2-14 14-16,1 20-4 0,-3 2 28 15,4-11-53-15,0 1-4 0,2 2-1 16,0 1 4-16,0 1-4 0,0 18 6 0,0-15-16 16,0 0-1-16,0 2 1 0,23 2-3 15,-23 22 5-15,16-20-7 0,-16 0 3 16,12 0 0-16,-12 0 6 0,9 2-4 15,-3 26 2-15,-6-27-6 0,0 1 3 16,0 1-5-16,0 0 0 0,-20 0-15 16,-5 25-97-16,9-29 14 0,-3 0-26 15,-1 0-18-15,-1-4-34 0,-16 10-304 16,18-20 105-16,2-1-169 0,2-6-75 16,3-3-69-16,3 0 135 0,3-28-468 0,2 10 405 15</inkml:trace>
  <inkml:trace contextRef="#ctx0" brushRef="#br0" timeOffset="-181046.65">17227 1521 2897 0,'0'0'47'0,"0"0"18"0,-19 0 27 16,19 0 56-16,0 0 66 0,0 0-21 16,19 0 28-16,-19 0-160 0,29 0-27 15,-10 0 8-15,1 0 12 0,1-18-67 16,24 4-13-16,-23 14-96 0,1-16-82 15,-2 16-93-15,-2-15-113 0,17 1-826 16</inkml:trace>
  <inkml:trace contextRef="#ctx0" brushRef="#br0" timeOffset="-179057.02">18182 1234 2753 0,'2'-2'29'0,"1"-2"-22"0,-2 2 0 0,1-3 0 16,1 1-10-16,-3 1 13 16,2 1 87-16,-1 1-24 0,0 0 36 15,-1-1 49-15,0 1 107 0,2-1 451 16,-2 2-334-16,0-2 396 31,0 2-254-31,0 0-492 0,0 0-12 16,0 14 12-16,0-14-11 15,0 0 10-15,-15 27 35 0,15-16-30 16,0 5 7-16,0 2 10 0,-10 6 7 0,10 3-3 16,-14 38 23-16,7-26-58 0,2-1-12 15,-1 3-2-15,0 2-6 0,2-1 2 16,-2 39-1-16,3-43-4 0,1-2 1 16,2-5-4-16,0-4 2 0,0 16-10 15,0-29-21-15,0-2-31 0,0-3-30 16,0-2-41-16,0-4-45 0,15-1-553 15,-15-2 102-15,0 0-93 0,0 0-192 16,0-25 4-16,0 25 157 0</inkml:trace>
  <inkml:trace contextRef="#ctx0" brushRef="#br0" timeOffset="-178444.08">18272 1425 2907 0,'0'-12'27'0,"0"5"-24"0,0 1 20 0,0-2-13 0,0 2 77 0,0-1 13 0,19-5 39 15,6 7-65-15,-9-2 11 0,1 1 98 16,0 1 14-16,20-6 218 0,-21 8-269 15,1 0 27-15,-4 1-50 0,15 0 321 16,-25 2-284-16,0 0-17 0,-1 0 1 16,0 22 84-16,-2-22-143 0,0 26-40 15,0-7-20-15,0 4-10 0,-21 1-7 16,-4 31 12-16,8-24-17 0,2 0 0 16,-4 1-4-16,3-3-5 0,-16 25 10 15,17-32-6-15,3 0 3 0,1-7 2 16,3-1 2-16,3-7 3 0,1-3 1 15,2-4-10-15,2 0-6 0,0-23 4 16,0 23-1-16,0-36 2 0,26-20 1 0,0 21-1 16,39-80-3-1,-41 77 4-15,0 1-5 0,47-56 2 16,-51 72 5-16,-1 1 2 0,13-9 9 16,-16 17 82-16,-11 7-26 15,0 4 64-15,-5 1-109 16,0 0-11-16,-23 18 3 0,23-18 0 15,-22 21 13-15,22-21 3 0,-44 45 44 16,29-28-42-16,-19 36 24 16,25-18-51-1,4 21-4-15,5-1-10 16,43-10-106-16,-43-32 38 16,27 0-23-16,7 5-206 0,22-4-910 15,-13-14-186-15,-21 0 471 16,-2-20 304-16</inkml:trace>
  <inkml:trace contextRef="#ctx0" brushRef="#br0" timeOffset="-178059.72">18889 1109 3417 0,'0'-4'139'0,"0"0"243"0,0-1 145 0,0 1 10 0,0 0 128 16,0 3-541-16,0 0-74 0,0 0-9 16,0 1 8-16,0 0 25 0,0 0 128 15,0 0-98-15,0 0-9 0,0 0-11 16,0 19-7-16,0-19-8 0,0 17 48 15,0 7-68-15,0-8-4 0,0 0-8 0,15 5-1 16,-15 26 11-16,0-19-31 0,0 1-6 16,0 6-5-16,10-1-3 0,-10 4-2 15,0 33-3-15,0-35-8 0,0-1-23 16,0-3-17-16,0-1-28 0,0-3-21 16,0 18-117-16,0-24 93 0,0-5-13 15,0-2-47-15,0-5-102 0,0-3-163 16,0 0-898-16,0-7 636 0,0 0-85 15,0 0 202-15</inkml:trace>
  <inkml:trace contextRef="#ctx0" brushRef="#br0" timeOffset="-177438.67">19413 1109 4679 0,'-9'0'-18'0,"9"0"265"0,0 0 13 0,0 0-4 0,0 0-61 0,21 0-10 15,-3 0-164-15,-18 17-14 0,32-17-5 0,-11 19 3 16,3-19 4-16,24 31 7 16,-22-19-14-16,50 19 2 0,-55-22-2 15,0-1-3-15,-1 1-1 0,-2-2 2 16,1-1 2-16,13 5 0 0,-19-7-1 16,-1-1 22-16,-3-2 35 0,-1 2 41 15,-1 0 150-15,-6-2-136 0,-1-1-15 16,0 0-14-16,0 1 3 0,0 0-11 0,0 2 36 15,-20 2-75-15,20 0-7 16,-22 3 2-16,6 4 0 0,-4-1-2 16,-29 24 16-16,18-14-34 0,-1 4-6 0,-2 1-2 15,0 1-4-15,-65 50-1 16,68-52-18-16,-19 16-112 0,31-22 21 16,1-6-19-16,5 0-14 0,0-1-40 15,5-2-52-15,-1 1-655 0,7-8 193 16,2-3-89-16,0 0-185 0,0 0 109 15</inkml:trace>
  <inkml:trace contextRef="#ctx0" brushRef="#br0" timeOffset="-176977.96">20312 1427 3661 0,'5'-13'86'15,"-4"1"202"-15,-1-1 162 0,-19-23 696 16,19 25-987-16,-20 2-52 16,20 1-5-16,-23-5 101 15,-31 4-27-15,19 9-82 16,14 0-59-16,-1 24-1 0,-2-24-5 16,-29 56 10-16,26-32-33 0,-38 58-9 15,47-56 1-15,7-3-6 0,4-1-15 16,2 1-15-16,5-4-12 15,0 23-85-15,30-27 84 0,-3-13 40 16,-8-2 4-16,1 0 7 0,2-21 3 16,2 21 0-16,31-52 0 0,-28 30-2 15,1-5 9-15,-2 1 19 0,-3 1 31 16,-2 0 35-16,5-18 173 0,-17 25-115 16,-3 6-8-16,-4 4-27 0,-2 3-36 15,0 5-29-15,0 0-60 0,0 0 0 0,0 0 3 16,0 25-7-16,0-25-17 15,-15 53-101-15,15-31 37 0,0 2 2 16,0 0 3-16,0 0-14 0,23-2 3 0,-7 20-104 16,-16-22 94-16,18-1-23 0,-18-2-52 15,22-1-99-15,4 7-808 0,-7-12 379 16,1-4-137-16,1-5 84 0,1 0 39 16</inkml:trace>
  <inkml:trace contextRef="#ctx0" brushRef="#br0" timeOffset="-175834.81">21164 1082 3569 0,'0'0'8'0,"3"-20"186"0,-2 20 762 0,-1-23-435 0,0 23-111 16,0-12-152-16,0 12-69 0,0 0-67 0,0-10-8 15,0 10-94-15,0 0-13 0,0 0-3 16,0 0 1-16,0 0 51 15,0 0-13-15,0 0 16 0,0 25-4 0,0-25-6 16,0 31 0-16,0 17 19 16,15 8-38-16,-15 11-23 0,0-32-8 15,0 2-28-15,0-1-43 0,-24 1-41 16,24 0-49-16,-18 31-248 0,3-37 122 16,15-5-130-16,-16-4-148 0,16-6-107 15,-9 4-405-15,9-16 685 16,-11-4-548-16,7 0 441 0</inkml:trace>
  <inkml:trace contextRef="#ctx0" brushRef="#br0" timeOffset="-175119.54">21041 1477 2842 0,'-6'-29'20'0,"0"1"45"16,2 2 72-16,1 1 60 0,1 2 127 15,0-6 337-15,2 15-424 0,0 5-100 0,0 2-84 16,0 1-29-16,0-4 16 0,28 8-3 16,-28-2 11-16,33 0 11 0,-10-1-25 15,6-1-12-15,40-6-4 0,-29 2-15 16,1 2-3-16,3 0-15 0,2-3 12 15,-1-2-12-15,40-11 2 0,-14-1 38 16,-22 3 25-16,-33 12-27 16,-6-1 5-16,-8 3 6 0,-2 0 15 15,0-12 82-15,-24 10-63 0,24 1-10 16,-30 0 19-16,13 0 4 0,-2 2 12 0,-17-6 113 16,19 11-121-16,2-3-14 15,-8-1 34-15,11 4-98 16,7 2-10-16,5 0 28 15,0 22 116-15,0 0-97 16,0-8-1-16,0 4 0 0,0 5-3 16,0 23 22-16,-20-20-47 0,20 3-3 15,0 0-5-15,-16 0-3 0,16 2-1 16,-9 25 0-16,0-29-5 0,9-1 0 16,-5-3 4-16,5-2-6 0,0-3 3 15,0 11-12-15,0-18-3 0,0-3-3 16,0-1 1-16,0-3 6 0,0-4 6 0,17 0 6 15,-17 0-1-15,15-19 2 0,-15 19-4 16,53-62-10-16,-37 44 12 16,-2 2 0-16,15-13 6 0,-18 20-6 15,-3 9 1-15,-1-10 0 0,-3 10-3 16,-1-6 3-16,-3 6 1 0,0 0 2 16,0 0 1-16,0 0-2 0,0 22 0 15,0-1-4-15,0-21 0 0,0 24-3 16,0-10-4-16,24-2-3 0,-24-1 4 15,35-1-15-15,-20 3 17 0,3-13-4 16,1 6 6-16,3-6 0 0,-2 0 0 0,25-19 3 16,-22 19 0-16,-3-20-1 0,1 20 1 15,-4-30-1-15,12 1 8 0,-18 15-1 16,-3 0 4-16,-2-1 27 0,-2 4 29 16,-4 2 19-16,0-3 65 0,0 8-112 15,-45 4 21-15,45 0-42 16,-28 0-7-16,12 23-2 0,2-23-3 15,-2 22-5-15,-3 4-1 0,11-12 0 16,8 1-17-16,-7-3-20 0,7 1-14 0,0 7-84 16,0-8 69-16,25-1-13 15,-25-3-19-15,27 1-37 0,-10 0-77 0,24-2-711 16,-16-4 202-16,1-3-52 0,-1 0-104 16,2 0 97-16</inkml:trace>
  <inkml:trace contextRef="#ctx0" brushRef="#br0" timeOffset="-174674.23">22047 1308 3509 0,'-18'0'42'0,"18"0"103"0,-10 0 95 0,10 0 58 0,-5 0 284 16,5 0-353-16,0 0-48 15,0 0-24-15,0 0-12 0,0 22-28 0,0-7 85 16,0-15-119-16,0 19-17 0,0-7-5 15,0 0-5-15,0-1-6 0,0 16 26 16,0-15-59-16,13 2-7 0,-13 1-8 16,0 0-1-16,0 12 3 0,0-13-2 15,0-2 2-15,0-1-4 0,0-2 0 16,0-2 3-16,0 0 35 0,0-6 5 16,0-1 6-16,0 0-7 0,0 0-11 15,0-19-21-15,0-5-10 0,0 10-2 16,0-7-3-16,20-1 4 0,-7-2 1 15,19-24-6-15,-15 26 6 0,-1 0 3 0,2 5 11 16,-3 1 0-16,0 5 6 0,7-3 17 16,-14 10-23-16,0 1-1 0,-1 2-2 15,-1 1 9-15,1 0 1 0,4 0 12 16,-6 18-23-16,1-18-3 0,-1 20-7 16,2-20 3-16,-4 26-5 0,5 6-47 15,-8-14-9-15,0 38-282 16,0-36 162-16,0 32-932 15,0-37 478-15,-17-3 3 0,17-2-250 0,0-1 41 16</inkml:trace>
  <inkml:trace contextRef="#ctx0" brushRef="#br0" timeOffset="-174006.18">22840 1302 4841 0,'-13'-4'-8'0,"3"0"13"15,2-1 132-15,-5-7 374 0,9 9-237 0,2 0-107 47,73-12-9-47,-58 14-155 0,1 0 7 16,78-2 49 0,-78 3-38-1,-9 0 2-15,2 15 26 0,-4-15-20 16,0 18-13-16,-3-8-1 0,0 4 0 15,0 17 18-15,0-11-19 0,-24 2-1 16,24 2-4-16,-28 1-3 0,11 0 2 16,-18 21 1-16,15-24-2 0,4-3 0 15,1-3 3-15,3-4 7 0,5-4 17 0,-1 2 60 16,1-9-40-16,7-1-18 16,0 0-12-16,0 0-12 0,20-19-19 0,-20 19-3 15,23-25-3-15,-6 6-11 0,5-4-8 16,3-3-8-16,28-30-31 0,-24 25 51 15,0 0 9-15,-2 2 5 0,-1 1 2 16,-4 2 3-16,12-14 7 0,-24 24 1 16,-1 3 23-16,-4 4 29 0,-1 5 19 15,-4-3 57-15,0 7-108 0,0 0-20 16,0 0-7-16,0 0-1 0,-25 0 1 16,1 25 1-16,24 1 1 0,-29-8 0 0,15 3 0 15,1 0-2-15,1 1-2 0,-1 21-6 16,13-20-3-16,0-3-13 15,0 1-14-15,0-3-28 0,25 0-29 0,6 15-172 16,-10-18 88-16,50 9-1011 16,-45-21 486-16,2-3-28 0,1 0-190 15,1 0 92-15</inkml:trace>
  <inkml:trace contextRef="#ctx0" brushRef="#br0" timeOffset="-173634.26">23382 1130 4477 0,'-9'-7'319'0,"-2"4"-35"0,11 3 28 0,0-1-100 16,0 1-65-16,0 0-80 0,0 0 20 16,0 0-14-16,0 0 22 0,0 23-5 15,27-23-7-15,3 22 61 0,-11 6-86 16,2-13-8-16,5 2-11 0,0 1-4 15,5 1-8-15,32 16-1 0,-33-17-22 16,2 1-4-16,-2-1 0 0,0-2 0 16,19 13 2-16,-13-6 3 0,-9-10-4 15,-18-9-1-15,-3-1 12 0,-4 0 17 16,0-1 17-16,-2-2 23 0,0 2 84 16,0 0-90-16,0-2-16 0,0 2-16 15,0 0-7-15,-20 3-7 0,-6 9-3 16,9-2-12-16,-7 1-1 0,-4 5-2 15,-5 2-6-15,-39 22-73 0,37-20 1 16,-1 1-37-16,1 1-14 0,3-2-19 16,4-1-20-16,-12 16-229 0,25-24 72 0,4 0-187 15,5-6-120-15,3-1-118 16,3-3-129-16,0-3-575 0</inkml:trace>
  <inkml:trace contextRef="#ctx0" brushRef="#br0" timeOffset="-173182.53">24186 1462 4466 0,'8'-18'137'0,"-2"-17"460"16,-6 20-245-16,1-3-68 0,-1 5-95 16,0 2-22-16,0-5 26 0,0 10-142 15,-18 2-14-15,18 1-16 0,0 1-6 16,0 2-9-16,-19 0-2 0,-3 0 1 15,-51 68 23-15,51-50-24 16,-21 21-5-16,24-18 2 0,3 0-3 16,-34 69-147-1,47-78 88-15,0-1 6 0,3-5 3 16,0-1 15-16,0-3 14 0,0-1 10 16,27-1 9-16,-27 0 8 0,26 0-5 15,-9-25 3-15,22-3-4 0,-18 12 3 16,-2-3 0-16,0 1 2 0,-2-1 22 15,-2 0 34-15,4-8 122 0,-13 15-91 16,-2 3-17-16,-3 5-22 0,-1 4-14 0,0-6-23 16,0 6-22-16,0 0 0 0,0 0 3 15,0 20 9-15,0-20-3 0,0 25 0 16,21 7-7-16,-21-13-7 0,0-1-18 16,20 0-19-16,-20-2-24 0,18 11-126 15,-1-15 62-15,-3-2-62 0,-1-1-157 16,0-2-216-16,4-3-155 0,25-2-1391 15,-20-2 1221-15</inkml:trace>
  <inkml:trace contextRef="#ctx0" brushRef="#br0" timeOffset="-172775.94">24833 1376 4355 0,'0'-6'164'0,"0"0"142"0,-14-4 415 0,14 5-459 0,-10 2-104 0,10 2-72 16,-8 1-29-16,1 0-35 0,-7 18 17 0,1-18-6 16,2 23 1-16,-2-7-11 0,1 3 3 15,-12 21-11-15,17-21-11 0,-2 2-3 16,6-3 4-16,0-1-4 0,3-3-3 15,0 7-10-15,0-14 6 0,0-2 5 16,0-2 0-16,22-1 0 0,-22-2 1 16,20 0-1-16,5 0 0 0,-12 0 0 15,1-22 4-15,-1 22-1 0,8-37 14 16,-13 21-12-16,-8-3 14 0,4-2 18 16,-4 0 20-16,0 1 21 15,-22-35 66-15,1 41-140 0,-2-4-8 0,23 13-3 16,-21 3-8-16,21 2-34 15,-19 0-44-15,19 0-54 0,-17 25-441 16,5-25 27-16,12 18-138 0,-5-18-47 0,5 18-309 16</inkml:trace>
  <inkml:trace contextRef="#ctx0" brushRef="#br0" timeOffset="-172414.93">25021 1331 4867 0,'6'-4'155'16,"-4"2"6"-16,0 2 48 0,-1-2-25 15,2 2-26-15,1 0-44 0,8 0-3 0,-1 0-86 16,-2 0-12-16,2 17-6 0,2-17 1 16,0 14 2-16,8 3 5 0,-12-7-2 15,-2 0 3-15,0 0 8 0,-5 3 2 16,0 10 12-16,-2-10-25 0,0 0 3 15,0 1-1-15,-29 1-1 0,29-1-1 16,-27 14 7-16,0-16-13 0,16-2 0 16,11-2 0-16,-21-2 27 0,21-3 9 15,-9-3 34-15,9 0-68 0,0 0-9 0,0-27-2 16,0 27-3-16,21-44 3 0,5 26-1 16,31-43 1-1,-33 39 0-15,1-1-3 0,2 2 1 0,3 0-5 16,1 1-23-16,26-13-91 0,-24 19 24 15,-6 6-17-15,2 0-61 0,0 4-118 16,18 1-829-16,-24 3 423 0,-5 0-161 16,-2 0 176-16,-6 0-63 0</inkml:trace>
  <inkml:trace contextRef="#ctx0" brushRef="#br0" timeOffset="-171616.71">23491 1941 2927 0,'0'-10'3'0,"0"0"27"0,0 2 48 0,0-3 104 0,20 1 107 15,-20-11 323-15,18 13-391 0,-18-2-69 0,17 2-26 16,-8 0 14-16,13-8 141 16,-10 9-170-16,0 1-15 0,4 0-11 15,-1 0-15-15,1 2 7 0,10-2 35 0,-14 4-64 16,-1 1-21-16,-1 1 5 0,-2 0 7 15,-1 0-8-15,8 0 55 0,-8 18-34 16,-1-18 9-16,-1 20 6 0,-2-20-3 16,-2 43 19-16,-1-26-65 0,0 3-12 15,0 0-3-15,-22 3 2 0,22 0-4 16,-26 21 7-16,-4-22-4 0,15 0-3 16,0-1-1-16,-1-2 0 0,2-1-2 15,-8 11-3-15,22-19 3 0,-10 1-6 0,10-5 2 16,0-4 4-16,0 0 9 0,0-2-3 15,30 0-1-15,-30 0-2 0,34-25-4 16,-8 25 3-16,36-38-5 0,-27 22 0 16,1-2 3-16,0-1-1 0,2 1 1 15,-4 0 0-15,21-15 3 0,-34 20 5 16,-3 1 11-16,-7 2 22 0,-4 3 29 16,-4-1 85-16,-3 6-107 0,0 2-24 15,0 0-21-15,-27 0 0 0,27 0 7 16,-45 27 25-16,28-27-9 0,-2 25 3 15,1-10 0-15,2 1-2 0,1 1-9 0,-4 17-10 16,10-16-10-16,9-1-2 0,0-1 3 16,0 1-4-16,23 32-88 15,11-35 13-15,15 11-163 0,-21-16 66 16,3-2-88-16,0-5-191 0,2-1-200 16,1-1-116-16,32 0-1193 0</inkml:trace>
  <inkml:trace contextRef="#ctx0" brushRef="#br0" timeOffset="-171030.59">24545 1888 2601 0,'4'0'19'0,"1"0"23"0,-3 0 21 0,1 0 1 0,5-17-1 0,-4 17-29 16,1 0 0-16,0-11 19 0,0 11 2 15,-2 0 9-15,6-8 52 0,-7 8-48 16,1-7 6-16,-1 7 69 0,-2 0 22 16,5 0 993-1,-5 0-936-15,2 0 292 0,-2 0-409 16,0 0-21-16,0 0 5 15,0 0 147-15,0 0-129 0,0 0-49 16,0 12 9-16,-17-12 2 0,17 0 3 16,0 14-5-16,-15 3 53 0,15-7-72 15,0 1-9-15,-16 1-7 0,16 0-3 16,-15 1-7-16,-5 17 26 0,6-16-26 16,0 3 2-16,-4 0-2 0,-3 1-3 15,0 2-7-15,-19 16-1 0,19-17-13 0,2-3 2 16,4-1-3-16,0-2 3 15,-4 5 2-15,14-12-1 0,0-2-1 0,3-1 2 16,1-1 4-16,1-2-3 0,0 0 5 16,0 0-7-16,0 0 1 0,22 0 0 15,-22 0-2-15,20 0 1 0,9 0-2 16,-11 0-1-16,-1 0-1 0,1 0 2 16,1 0-7-16,20 16-25 0,-23-16-4 15,2 15-11-15,-1-15-14 0,-2 17-15 16,2-6-13-16,10 15-136 0,-15-11 59 15,0-2-59-15,-1 0-135 0,-2 0-213 16,-3-1-133-16,4 3-1096 0,-7-8 1041 16</inkml:trace>
  <inkml:trace contextRef="#ctx0" brushRef="#br0" timeOffset="-170705.55">24901 2051 4783 0,'-8'0'138'0,"-1"0"136"0,0 0 82 0,2 0 17 0,0 0-94 0,-1 0 9 16,6 0-224-16,1 0-28 0,1 0-14 16,0 0-9-16,0 0-6 15,22 0-1-15,-22 0-4 0,37 0 1 16,-21 0-2-16,4 0-5 0,2 0-43 16,-1 0-52-16,26 12-407 0,-26-12-67 15,1 0-182-15,2 0-311 0,-1 0-280 0</inkml:trace>
  <inkml:trace contextRef="#ctx0" brushRef="#br0" timeOffset="-170285.95">25481 2019 4018 0,'5'0'200'0,"2"0"135"0,16-16 856 15,-19 2-941-15,0 14-71 16,-1 0-38-16,1 0-24 0,-2-9 75 15,-2 9-92-15,0 0 5 0,0 0-19 16,0 0-17-16,-20 0-13 0,20 0-48 16,-27 22 11-16,9-22 3 0,-4 25-4 0,-3-8-1 15,-24 22-19-15,24-17-14 16,5 0-24-16,4-3-23 0,2-1-20 0,7-1-10 16,3 8-61-16,4-17 103 0,0-2 20 15,0-1 10-15,0-4 15 0,27-1 2 16,27-19-1-1,-18-2 5-15,-20-7 0 0,0 14 2 16,1-4-2-16,-1 0 4 16,29-33 94-16,-24 24 116 0,-10 7 98 15,-9 17-227-15,-2 3-70 16,0 0-10-16,0 0-5 0,0 0 0 16,0 25-2-16,-16-1-4 0,16-9-13 15,0 2-8-15,0-2-21 0,0 2-18 16,28 12-112-16,2-15 72 0,-12-3-19 15,3 0-30-15,1-2-62 0,27 5-610 16,-22-9 112-16,0-1-195 0,0-2-171 16,0-2-12-16</inkml:trace>
  <inkml:trace contextRef="#ctx0" brushRef="#br0" timeOffset="-166064.94">3657 15140 3211 0,'0'-7'0'0,"0"-3"178"16,-2-16 436-16,1 19-517 0,1 1 25 15,0 1-25-15,0-4-43 0,0-2 81 16,0 7-40-16,17-3 13 0,-17 4-37 16,0-1-24-16,15 0-25 15,-3 2 82-15,-3 2 18 0,-9 0-67 16,11 0 18-16,-4 0 23 0,0 23 2 15,1-23 14-15,17 35 172 16,-18-20-217-16,5 22 55 0,-8 40 2 16,-4-15-93-1,0-28-20-15,-28-3-9 0,28 3-1 0,-23 30 0 16,1-38 4-16,22-3-2 0,-20-3-2 16,20-3 4-16,-12-7-4 0,12 2 67 15,-9-9-22-15,9-3 3 0,0 0-16 16,0 0-23-16,0 0-9 0,0-22-10 15,0 22 6-15,0-23-1 0,0 9 0 16,21-2-7-16,2-26-21 16,8-6 5-16,5-2 2 0,-16 23 18 15,1 1 2-15,1-1 3 0,-2 1 1 0,1 3-1 16,15-21 5-16,-21 25-2 0,-3 2-4 16,-2 6 5-16,-3 0-4 15,0-2 3-15,-6 11-7 0,-1-2 7 0,0 2-2 16,0 0-1-16,0 0 7 0,0 0 3 15,0 2 8-15,0-1-4 0,0 1-3 16,0 0-1-16,-19 0-5 0,3 23 4 16,16-23-1-16,-24 26-1 0,10-12 1 15,0 5-4-15,-18 38 7 16,23-37-6-16,2 18 0 0,7-20-3 16,0-1-2-16,0 1 1 0,0-3-16 15,65 32-192-15,-44-35 42 0,2-4-98 16,31 5-747-16,-22-12 374 15,2-1-61-15,-1 0-18 0,6 0-25 0</inkml:trace>
  <inkml:trace contextRef="#ctx0" brushRef="#br0" timeOffset="-165586.61">4418 14933 4995 0,'-2'-2'296'0,"1"2"-52"0,1 0 142 16,0 0-351-16,0 0-5 0,0 0 0 15,0 0 26-15,0 0-45 16,0 0 96-16,0 16-51 0,25-16-11 15,-25 13-6-15,26-2-6 0,13 11 10 16,-14-6-28-16,2-1-5 0,4 2 1 16,129 65-7-1,-129-68-3-15,-3-2-2 0,-1 0 0 16,-3-1-2-16,18 6 3 0,-24-10-3 16,18 4 14-16,-31-10 2 15,-1-1 36-15,-4 0 29 0,0 0 10 0,0 0 201 31,-19 0-263-31,19 0-10 16,-29 0-8-16,15 22-8 16,-38 25-1-16,31-25-1 0,-1 3-2 15,-25 30-8-15,24-29-22 0,0-1-20 16,1 3-25-16,0-3-29 0,1 0 1 31,-80 90-2179-31,99-115 1732 16,1 0-213-16</inkml:trace>
  <inkml:trace contextRef="#ctx0" brushRef="#br0" timeOffset="-165019.93">5260 15082 4883 0,'6'-7'174'0,"-3"2"97"0,2-2 18 0,-3-1-39 0,0 1-93 16,4-3-28-16,-1 6-96 0,1 0 1 16,4-3 8-16,2 2-3 0,18-5 23 15,-13 6-50-15,1-1 4 0,0 2 7 0,2-2 7 16,-3 4 5-16,12-2 31 15,-15 3-31-15,-5 0 3 0,1 0 6 0,-3 0 7 16,1 0 66-16,-6 25-43 0,-2-25-4 16,0 29-16-16,0-10-2 0,0 6-28 15,-22 31 3-15,-2-22-24 0,5-1-1 16,0 2-5-16,-3 1-1 0,0-3 5 16,-21 26 2-16,21-34-1 0,1-3-5 15,5-4-1-15,1-6-3 0,2-2-1 16,-6-6-24-16,11-4 13 0,3 0 3 15,0-19 5-15,0 19 4 0,3-27 1 0,2-3 6 16,0 15 6-16,0-2-2 0,0 2-4 16,20 1 5-16,-5-6-3 0,-15 11 6 15,20 9-4-15,-20-6 3 0,24 6 3 16,-9 0-5-16,22 25 5 0,-17-25-6 16,2 26-2-16,1-9 0 0,1-1-2 15,25 16 0-15,-26-17-3 0,0-2 2 16,-3 1 1-16,1-3-9 0,0 1-26 15,14 4-133-15,-20-10 25 0,2-1-31 16,-2-1-50-16,-1-2-102 0,0-2-201 16,12 0-958-16,-14 0 396 0,-1 0 214 0</inkml:trace>
  <inkml:trace contextRef="#ctx0" brushRef="#br0" timeOffset="-163640.7">7071 14834 3793 0,'0'-4'23'0,"0"-6"77"0,0 5 41 0,0-2 34 15,0 3 41-15,0-1 26 0,0 3-28 16,-19 0 48-16,19 0-209 0,-12 2 152 16,12 18-75-16,-13-18 14 0,4 30-35 15,-2-6-9-15,-17 38 31 16,11-29-82-16,-1 3-19 0,-20 67 7 15,30-73-34-15,4-7-2 0,3-1-2 16,1 13 9-16,20-23 0 0,-20-4 3 16,29-5-4-16,-9-3-3 0,47-28 1 31,38-62 61-31,-93 73-45 0,-4-5 9 16,-1-37 74-16,-7 42-80 15,0 0-12-15,-25-1-7 0,-11-5-5 16,12 16 2-16,-4 6-5 0,-3 1-4 0,-2 0-28 15,-30 0-106-15,38 24 13 0,1-24-63 16,7 15-57-16,7-15-101 0,10 0-71 16,33 17-657-16,-10-17 721 15,35 0-963-15</inkml:trace>
  <inkml:trace contextRef="#ctx0" brushRef="#br0" timeOffset="-163189.92">7324 14908 4970 0,'1'-15'37'0,"-1"15"97"0,0 0 61 16,0-13 201-16,0 13-296 16,0 0-18-16,0 0-38 0,24 0 149 15,-24 0-140-15,30 0-5 16,-11 0 7-16,2 0 4 0,24 11 45 15,-22-11-63-15,-1 7 2 0,-2-7 2 16,27 35 99-16,-36-23-102 16,-2 1 3-16,-3 3 8 0,1 22 65 15,-7-19-76-15,0 4-10 0,0 0-17 0,0 2-4 16,-20 22 2-16,3-25-8 0,17 0-4 16,-36 22 5-16,36-38 14 15,-13 5 148-15,13-11-126 16,0 0-30-16,0 0-10 0,0-30 1 15,0-7-6-15,0 16-4 0,0-8-4 16,20-4 6-16,-20-3-5 0,40-39 3 16,-23 41 5-16,1-1 0 0,0 2 0 15,3 4 1-15,-4 6-14 0,18-8-75 0,-20 20-4 16,-4 5-30-16,-2 1 3 0,-3 5-5 16,2 0-85-16,-8 0 91 0,0 19-35 15,0-19-61-15,0 15-127 0,0-15-138 16,0 16-617-16,0-5 383 0,0-11-11 15,0 0-102-15</inkml:trace>
  <inkml:trace contextRef="#ctx0" brushRef="#br0" timeOffset="-162476.08">8827 14812 4289 0,'0'0'0'0,"0"-8"170"0,0 8 159 0,0-7 66 0,0 7-21 0,0-6-19 0,0 6-307 16,0 0-16-16,0 0 6 0,0 0 14 15,0 0 11-15,0 0 80 0,0 0-70 16,0 0 8-16,0 0-6 0,0 0-2 16,18 0 29-16,3 0-74 0,-21 0-5 15,23 0 3-15,-12 0 3 0,-1 0 6 16,10 0 41-16,-13 29-38 0,-2-29 2 15,3 27 5-15,-4-9 4 0,-2 4-11 16,-2 29 12-16,0-21-23 0,-21-1-2 16,21 1-4-16,-27 2-5 0,-7 27-15 15,17-34-5-15,-2 0 5 0,1-5 0 0,3 0 3 16,0-6 4-16,-2 3 30 0,11-13-15 16,6-4-5-16,-4 0-10 0,4 0-11 15,22-89-100 1,2 65 80-16,-7-4-3 0,2-2 12 15,28-33-11-15,-22 33 13 0,2-4 2 16,1 0 3-16,2 3-1 0,-3 3 8 16,20-18-4-16,-28 26 4 0,-2 2-2 15,-5 5 4-15,-3 1 1 0,-1-2 4 16,-5 9-4-16,-3 1-1 0,0 2-3 16,0 2-2-16,0 0-1 0,0 0-9 0,0 0 9 15,-17 0 0-15,17 0 3 0,-15 22 1 16,-7 0 0-16,8-7 4 15,1 3-2-15,-1 2-1 0,0 3 2 0,4 1-6 16,-5 25 1-16,9-23-9 0,3-1-28 16,3 0-35-16,0-1-28 0,0 12-171 15,24-23 126-15,-24-1-38 0,32-4-64 16,-9-3-192-16,5-3-113 0,37-2-1146 16,-30 0 794-16</inkml:trace>
  <inkml:trace contextRef="#ctx0" brushRef="#br0" timeOffset="-162054.61">9900 14647 5138 0,'6'-8'275'0,"-6"6"-12"0,0-1 18 0,0 2-75 16,0-2-85-16,0 3-72 0,0 0-32 16,0 0 3-16,0 0 26 0,0 0 14 0,-18 17 9 15,18-17-2-15,-27 15 57 0,15 6-54 16,-4-8 0-16,-1 3 2 0,-3 1 3 16,-23 20 50-16,20-16-71 0,-2 2-4 15,0 1-5-15,3 1-11 0,-2 0-8 16,-13 22-4-16,21-24-12 0,4-3-7 15,1-1 3-15,4-4 0 0,5-1-3 16,2 9 11-16,0-13-4 0,0-3 3 16,30 1-4-16,-12 1-2 0,24 9-7 15,-16-7 2-15,1 2-2 0,3 0-5 16,-1 4-8-16,1 0-14 0,23 13-63 0,-28-16 22 16,-4-2-11-16,-3-3-4 0,-1-1-11 15,7 5-78-15,-16-11 90 0,-2 0 4 16,-3 1-6-16,-1-3-26 0,0 1-50 15,-1-1-464-15,-1 0 20 0,0 0-110 16,0 0-285-16,0 0-151 0</inkml:trace>
  <inkml:trace contextRef="#ctx0" brushRef="#br0" timeOffset="-161773.84">10157 14886 5650 0,'-13'0'121'0,"2"0"92"0,2 0 37 0,-1 0-9 0,3 0-103 16,-1 0-55-16,8-12-79 0,0 12 1 15,0 0 2-15,0 0-3 0,25 0-2 16,11 0-6-16,-11-9 6 0,6 9-1 0,1-4 1 15,4 1-1-15,36-6-3 16,-38 7-3-16,-2-4-24 0,41 0-253 16,-57 5 96-16,-3 0-106 0,-2 0-182 15,-4-1-139-15,4-4-1485 0</inkml:trace>
  <inkml:trace contextRef="#ctx0" brushRef="#br0" timeOffset="-161391.59">10690 14689 4541 0,'5'-6'84'0,"3"-1"219"0,10-3 424 0,-8 2-440 16,3 4-138-16,1-1-53 0,2 3-1 15,2-1-3-15,17 0 83 0,-18 3-108 16,0 0-6-16,-1 0-7 0,-2 0 10 15,7 21 77-15,-10-21-54 0,-5 22 3 16,-1-7 0-16,-3 4-4 0,-2 3-23 16,0 25 27-16,-20-19-61 0,20-2-7 15,-24 1-3-15,24 1-9 0,-29 19-1 16,6-28-10-16,23-2 0 0,-17-3 2 0,17-2-2 31,0 9-18-31,0-21 20 0,119-22-106 16,-60 7 0-1,2-2-67-15,-34 17 70 16,63-32-317-16,-62 32 216 0,-1-17-150 16,-2 6-224-16,-4 1-366 0,8-12-1623 15</inkml:trace>
  <inkml:trace contextRef="#ctx0" brushRef="#br0" timeOffset="-152528.59">13930 14801 3783 0,'-9'0'-12'0,"-2"0"0"0,-2 0 0 0,-12 0 19 0,12 0-4 16,2 0-3-16,1 4-10 0,-1-3 20 0,0 1-1 16,-3 2 3-16,5-1-12 0,3 0 12 15,-3-1 33-15,2 0-43 0,-10 6 47 16,7-4-56-16,-3 0 21 0,4-1 4 15,-3 3 32-15,1-4 35 0,-9 3 188 16,11-4-157-16,3 1 8 0,0-2-40 16,2 1 7-16,4 0 156 0,0-1-110 15,0 2-17-15,0-1-31 0,0-1-29 16,0 1-31-16,0 0 0 0,0-1-23 16,0 0 2-16,0 0-9 0,12 0-1 0,-12 0 7 15,0 0 8-15,0 0-5 0,0 0 12 16,11 0-5-16,-11 0-5 0,20 0 13 15,-11 0-4-15,2 0 8 0,3 0-7 16,-1 0 7-16,18 0 5 0,-13 0-16 16,0 0-3-16,0 0-4 0,3 0 5 15,0 0-6-15,21 0 8 0,-20 13-10 16,-2-13 6-16,3 0 0 0,-2 0 4 16,0 9 7-16,25-9 18 0,-21 0-23 15,1 0-8-15,3 0-1 0,0 0-3 0,4 0-3 16,33-15 1-16,-30 15-3 0,0 0 3 15,2-14-5-15,-2 14 1 0,36 0-2 16,-38-12-1-16,0 12-1 0,-1 0 2 16,-3 0-2-16,-1 0 11 0,24 0-3 15,-26 0-4-15,0 0 1 0,0 0 0 16,1 0-2-16,1 0 7 0,27 0-13 16,-27 0 9-16,4 0 0 0,-3 0 3 15,4 0-4-15,31-15-2 0,-34 15 2 16,1 0 0-16,1 0 0 0,-2 0 4 15,0-9-3-15,27 9 7 0,-31 0-10 16,1 0 0-16,0 0 2 0,-2 0-5 0,0 0 3 16,25 0 0-16,-26 0 1 15,2 0 3-15,0 0-4 0,-1 0 0 0,32 0 1 16,-31 0 6-16,60 0-7 16,-61 0-4-16,2 0 7 0,0 0-1 15,2 0-1-15,1 0 5 0,31 0-7 16,-29-11 4-16,-3 11-5 0,2 0 4 15,-2 0-4-15,25 0-4 16,-9-4 10-16,-2 4-4 0,-24-2-1 16,-1 2-1-16,0-2 6 0,1 1-4 15,0 1 4-15,24-4 8 0,-19 3-7 0,0 1-4 16,-1-1-1-16,3-3-2 16,28 4-2-16,-28-1 3 0,2 0-2 15,1-1 5-15,-1 2 1 0,0-1-1 0,29 1 7 16,-28 0-6-16,1 0 0 0,-2-2-1 15,-3 1-2-15,32-1 8 0,-28 0-7 16,1 2 1-16,0-3-5 0,3-1 5 16,2 0 6-16,39-3 8 15,-1-2-9-15,-3 3-7 0,-38 3 1 16,-1 0 3-16,-1 2 4 0,1-3 0 16,-1 1-1-16,32-2-1 0,-31 0-5 0,2 1 3 15,0 1 0-15,0-1 0 0,38-5-1 16,-37 4-9-16,3 1 7 0,3 0 1 15,-1-1 0-15,-1 2 5 0,40-2-1 16,-40 5-2-16,0-3 1 0,64 1-2 16,-72 0-5-16,-3 1 0 15,4-1 4-15,28-5 1 0,-31 2 4 16,3 0-6-16,1 0-8 0,2 0 6 16,1-2 0-16,32-4 2 0,-32 5 0 0,1 1 0 15,0 0 0-15,2 2 0 16,-3 0-3-16,38-1 6 0,-34 2-2 15,-3 2 0-15,0-2-3 0,-3 2 1 0,27 0 5 16,-33-1-1-16,-2 0-4 0,71-8 3 16,-50 1-8-1,-22 6 6-15,2-2-2 0,-1 2 4 16,1-3 0-16,29 2 3 16,-10 0-12-16,-2 1 4 0,-25 2 4 15,0-2 4-15,0 2-3 0,3-1-3 16,1 0 2-16,24 1-7 0,-24 0 6 15,0 0-1-15,0-1 5 0,-1 1-10 16,23 0 8-16,-22-2-1 0,-2 1 0 16,2-1-3-16,1 2 1 0,-3 0-4 0,23 0 7 15,-22-2-5-15,-3 2 8 0,3 0-6 16,-3 0 2-16,1 0-1 0,21-3 2 16,-20 1 0-16,2 1 0 0,1 1-6 15,0 0 3-15,27-3 1 0,-27 3 0 16,3 0-4-16,0 0 1 0,0 0 0 15,0 0 2-15,28 0 3 0,-29 0-2 16,2 0 2-16,-2 0-6 0,0 0 4 16,18 0 5-16,-21 0-4 0,0 0-5 15,-1 11 0-15,0-11-3 0,3 0 7 16,18 0 7-16,-20 0-6 0,-4 0 0 16,-1 0-4-16,1 0 0 0,15 0 3 0,-19 0 3 15,2 0-1-15,-3 0 1 0,4 7 1 16,-1-7-4-16,19 0 0 0,-19 0-3 15,3 0 4-15,1 0-1 0,-3 0-2 16,3 0 1-16,14 0 2 0,-16 0-3 16,-2 0 3-16,-2 0 0 0,0 0-2 15,17 0-6-15,-15 0 7 0,2 0-3 16,1 0 4-16,3 0-4 0,2 0 1 16,24 0-7-16,-25 0 9 0,-4 0-3 15,-1 0 2-15,-4 0 1 0,14 0-5 16,-18 0 9-16,0 11-5 0,2-11 3 0,0 0 1 15,1 0-8-15,11 7 11 0,-10-7-5 16,-5 6 4-16,2-6-4 0,-3 2 1 16,-2-2 1-16,3 0-7 0,-8 0 3 15,0 0-3-15,-1 0-13 0,-1 0-17 16,0 0-28-16,1 0-125 0,-1 0 80 16,0 0-6-16,2 0-18 0,-1 0-22 15,3-15-189-15,-2 15 195 0,1 0 5 16,1-12 20-16,-1 12-10 0,-1 0 22 15,3-8-56-15,-3 8 106 0,-2-6-49 16,0 6-195-16,0-4-310 0,0 4-155 16</inkml:trace>
  <inkml:trace contextRef="#ctx0" brushRef="#br0" timeOffset="-151877.5">21329 14289 3747 0,'-4'-3'22'0,"1"0"53"0,1-1 274 0,2 1-85 0,0 1-41 0,0 2-39 16,0-2-41-16,0 2-14 0,0 0-15 16,0 0 62-16,14 0-83 15,-14 0 27-15,0 0-7 0,0 0 17 16,12 0-4-16,-5 14 69 0,-7-14-120 16,9 0-1-16,-5 0-5 0,1 0-1 15,0 0-11-15,6 10 22 0,-3-4-51 0,-1 0-4 16,1 1-10-16,2 1-5 0,11 8-2 15,-9-8-7-15,0 0 3 16,-1 2-5-16,2-1 4 0,-2 0-1 0,12 10 0 16,-11-9-1-16,-1-1 2 0,0 1 7 15,-1 0 7-15,-1 0 3 0,5 7 18 16,-1 5 5 0,-8-10-14-16,-2-6-14 0,-3 0 1 15,0 1-3-15,0 8 11 0,0-7-11 16,0 3 1-16,0-1 3 15,0 27 30-15,0-24-42 0,-21-1-1 16,21 1 1-16,-13 13-20 0,-2-13-40 16,4-1-56-16,-2 2-64 0,0-3-70 15,-33 20-1090-15,26-23 712 0,-17 8-1205 16</inkml:trace>
  <inkml:trace contextRef="#ctx0" brushRef="#br0" timeOffset="-150439.11">13926 14590 3691 0,'0'-14'19'0,"0"8"-6"0,11-2 13 0,-6 2 1 16,2-2-1-16,6-6 40 0,-2 7-16 15,-2 1 2-15,0-1 46 0,0 1 35 16,0-2 21-16,8-1 210 0,-11 8-186 16,0 0 2-16,-3-3 4 0,1 4 0 0,-2 0-13 15,-2 0 96-15,0 0-168 0,0 0-20 16,0 0-14-16,0 17 2 0,-25-4 34 16,25-13-59-16,-27 24-5 0,10-11-5 15,-4 3 7-15,-1 2-8 0,-27 18 32 16,24-18-36-16,0 1 1 0,3 1-8 15,1-3 0-15,-1 1 4 0,-12 11 16 16,16-14-26-16,5-4-2 0,2 1 10 16,-1-3 3-16,-7 6 30 0,11-10-33 15,1 1 0-15,1-1-1 0,0-1 6 16,1 1-1-16,0-3 28 0,1-1-35 0,3-1 0 16,1 0-5-16,0 0-1 0,0 0-2 15,0 0-6-15,0 0-1 0,0 0 7 16,17 0 15-16,-17 0 6 0,15 0 65 15,3 0-51-15,-7 24 2 0,1-24-11 16,3 26-2-16,14 12 2 0,-12-16-32 16,-2 1-6-16,3 2 9 0,0 0 1 15,2 2-2-15,25 21-1 0,-22-25-16 16,3 0-8-16,-1-2-20 0,2-2-29 0,0 0-31 16,20 9-198-16,-24-15 124 15,-4-4-30-15,-2-4-37 0,-5-1-139 16,5-1-967-16,-10-3 290 0,-3 0-116 0,-2 0 312 15</inkml:trace>
  <inkml:trace contextRef="#ctx0" brushRef="#br0" timeOffset="-149117.83">14984 14561 3605 0,'-18'-6'53'0,"18"2"29"0,0-1-3 0,-16 0 13 0,16 3-11 15,-11-3 73-15,11 2-40 0,-8 2 20 16,8 0 6-16,-5-1 3 0,5 1-27 16,-2-1 107-16,1 2-110 0,0 0 4 0,-1 0-8 15,2 0-9-15,0 0 60 16,0 0-84-16,0 0 3 0,0 0-2 16,0 0 2-16,0 0-10 0,0 0 44 0,0 0-77 15,0 0-10-15,0 0-6 0,0 0 2 16,0 0 39-16,0 0-47 15,0 0 16-15,0 0-12 0,0 0-3 16,0 0 0-16,0 0-4 0,0 0 9 16,0 0-10-16,0 0-7 15,0 0 5-15,0 0 13 0,0 0 10 16,0 0 4-16,0 19-1 0,0-19 8 16,0 22-12-16,0-22 8 0,13 18-2 0,-13-8-1 15,0 2-5-15,0 13 32 0,8-12-33 16,-8 2-10-16,0-2-7 0,0 0-2 15,0 15 5-15,0-13-10 0,0-3-1 16,0-1-3-16,0 3 2 0,0-2-1 16,0 10 7-16,0-10-5 0,0 0 4 15,0 1 5-15,0-1 1 0,0 2-2 16,0 13 1-16,0-14-14 0,0-1 1 16,0 2-3-16,0-4-1 0,0 7 4 15,0-12 0-15,0 0-6 0,0-3-1 16,0 0-1-16,0-2-1 0,0 0 1 15,0 0 1-15,0 0-16 0,0 0-18 0,0 0-14 16,0 0-21-16,0-18-117 0,0 18 63 16,0 0-54-16,0 0-99 0,0 0-167 15,0 0-725-15,0-10-576 16</inkml:trace>
  <inkml:trace contextRef="#ctx0" brushRef="#br0" timeOffset="-148774.44">14586 15341 3076 0,'-2'3'13'0,"-3"1"2"0,1 0 19 0,0 2 124 0,1-6-51 0,-1 4 49 16,2-4 25-16,0 0 64 0,1 0 291 16,1 1-306-16,0-1-18 0,0 0-46 0,0 0-18 15,0 0-46-15,0 0 4 0,0 0-55 16,0 0 11-16,18 0-11 0,-18 0-15 15,25 0-14-15,11 0-25 0,-14-16 7 16,1 16-8-16,-1 0-8 0,0 0-86 16,16 0-573-16,-21 0 86 0,-2 0-52 15,1 0-188-15,-5 0 44 0</inkml:trace>
  <inkml:trace contextRef="#ctx0" brushRef="#br0" timeOffset="-148335.88">14976 15262 4230 0,'0'-6'20'0,"0"-2"84"16,0 3 92-16,0-5 209 0,0 4-287 16,0 2-76-16,20 0-25 0,-20-1 27 15,43-1 48-15,-24 6-48 0,-1-3-4 16,0 2 2-16,0 1 28 0,-4 0 13 15,11 0 70-15,-18 0-88 0,-2 0-7 16,-5 0 16-16,6 0 16 0,-6 19-8 0,0-5 22 16,0-14-92-16,-28 21-11 0,28-6 3 15,-22-1-5-15,-3 15 5 0,25-16-6 16,-21-1 1-16,21-1 2 0,-11-5-3 16,11 1 2-16,0-1 12 0,0-6-2 15,0 0 12-15,0 0 9 0,0 0 10 16,19 0 11-16,7 0 32 0,-9-22-51 15,3 22-5-15,1 0-4 0,0-14 4 16,20 14 22-16,-23 0-19 0,0 0-2 0,-6 0 1 16,-1 0 0-16,-1 0 4 15,0 23 45-15,-10-4-52 0,0-19-12 16,0 25-12-16,-30-9-8 0,13 3-21 0,-29 16-147 16,19-19 17-16,4 2-43 0,1-4-50 15,0-4-130-15,-6 3-857 0,28-11 524 16,-11-2-218-16,11 0 174 0</inkml:trace>
  <inkml:trace contextRef="#ctx0" brushRef="#br0" timeOffset="-147789.73">16087 14621 4070 0,'0'0'119'0,"0"0"125"0,0 0 92 0,0-7-16 0,0 7-85 0,0 0-28 16,0 0-148-16,0 0 9 0,0 0 6 15,0 0 7-15,0 0 57 16,0 0 1-16,0 0-9 0,0 0-77 15,0 0 4-15,0 0-1 0,0 0 2 0,0 0 3 16,0 0 118-16,0 0-78 0,0 0 0 16,0 0-25-16,0 25-11 15,0-6 19-15,-17-19-64 0,17 25-7 0,0-9-7 16,0 1-2-16,0 33 10 16,0-30-12-16,0-4-2 0,0 17 4 15,0-21-2-15,0 2-2 0,0-3-2 16,0 0-7-16,0 3-103 0,0-7-5 15,0-3-46-15,0 4-408 16,0-8 290-16,0 0-134 0,0 0-142 16,0 0-170-16,0 0-1184 0</inkml:trace>
  <inkml:trace contextRef="#ctx0" brushRef="#br0" timeOffset="-147497.65">15645 15300 3826 0,'-2'2'330'0,"-1"-2"15"0,3 0-64 15,0 0-27-15,0 0-230 0,0 0-7 16,0 0 12-16,24 0-6 15,-2 0 28-15,-5-14-47 0,0 14 0 16,42-11 3-16,-39 2-9 0,-1 9 6 16,-4-7-13-16,1 7 11 0,8-7-309 15,-13 1-97-15,-3 4-166 16</inkml:trace>
  <inkml:trace contextRef="#ctx0" brushRef="#br0" timeOffset="-147125.57">16156 15243 5268 0,'0'0'-9'0,"0"0"19"0,0-9 114 16,0 9-19-16,0 0-16 0,0 0-37 15,0 0-22-15,0 0-8 0,20 0 104 16,-1 0-39-16,-19 15 5 0,17-15-13 15,-17 0 0-15,16 14 81 0,-7-14-79 16,-9 14 11-16,0-14 5 0,7 10 8 16,-7-4 0-16,0 10 77 0,0-5-114 0,0-1-14 15,0 1-15-15,0 3-10 0,-21 14 13 16,-1-2-22-16,22-14-15 16,-14 10-5-16,1-11 2 0,13-6-4 15,-7 2-2-15,7 0 0 0,0 0-18 16,0-6 8-16,0 1 4 0,0-2 4 15,0 0 0-15,0 0-1 0,22 0-65 16,7 0 6-16,-7-18-33 0,4 18-31 16,3 0-47-16,3-21-65 0,38 9-631 15,-33 12 154-15,0-14-338 0,-2 14-129 16</inkml:trace>
  <inkml:trace contextRef="#ctx0" brushRef="#br0" timeOffset="-146540.96">16961 14647 3863 0,'0'0'9'0,"0"0"35"0,0 0 129 0,0 0 97 0,19 0 19 0,-19 0 187 0,0-13-323 16,0 13 15-16,11 0 4 0,-11 0 15 16,0 0 88-16,0 0-184 0,0 0-6 15,0 0 151-15,0 0-174 16,0 0-10-16,0 0 8 0,0 0 41 15,0 13 118-15,0-13-115 0,0 9-40 16,0-9-20-16,0 15-3 0,0 5 26 16,0-6-36-16,0-1-9 0,0 4-8 15,0 2-3-15,11 1-4 0,-11 26 3 0,0-23-8 16,0 2 0-16,0 0 1 0,0 0-2 16,6 18 2-16,-3-24-8 0,-3-3 2 15,5-4-19-15,-5-1-21 0,5 4-159 16,-5-14 131-16,2-1-12 15,-2 0-180-15,0 0 66 0,0 0-75 16,0 0-131-16,0-16-164 0,0 16-761 16,0-14-283-16</inkml:trace>
  <inkml:trace contextRef="#ctx0" brushRef="#br0" timeOffset="-146240.23">16705 15327 3631 0,'-34'14'1018'15,"24"-8"-291"-15,6-6-537 16,4 1-85-16,0-1-13 0,0 0 91 16,0 0-127-16,0 0-25 0,0 0-13 15,0 0 24-15,0 0 16 0,16 0 45 0,1 0-78 16,-17 0-17-16,28 0-3 0,-12 0-6 15,3 0 2-15,18 0-7 0,-19 0 5 16,0 0-6-16,1 0 0 0,-2 0-32 16,14 0-124-16,-19 0 23 0,-1 0-45 15,-1 0-109-15,-5 0-157 0,0 0-128 16,-2-18-600-16,-2 18 512 0,-1 0 54 16</inkml:trace>
  <inkml:trace contextRef="#ctx0" brushRef="#br0" timeOffset="-145928.08">17103 15251 4754 0,'4'-3'362'15,"0"3"671"-15,-4 0-938 0,0 0-26 16,0 0 101-16,0 0-108 15,0 0 97-15,0 0-58 16,0 29 231-16,0-11-230 16,0-8-56-16,0 1 2 0,0 3-7 15,0 0-4-15,0 1-11 0,12 19 0 0,-12-16-22 16,0 1 0-16,0-2-4 0,0 1-2 16,0-2-14-16,0 14-101 0,0-16 5 15,0-2-44-15,0-3-25 16,0 9-485-16,0-16 370 0,0-2-223 15,0 0-1050-15,15 0 412 0,-15-23 354 16</inkml:trace>
  <inkml:trace contextRef="#ctx0" brushRef="#br0" timeOffset="-145217.02">18078 14577 3961 0,'0'0'416'0,"0"0"26"0,0 0-93 0,0 0-115 0,0 0-96 15,0 0-27-15,0 0 143 16,0 0-8-16,0 0-137 0,0 0-6 15,0 0-17-15,0 0-1 0,0 0-16 16,0 0-1-16,0 0 6 0,0 0 1 16,0 0-5-16,0 0 88 15,0 0-119-15,0 0-6 0,0 0-8 16,0 0-6-16,0 0 5 16,0 0 21-16,0 0-24 0,0 0 5 0,0 19-14 15,0-19 3-15,0 25-2 0,0-10-6 16,-18 3-1-16,18 40-10 15,0-38 5-15,0-2 1 0,0 1-1 16,0-2-1-16,0-2 3 0,0-1-3 16,0 0-3-16,0-2-8 0,0 9-48 15,-9-4-52-15,9-13 14 16,0 1-55-16,0-2-58 0,0 4-457 16,0-3-867-16,0-4 344 15,0 0-312-15</inkml:trace>
  <inkml:trace contextRef="#ctx0" brushRef="#br0" timeOffset="-144872.14">17825 15166 5464 0,'-15'23'84'0,"2"0"71"0,-12 16 254 16,13-6-188-16,12-18-180 15,0 0-15-15,22 22 42 16,-22-26-52-16,26-2-3 0,-7-3-1 16,-2 0-4-16,4-4 0 0,1 0 0 0,21-2 19 15,-1 0 18 1,-26-19-16-16,1 19 1 0,9-22 17 16,-16 22-36-16,3-38 2 0,-10 21-11 15,-3-1 4-15,0-1-11 0,0-3 5 16,0-2 2-16,-26 0-4 0,26 5 3 15,-24 0 2-15,24 6-2 0,-47-6-4 16,10 17-21-16,16 2-14 16,-2 0-44-16,1 31-59 0,-1-31-82 15,0 31-121-15,-16 4-1227 0,9-1-1216 16</inkml:trace>
  <inkml:trace contextRef="#ctx0" brushRef="#br0" timeOffset="-143710.14">18892 14493 3605 0,'4'-4'10'0,"-4"-2"21"0,0 0-1 0,0-1 14 16,0-7 26-16,0-9 33 16,0 12-31-16,18 5-4 15,-4-5 231-15,-14 8-144 16,0 1 26-16,9 1 52 0,-9 1 195 15,0 0-241-15,0 0-28 0,0 0-23 0,0 0-5 16,0 0-22-16,0 0 52 0,0 15-105 16,0-15-11-16,0 0 32 15,0 0-58-15,0 0 7 0,0 0 0 16,0 0 70-16,0 0-24 0,0 7 7 16,0-7-1-16,0 12-9 0,0-4-9 15,0 13 50-15,0-8-57 0,0 2 0 16,0 0-12-16,0 2-1 0,-17 20 17 15,17-16-32-15,0 1-7 0,0 1-10 16,0-1-6-16,-8 2 0 0,8 20 0 16,0-24 0-16,0 0-3 0,0-2 2 0,0-2-6 15,17 15-105-15,-17-27 42 16,0 2-80-16,0-4 49 16,0-2-26-16,0 0-28 0,0 0-50 0,0 0-68 15,0 0-625-15,0 0 331 0,0 0-44 16,0 0-200-16,0 0 21 0</inkml:trace>
  <inkml:trace contextRef="#ctx0" brushRef="#br0" timeOffset="-143341.04">18846 15184 4016 0,'0'1'115'0,"0"0"172"0,0-1 870 16,0 0-938-16,0 0-97 0,0 0-30 16,0-15 83-16,0 15-72 15,0-13 179-15,0 13-206 0,18 0-3 16,-18 0-1-16,0 0-4 0,0 0 49 16,0 0-42-16,0 0 1 0,0 0-9 15,0 40 45-15,0-28-91 16,0 2-8-16,-13 3-3 0,13 16-4 0,0-14-2 15,-8 0-3-15,8 1 2 0,-5-3-5 16,1 21 2-16,1-21-6 0,0-3-4 16,-1 20-195-16,4-28 69 15,0-2-19-15,0-1-30 0,0-2-46 16,0-1-480-16,0 0 98 0,0 0-113 16,21-20-126-16,-21 20-139 0,26-28 241 15</inkml:trace>
  <inkml:trace contextRef="#ctx0" brushRef="#br0" timeOffset="-142384.51">19769 14446 3656 0,'1'-12'89'0,"0"5"70"0,-1 2-67 0,0 4 18 0,0-1 14 16,1 1 43-16,1 1 247 0,-1 0 43 16,0 0-65-16,-1 0-234 15,0 0-12-15,0 0-20 0,0 0-12 16,0 0-9-16,0 0 51 0,0 0-95 15,0 0-14-15,0 0-6 0,0 0-7 16,0 0 5-16,0 0-28 0,-13 0 22 16,13 0-15-16,0 0 7 15,0 21 0-15,0-21 4 0,0 13-8 16,-5 6 11-16,5-8-14 0,-5 2 3 0,3 0-2 16,1 1-5-16,-1 17-3 15,0-14-9-15,0 2-1 0,1 0 1 0,0 0-3 16,0 34 3-16,1-38-3 15,0-1-16-15,0 9-93 0,0-16 18 16,0 0-15-16,0-3 0 0,0 1-10 16,0 1-156-16,0-6 78 15,0 0-986-15,0 0 685 0,0 0-46 16,14 0-174-16</inkml:trace>
  <inkml:trace contextRef="#ctx0" brushRef="#br0" timeOffset="-141923.43">19567 15154 3296 0,'0'2'0'0,"0"-2"3"0,0 0 93 0,0 0 162 0,0 0 83 0,20 0 43 0,-3-23 172 16,3-2-170-16,-9 25-227 16,17-11 203-16,-9-1-232 0,-12 12-85 15,0 0 6-15,0 0-3 0,0 0 8 16,-3 0-5-16,10 0 88 16,-12 0-90-16,2 19 75 0,-4-19-46 15,0 17-7-15,0-4 1 0,0 2-5 16,-55 40 72-16,34-34-110 15,-22 20 11-15,23-23-28 0,1-2-6 16,0-1 3-16,4-1-1 0,0-2 2 16,1 9 16-16,14-17-10 15,0-2 0-15,22-2-6 16,9 0-9-16,42-19-13 16,-44-1-7-16,3 20-22 0,-2-15-30 0,1 15-30 15,0-10-23-15,22 10-129 16,13-8-94-16,-40 8-23 15,-18 0 66-15,-4 0-113 0,-1 0-88 16,-3 0-1005-16</inkml:trace>
  <inkml:trace contextRef="#ctx0" brushRef="#br0" timeOffset="-141244.14">20741 14328 3920 0,'0'-7'220'0,"0"1"134"0,0-3 363 0,0 7-480 0,0 2-103 0,0 0-43 0,0 0 1 16,0 0 40-16,0 0-78 0,0 0-4 15,0 0 6-15,0 15 34 0,0-4 215 16,0-11-235-16,0 11-12 0,-11 10 60 16,11-9-66-16,0 1-16 0,-9 1-11 15,9 3-3-15,-7 20 10 0,1-20-16 16,2 6 4-16,2-2 2 0,0 4 1 15,-1-2-7-15,0 23-2 0,0-23-17 16,-2 39 7-16,4-47-4 16,0 0-34-16,-1-1-39 0,2-3-46 15,0 15-444-15,0-21 297 16,0-3-599 0,0-1-1538-16,0-1 1554 0</inkml:trace>
  <inkml:trace contextRef="#ctx0" brushRef="#br0" timeOffset="-140726.12">20456 15043 4613 0,'-2'2'7'0,"0"-2"127"15,2 0 99-15,-1 0 328 0,1 0-392 16,0 0-88-16,0 0-57 0,0 0-23 0,22-18 16 15,-3 18 7-15,-19 0 10 16,29-19 20-16,-11 19 9 0,-2-12 6 0,16 3 75 16,-16 9-86-16,-3-8-6 0,4 8-8 15,-3-5-5-15,0 5-9 0,12-3 8 16,-15 3-25-16,-1 0 4 16,12 0 64-16,-17 0-39 0,-2 18 11 15,-2-18 5-15,-1 16 53 0,0 6-61 16,-27 15 49-16,-23 11-71 15,50-38-28 1,-37 8 1-16,37-11-4 0,-18 1 5 16,6 5 8-16,7-10 0 15,5-3 9-15,0 0 6 0,0 0-1 0,0 0 6 16,0 0-21-16,0 0-3 0,0 0 0 16,20 0 0-16,8-15-2 15,16 15 6-15,7-11 60 0,-25 11-21 16,-1 0 2-16,-3 0-17 15,21 0 33-15,-34 0-48 0,-6 0 3 16,-1 15 8-16,-2 2 29 0,-20-6-44 16,20 5-10-16,-42 2-7 0,12 3-21 15,-44 27-164-15,33-24-27 0,-4 2-97 16,2-1-136-16,2-4-309 0,4 0-284 16</inkml:trace>
  <inkml:trace contextRef="#ctx0" brushRef="#br0" timeOffset="-131766.41">16107 14595 3561 0,'0'-2'0'0,"11"0"29"0,-11 2 22 0,0-2 28 0,0 2-67 15,0-2-26-15,0 2 6 0,0-1 40 16,0 0-32-16,0 1 79 0,0 0-56 0,0 0 19 16,0-1-28-16,0 0-1 15,0 0 23-15,0-1 93 0,0-1-47 0,0 0-24 16,0 1-18-16,0 0 1 0,0-4 87 15,0 1-43-15,0 4-14 0,0-2-8 16,0 0 20-16,0 0 4 0,0 0 89 16,0 3-121-16,-14-3-35 0,14 1 1 15,0 2 3-15,0 0-8 0,-13-2 51 16,13 0 2-16,0 2-5 0,0-1 10 16,0-1 15-16,-5 1 12 0,5 1-58 15,-4 0-16-15,0 0 12 0,1 0 15 16,-1 0-6-16,-8 0 23 0,4 0-49 0,0 0 22 15,-1 18 1-15,-1-18 2 16,1 14-10-16,-12-2 4 0,13-12-20 0,0 14 8 16,1-14 4-16,-1 13 10 0,-4-1 25 15,5-6-43-15,0 2-1 0,1-1 4 16,0 0 7-16,0 1-5 0,-5 6 19 16,5-4-29-16,1-3-1 0,0 0-1 15,1 0 2-15,0 1 1 0,-2 3 21 16,1-5-18-16,3 1-6 0,-1-1 3 15,-1-1 8-15,-3 9 25 0,3-9-33 16,0 2-4-16,-1 0-2 0,-9 13 19 16,12-14-30-16,-1 1 0 15,-1-3-3-15,-1 6 4 0,5-8-2 0,-4 3 2 16,3-2 1-16,0-1 4 0,-1 2 15 16,2-2-11-16,-1 1 1 0,1-1-6 15,0 2 1-15,0-2-2 0,-1 6 4 16,1 3 1-1,0-3-9-15,0-4-1 0,0-1 1 16,0 2 0-16,0-2-2 0,0 10 5 16,0-9-6-16,14 3 5 0,-14-1-5 15,0 0 4-15,9 4 4 0,-9-4-4 16,0-2-7-16,6 1 5 0,-6 0-3 16,5-1 3-16,2 6 7 15,2 2-9-15,-3-5 5 0,-2-4-4 16,0 1 5-16,-1 0 0 0,5 1 15 15,-4-3-10-15,1-1-3 0,0 2 0 16,2-3-2-16,1 0 0 0,9 0 4 16,-7 0-8-16,4 0-1 0,-4 0-3 15,2 0 1-15,-1 0-1 0,12 0 4 16,-11-15 2-16,0 15-1 0,-2 0-8 16,1-10 6-16,8 3 0 0,-12 7 1 15,-1-8 1-15,-1 8-3 0,1-7 0 0,-1 3 2 16,7-2 0-16,-7 1-3 0,4 1-1 15,0-1 3-15,0-1 0 0,1 2 0 16,6-9 0-16,-7 6-1 0,0 2 2 16,-2-3 3-16,0 1 8 0,4-1 18 15,-6 5-18-15,0-1-6 0,-1 0-6 16,0 0-2-16,0 0 0 0,4-5-3 16,-4 4 3-16,0 0 3 0,2-1-1 15,-2 1-1-15,-1-2 1 0,6-5 21 16,-5 3 4-16,0 1 4 0,-1-1-7 15,-1-1 0-15,2-11-2 0,-2 10-11 16,-1-29-1-16,-1 32-8 16,0-7 0-16,0 12-2 0,0-2-2 15,0 1 2-15,0 0 0 0,0-2 2 16,0 3-1-16,0 2-1 0,0-3-1 16,0 2-1-16,0-3 2 0,-14-3-2 15,14 5 2-15,-10-3-3 0,10 1 3 16,-8-2-7-16,-2-6-11 0,4 8-1 15,0-2-5-15,0 1-17 0,-2 0-32 16,3 1-44-16,-11-1-253 0,7 2 125 16,-3 3-73-16,1-2-179 0,-1 2-153 15,-15 1-1625-15</inkml:trace>
  <inkml:trace contextRef="#ctx0" brushRef="#br0" timeOffset="-128904.41">19858 14374 3512 0,'0'-9'34'0,"0"6"0"0,0 1 9 0,0 0 2 16,0-1-25-16,0 0-7 16,-14-8 21-16,14 11-32 0,0-1 10 15,0 0-9-15,0-1 54 0,0 1-57 16,0-1 35-16,0 1-32 15,0-5 117-15,0 3-82 0,0 1-1 16,0-4 50-16,0 5-11 0,0-2 20 16,-17-1 4-16,17 1 6 0,0 0-10 15,-12-2 96-15,12 2-72 0,-11 0-21 16,11 2-21-16,-7 0 0 0,7 1-43 16,-7 0 51-16,5 0-41 0,-2 0 7 15,2 0 1-15,0 0-18 0,-1-3 58 16,0 1-45-16,0 1 21 0,0 1 3 15,1-1 3-15,-1 1-1 0,-1 0 17 0,0 0-69 16,-1 0-20-16,1 0 3 0,0 0 0 16,-7 0 10-16,4 0-1 0,0 0 4 15,0 0 7-15,0 12 9 0,1-12 1 16,-4 0 20-16,4 9-38 0,1-9-3 16,0 6 4-16,-3-6 0 0,3 5 4 15,-6-1 19-15,5-2-25 0,-1 0-5 16,-1 0 0-16,0 4 1 0,-4 3 12 15,3-5-9-15,0 1 0 0,0 2-1 16,-1 0 4-16,2-1-4 0,-8 8 12 16,7-7-12-16,1-2-4 0,3 2 1 0,0-2 1 15,-5 5 22-15,6-4-13 0,1 0-4 16,0 0-4-16,-1 1 0 0,1 0 0 16,-3 9 12-16,3-9-13 0,1 0-4 15,-1 0 0-15,2 1-1 0,-1 7 5 16,2-9-4-16,0 2 5 0,0 1 10 15,0 1 3-15,0 0-2 0,0 9-1 16,0-10-22-16,0-1 1 0,0 2 1 16,0-2 2-16,17 8 2 0,-17-4-1 15,13 1 2-15,0-7-6 16,-13-2 1-16,11 2-1 0,-4-2 1 16,0 1 1-16,7 5 3 0,-9-5-4 0,2-1-1 15,3 1-1-15,-3-3 2 0,2 0-3 16,8 4 3-16,-10-4-3 0,2 0 2 15,2 0-1-15,-2 1 1 0,12-2-1 16,-11-1 1-16,-1 0 2 0,1 0-3 16,0 0 2-16,0 0 1 0,7 0 0 15,-9 0 2-15,0 0-5 0,2-18 1 16,-2 18 0-16,-1 0 0 0,8-14 10 16,-8 3-7-16,0 11-1 0,0-10-2 15,-1 10 1-15,7-15 6 0,-7 9-4 16,0 4 4-16,-1-5-1 0,3 2-1 0,-3-1 1 15,6-5 4-15,-6 5-8 0,3-1 2 16,-3 1-2-16,0 1 2 0,-1 0 0 16,4-4 2-16,-5 5-5 0,1 0 3 15,-1-1 0-15,0 2 0 0,4-7 17 16,-5 5-9-16,2 1 6 0,-1-2-1 16,-1 1 2-16,1 0 0 0,2-6 19 15,-4 6-24-15,1 0 0 0,-1-2-7 16,0 1 0-16,0-1-2 0,0-8 1 15,-1 6-4-15,0-2-2 16,0-35 4-16,0 38 3 0,0 1 1 16,0 0 0-16,0 0-2 0,0 1-4 15,-15-9 17-15,15 9-15 0,0-1 1 16,-9 1-5-16,9-2-4 0,-13-3-2 16,-1 5 0-16,6 2-1 0,-1 0 1 15,-1 3 1-15,0-1-16 0,-12 2-81 16,8 0-1-16,-1 0-38 0,1 0-42 15,0 20-52-15,-11-20-476 0,13 13 144 16,1-13-142-16,3 0-305 0,0 16-111 0</inkml:trace>
  <inkml:trace contextRef="#ctx0" brushRef="#br1" timeOffset="-106047.06">19913 15668 2900 0,'0'-4'17'0,"0"-1"16"0,0 1-10 0,0-1 20 0,-14 3-5 16,14-3 28-16,-17 5-32 0,17-2 20 16,-12 2 22-16,12 0 74 0,-8-2 187 15,4 0-172-15,4 1-38 0,0 0-9 16,0 0 4-16,0 0 6 0,0 1 89 16,0 0-72-16,0 0 22 0,0 0 26 0,0 0 13 15,0 0-26-15,0 16 63 16,0-16-158-16,0 0-21 0,0 19 3 0,0-19-2 15,0 19 56-15,0 2-72 0,0-8 2 16,0 0-3-16,0 3 0 0,0 0-3 16,-13 22 19-16,13-19-44 0,0-1 3 15,0 1 0-15,0 0 7 0,0 0 0 16,0 14 15-16,0-17-26 0,0 0 0 0,0 0-3 16,0-2 0-16,17 7-1 15,-17-12-11-15,12-2-2 0,-12-3 3 0,12 1-1 16,-12-3 2-16,18 5 6 0,-10-6-6 15,0-1-4-15,0 2 2 0,0-2-1 16,1 0 2-16,7 0 0 0,-6 0-3 16,0 0-1-16,-1-17 1 0,2 17 1 15,13-19-2-15,-13 19-2 0,2-17 1 16,-1 17-1-16,3-18 2 0,-2 6-2 16,15-10 0-16,-13 7 2 0,-1 3-2 15,2-2 3-15,-1 2 0 0,2-1-4 16,11-11 4-16,-14 15-4 0,-2 0 2 0,0 1 0 15,-2 0 0-15,9-5 0 16,-10 8-1-16,-3 0 4 0,0 1-3 0,2-2-2 16,-1 4 2-16,5-5-6 0,-3 2 7 15,0 3-4-15,2-3 1 0,2 3 0 16,-2-1 3-16,18-4 0 0,-17 5 1 16,2-1-1-16,1 1 0 0,-1 1 3 15,10-4-2-15,-15 5 0 0,0 0 0 16,-2 0 2-16,1 0 1 0,-4 0 1 15,3 0 13-15,-3 0-7 0,1 0 2 16,-1 0 1-16,2 18 10 0,-1-18-2 0,6 16 20 16,-5-16-25-16,3 16 1 15,-2-7-3-15,1 0 2 0,9 13 10 16,-8-12-14-16,-2 1 0 0,1-3 4 0,0 3 0 16,-1-1 2-16,4 11 10 0,-6-13-16 15,1 4-7-15,-2 4-3 0,0-5-1 16,3 15 2-16,-1-5 3 15,-4-13-10-15,3 7 15 0,-4-10-8 16,1-1 3-16,-2 0-3 0,1-1-1 16,1 1 7-16,0-3-6 0,-2-1 0 15,0 0-1-15,2 0 3 0,-2 0 1 16,0 0 12-16,0 0-8 0,2 0 2 16,-2 0-1-16,1 0-2 0,-1 0-5 15,2 0-5-15,-2-19-5 0,2 19 3 0,2-17 1 16,1 4 2-16,6-10-5 0,-4 9 1 15,-2 1 3-15,2 1 0 0,2-1 0 16,-1-1 0-16,7-14-6 0,-5 13 5 16,-1-1 0-16,1 0-2 0,1-4 3 15,-1 4-4-15,11-15 1 0,-13 17 0 16,2 3 2-16,-2 3 2 0,1 0-2 16,6-4 0-16,-7 8-4 0,-1 0 3 15,2 1-1-15,-2 1 2 0,3-1-1 0,7-3 4 16,-7 5-3-16,1-1-1 15,0 1-1-15,1-2-2 0,0 2 2 16,17-2 3-16,-15 1 4 0,1 1-4 0,0 0 1 16,-1-1 1-16,12 0-1 0,-13 2 1 15,3-2 3-15,-1 2 1 0,2 0-2 16,-1 0-3-16,22 0 1 0,-19 0-1 16,1 20 6-16,-3-20-3 0,2 0-2 15,1 18 0-15,16-6-4 0,-19-12 1 16,2 11 2-16,-4-11 1 0,2 6-2 15,13-6 12-15,-16 0-3 0,2 0 3 16,1 0-2-16,2-25-1 0,0 25 2 0,21-44 9 16,-21 28-14-16,2-2-3 15,35-32 4-15,-38 36-5 0,-4 2-3 16,2-3 1-16,25-20 7 16,-13 5-11-1,-10 14-5-15,-15 16-18 16,-3 0-43-16,0 0-65 31</inkml:trace>
  <inkml:trace contextRef="#ctx0" brushRef="#br1" timeOffset="-104928.72">20236 13559 3963 0,'22'0'64'0,"-22"-20"116"0,0 20 134 0,19 0 40 0,-4-18 191 16,-15 6-418-16,12 12-52 0,-12-9-21 16,12 9 12-16,-7 0 4 0,6-6 39 15,-6 6-70-15,5 0-7 0,-1 0 2 0,2 0 4 16,1 0-10-16,10 17 30 0,-10-1-23 15,-1-16 13-15,-2 26 11 0,1-9 10 16,1 25 60-16,-9-19-73 0,-2 4-3 16,0 2-2-16,0 2-6 0,-26-1-11 15,-3 29 2-15,14-31-27 0,-2-3-3 16,3-4-4-16,14-2 2 0,-22 7 2 16,10-17 0-16,12-4 5 0,0-2 8 15,0-1 12-15,0-2-1 0,0 0 8 16,0 0-43-16,0-27 1 0,0 27 1 15,28-32-3-15,6-15 6 0,-13 20-2 0,2 1 6 16,2-2-5-16,1 0-2 0,-1 3 1 16,16-18 0-16,-21 23 1 15,-4 1 3-15,-1 2 0 0,-4 2-2 0,-1 1 3 16,5-9-3-16,-11 12 6 0,-3 3-3 16,1-1 2-16,-2 1-2 0,0-4 23 15,0 7-12-15,0 2 6 0,0-1-8 16,0 3 1-16,0 0-2 0,0-1 3 15,0 2-26-15,-14 0 5 0,14 0 4 16,0 0 2-16,-11 0 19 0,-2 24 12 16,5 5-20-16,-2-11-3 0,0 3-3 15,1 1 1-15,-6 20 3 0,10-21-8 0,1-2 2 16,4-1-6-16,0 1 4 0,0-5-5 16,19 17-27-16,-19-18-8 0,24-1-25 15,-9-1-30-15,3-1-30 0,3-2-24 16,25 2-230-16,-21-9 87 0,1-1-161 15,2 0-94-15,0 0-118 0,29-23-1118 16</inkml:trace>
  <inkml:trace contextRef="#ctx0" brushRef="#br1" timeOffset="-104457.9">20856 13272 3373 0,'-12'-13'183'0,"7"7"170"0,2 0 141 16,0-1-22-16,1 4-87 0,2 0-156 15,0 1-99-15,0 0-114 0,0 2-5 16,0 0 50-16,0 0 36 0,16 0 158 16,-16 0-148-16,0 17-11 0,23-17-16 15,-12 17-10-15,3-17-13 0,20 19 12 16,-15 3-48-16,5-9-9 0,-1 0-6 0,2-1 0 15,-1 0-3-15,26 16 0 0,-30-17-3 16,0 3 3-16,-2-4-3 0,-2 1 1 16,8 6-4-16,-16-11 0 0,0-1 4 15,-1 0 6-15,-3-2 16 0,-3-2 24 16,3 1 90-16,-4-2-70 0,0 2-5 16,0-2-12-16,0 1 1 0,0-1-7 15,0 4 54-15,0-1-46 0,0-1 9 16,0 3-23-16,-18 4-11 0,18 13 3 15,-17-5-18-15,17 0-3 0,-13 3-4 16,1 5 0-16,-1 2-2 0,-21 31-2 16,15-27-6-16,-5-1-10 0,1 2-17 0,-2-2-34 15,3-2-35-15,-14 20-192 16,21-27 117-16,3-3-20 0,4-3-41 0,3-7-104 16,0 3-694-16,5-11 463 0,0 0 21 15,0 0-145-15,21 0-34 0</inkml:trace>
  <inkml:trace contextRef="#ctx0" brushRef="#br1" timeOffset="-104083.57">21479 13341 4521 0,'6'-9'68'0,"-2"-2"89"0,4-6 313 0,-4 9-270 0,-2 3-62 16,14 1 101-16,-9 4-169 16,1 0 0-16,0 0 5 0,27 19 120 15,-26-19-153-15,1 0 7 16,20 52 351 0,-30-38-300-16,0 3-2 0,0 21 48 15,-23-17-94-15,23 4-14 0,-23 4-9 16,23-2-6-16,-28 0-13 0,7 20-10 0,21-25-3 15,-13-3-2-15,13-3 0 0,0-4-2 16,0 5-6-16,0-13 7 0,28-3 1 16,-28-1-9-16,38 0-17 0,-11-20-19 15,40-11-97-15,-28 12 57 0,5-2-14 16,0 1-15-16,-2 1-27 0,32-15-315 16,-45 22-28-16,-6 2-197 0,-6 2-319 15,-6 8-292-15</inkml:trace>
  <inkml:trace contextRef="#ctx0" brushRef="#br1" timeOffset="-91544.24">20226 14451 3643 0,'0'-2'-10'0,"0"2"-10"0,0 0 20 0,0 0 10 0,0 0 30 16,0 0-20-16,0 0 10 0,0 0-28 0,0 0 1 15,-18 0 11-15,18 0 11 0,0 0-33 16,0 0 20-16,-13 0 5 0,13 0 54 15,-12 0-36-15,12 0 12 0,-9 0-13 16,9 0 1-16,-9 0-10 0,-3 0 11 16,7 0-14-16,1 0 12 0,-1 0-3 15,1 0 2-15,0 0 8 0,-5 0 26 16,7 0-18-16,0 0-1 0,0 0 23 16,1 0-9-16,1 10 44 0,0-10-82 15,0 0 0-15,0 0-18 0,0 0-6 16,0 0-11-16,0 0-42 0,0 0 37 0,0 0 7 15,0 0 18-15,19 0 0 0,-7 0 73 16,-12 0-12-16,17 0 11 16,-6 0-27-16,1 0-3 0,2 0-13 0,13 0 4 15,-12 0-18-15,1 0-10 0,-2 0 4 16,1 0-12-16,31-12-8 16,-31 12 15-16,14 0-10 0,-16 0 10 15,3 0-19-15,-2 0 8 0,-1 0-1 16,1 17-7-16,12-17 6 0,-15 0 5 15,-1 13-10-15,-1-13 5 0,0 0 0 16,4 0 2-16,-7 0 8 0,-1 0-10 16,-2 0-3-16,0 0 17 0,-1 0-14 0,2 0 20 15,-4 0-21-15,0 0 1 0,0 0 14 16,0 0 15-16,0 0 4 0,0 0 92 16,0 0-47-16,0 0 7 0,0 0-32 15,0 0-10-15,-16 0-34 0,16 0-9 16,0 0-10-16,-34 0 3 15,23 0 12-15,-24 0-19 16,23 0 8-16,-1 0 15 0,-1 0-6 16,-3 0 0-16,-12 0-2 0,17 0 2 0,-2 0 11 15,3 0-2-15,-2 0 5 16,-9 0 22-16,9 10-12 0,1-10-1 16,-2 0-12-16,1 0 8 0,-1 0-15 0,-6 6 9 15,12-6-11-15,2 0 0 16,-3 4-11-16,9-4 4 15,0 0 2-15,0 0 3 0,0 0-3 16,0 0 30-16,0 0-12 16,0 0-1-16,0 0 27 0,0 0-25 15,0 0-5-15,0 0-3 0,0 0-5 16,0 0 3-16,0 0-7 0,0 0-4 16,0 0 0-16,0 0 6 0,0 0-6 15,0 0 3-15,0 0-5 0,0 0 2 16,0 0-1-16,15 0-2 0,0 0 4 15,-6 0 2-15,19 0-3 0,-14 0 2 16,49-15 4-16,-38 15-2 16,2 0 3-16,-1 0-7 0,3-9 0 15,3 9 5-15,26 0-8 0,-32 0 4 16,50-3-22-16,-57 3 13 16,27 0-37-16,-36 0 25 15,-2 0 3-15,-3 0 6 0,-1 0 9 16,1 0 5-16,-5 0 1 0,0 0-3 15,0 0 5-15,0 0 6 0,0 0 10 16,0 0-12-16,0 0-8 16,-16 0-74-16,16 0 32 15,-14 0 22-15,0 0-40 0,1 0 30 16,-32 0-20 0,-16 0 14-16,35 15 27 0,0-15 11 15,-3 0-3-15,-3 0 0 0,2 0 9 16,-28 10-9-16,32-10 3 0,2 0 3 15,3 0-2-15,5 0 1 0,-7 0-5 16,14 0 12-16,0 0-2 0,2 0 7 16,2 0 5-16,-1 0 1 0,-4 0 33 0,6 0-24 15,-1 0 0-15,2 0 1 0,-1 0-7 16,-3 0 0-16,0 0 3 0,-1 0-4 16,4 0-6-1,3 0-4-15,1 0-15 0,0 0 9 16,0 0-2-16,0 0-1 0,0 0 1 15,0 0 6-15,0 0-4 0,0 0 1 16,0 0-5-16,0 0 0 0,0 0 0 16,0 0 0-16,0 0-6 0,0 0 2 15,23 0 25-15,-23 0-17 16,23 0-2-16,-6 0-3 0,24 0 3 0,-16 0-3 16,4 0-1-16,2 0-2 0,2 0-2 15,0 0 1-15,31 0 1 0,-32 0 3 16,0 0-5-16,-4 0 3 0,-1 0-2 15,21-13-5-15,-29 13 1 0,2 0 5 16,-4 0-1-16,26 0-5 16,-34 0 3-16,-1 0 4 0,1 0 1 15,9 0-7-15,-10 0 5 16,-3 0-1-16,-3 0-3 0,1 0-2 16,-1 0 1-16,-2 0-2 0,2 0-3 15,-2 0 6-15,0 0 3 0,0 0 5 0,2 0 5 16,-2 0-9-16,0 0-3 0,0 0-1 15,0 0 2-15,0 0-9 0,0 0-2 16,-18 0-25-16,3-16 31 0,15 16 0 16,-52 0 2-16,34 0-1 15,-1 0 9-15,-2 0-7 0,-22 0 1 16,20 0-2-16,-2 0 6 0,-2 0-5 16,1 0 8-16,-1 0-2 0,-32 0 3 15,30 0-2-15,1 11-3 0,-51-11 32 16,57 7-15-16,3-7-6 15,2 5 2-15,-11-5 6 0,19 0-14 0,3 1-7 16,3-1-8-16,1 0 5 0,1 0-13 16,1 0 1-16,0 0 14 15,0 0 7-15,0 0 3 0,0 0-3 0,19 0 0 16,-19 0 29-16,0 0-13 0,16 0 9 16,-16 0-1-16,9 0 1 0,6 0 25 15,-5 0-37-15,2 0-4 0,0 0-9 16,3 0 6-16,4 0-4 0,29 0 2 15,-23 0-9-15,2 0 0 0,64 0 5 16,-64 0-1-16,2 0-2 16,-1 0 0-16,0 0-2 0,23-12-1 15,-27 12 2-15,3 0 0 0,-2-10-2 0,1 10 1 16,19-4-2-16,-23-1 3 16,0 4-1-16,-2 1 1 0,0-3-1 0,-2 3 2 15,16-4 1-15,-19 2 0 0,-1 1-5 16,-2-1 2-16,-3 1-1 0,0 0 3 15,2 0-2-15,-8 1 1 0,-1-2-4 16,-2 2 3-16,1 0 0 0,-1 0 4 16,0 0-3-16,0 0-1 0,0 0-1 15,0 0 4-15,0 0 4 16,0 0-3-16,0 0-9 0,-16 0-4 16,16 0-2-16,-17 0 5 0,4 0 5 0,-4 0 0 15,-20 0-1-15,12 0-1 0,0 0 6 16,0 0 1-16,-2 0 0 15,-48 0 3-15,49 0-9 0,-20 0 6 16,24 0-2-16,0 0 4 0,1 0-3 16,-1 0 3-16,-1 0-2 0,-22 0 3 15,22 0-7-15,0 0 3 0,2 0-2 16,-2 0 4-16,1 0-5 0,-18 0 3 16,21 0-1-16,4 0 7 15,-36 0 23-15,47 0-23 16,-1 0 4-16,1 0-6 0,4 0 2 15,0 0 0-15,0 0 8 0,0 0-4 16,0 0-2-16,0 0 4 0,0 0 1 0,0 0 15 16,0 0-18-16,0 0-2 0,0 0-9 15,0 0 2-15,0 0-8 0,0 0-3 16,13 0 4-16,-13 0 5 0,0 0 3 16,0 0 4-16,23 0 12 0,-13 0-7 15,3 0 0-15,1 0 2 0,5 0 1 16,1 0-4-16,27 0 3 0,-21 0-14 15,0 0 4-15,0 0-5 0,3 0 2 16,1 0 1-16,32 0-4 0,-30 0-1 16,4 0 2-16,-1 0 1 0,0 0-4 0,31 0 3 15,-35 0-1-15,0 0-1 0,-3 0 0 16,-1 0 1-16,-3 0-1 0,19 0-3 16,-24 0 2-16,-1 0 1 0,-1 0 2 15,0 0 0-15,-2 0-2 0,14 0 1 16,-15 0 1-16,1 0 1 0,0 0-5 15,4 0 7-15,-1 0-7 0,24 0 1 16,-23 0-3-16,2 0 5 0,0 0-4 16,-4 0-1-16,14 0-4 0,-17 0 8 15,16 0-5-15,-23 0 6 16,-2 0-1-16,-1 0 3 0,-1 0-2 0,-1 0 0 16,0 0 3-16,-1 0 0 0,0 0-2 15,-1 0-3-15,0 0 3 16,3 0-3-16,-3 0 6 0,0 0-3 0,1 0 3 15,-1 0-2-15,0 0 1 0,0 0 2 16,0 0 8 0,0 0-8-16,0 0 0 15,0 0-4-15,0 0 0 0,-17 0 2 16,17 0-4-16,0 0-1 16,-34 0-12-16,25 0 11 0,-4 0 0 15,-32 0-6-15,27 0 4 16,-25 0-6-16,21 0 7 0,-3 0 0 0,-3 0-1 15,-2 17 1-15,-2-17 1 0,-26 12 5 16,31-12 1-16,0 0-1 0,5 8-1 16,3-8 3-16,-3 0-4 0,15 0 2 15,2 0 2-15,1 0-1 0,2 0 1 16,2 0-2-16,0 0-4 0,0 0 0 16,0 0-2-16,0 0 3 0,0 0-3 15,0 0-2-15,0 0 2 0,0 0 3 16,0 0 1-16,17 0-6 0,-17 0 7 0,23 0 4 15,-9 0-3-15,1 0 0 16,5 0 2-16,2 0-4 0,0 0 1 0,28 0 1 16,-25 0 0-16,2 0 1 0,-5 0-4 15,3 0 4-15,19 0-1 0,-26 0-1 16,2 0 0-16,-4 0-1 0,1 0 2 16,-2 0-2-16,11 0 1 0,-14 0 0 15,-1 0 0-15,-1 0-2 0,0 0 3 16,-2 0-3-16,7 0 1 0,-7 0-3 15,-2 0 6-15,-1 0-4 0,0 0 2 16,0 0-5-16,-5 0 5 0,0 0 2 16,0 0 5-16,0 0-2 0,0 0 5 15,0 0 18-15,0 0-6 0,0 0-7 16,0 0-2-16,-16 0-5 0,16 0-12 0,-16 0 2 16,-5 0 2-16,6 0 3 0,1 0-2 15,1 0-2-15,-8 0 1 0,12 0 1 16,1 0 1-16,3 0-3 0,0 0 2 15,1 0-4-15,-2 0 3 0,3 0-5 16,2 0 3-16,0 0-2 0,1 0-4 16,0 0-6-16,0 0-29 0,0 0 20 15,0 0 8-15,0 0 3 0,0 0 6 16,20 0 5-16,-3 0-1 0,-17 0 5 0,26 0-3 16,-9 0 1-16,-2 0 0 15,18 0-2-15,-18 0 0 0,-1 0 1 0,-1 0-1 16,-4 0 4-16,2 0 6 0,-6 0 9 15,-3 0 8-15,-2 0 15 0,0 0 20 16,0 0 5-16,0-10 27 0,0 10-79 16,-19 0-18-16,19 0 0 0,-23 0 2 15,-5 0 3-15,13 0 0 16,-16 0-6-16,6 0-25 0,18 0-6 16,7 0-24-16,-9 0-23 0,9 0-32 15,-4 0-206-15,4 0 90 0,0 0-85 16,0 0-69-16,0 0-59 0,0 0-246 0,0 0 517 15,16 0-389-15,-16 0-82 16</inkml:trace>
  <inkml:trace contextRef="#ctx0" brushRef="#br1" timeOffset="-79072.49">15714 14716 3605 0,'0'0'48'0,"0"0"-5"0,0 0 18 0,0 0-18 16,0 0-17-16,0 0 6 16,0 0-29-16,0 0-1 0,0 0 19 15,-13 0-8-15,13 0-22 0,0 0 23 16,0 0 11-16,-9 0 42 0,9 0-34 15,0 0-1-15,-11-7 155 16,8 7-122-16,-1 0 16 0,-1 0 6 16,-1 0-27-16,-9 0 23 0,4 0-45 15,0 0 4-15,0 0 2 0,-2 0 3 16,-14 0 5-16,15 0-33 0,-3 0-4 16,2 0 6-16,0 0-10 0,1 0 3 0,-11 0 7 15,13 0-4-15,-1 0-6 0,1 0-11 16,2 0 16-16,-10 0-8 15,11 0 4-15,-4 0-17 0,3 0 10 0,-1 0-7 16,2 0 4-16,-7 0-5 0,8 0 4 16,2 0-19-16,1 0-3 0,3 0 16 15,-1 0-30-15,1 0 17 0,0 0 7 16,0 0-5-16,0 9 4 0,0-9-3 16,18 9-5-16,1-4 39 15,-1-2-32-15,-8-3 19 0,3 0-23 16,1 2 12-16,0-2-1 0,22 0 7 31,74 3-1-31,-96 0-6 0,0-3 9 0,1 3-13 16,0-3-4-16,10 1 2 0,-16-1 12 15,-1 0-1-15,-2 0-6 0,0 0 6 16,-2 2 23-16,-4-2 4 0,0 0-7 16,0 0 15-16,0 0 22 0,0 0 2 15,0 0 59-15,0 0-92 0,0 0-17 16,0 1-12-16,-18 1 1 0,18-2-5 0,-13 3-4 15,-8-3 2-15,10 3 13 16,-31 1-12-16,28-2 2 0,-3-2 13 16,0 0-10-16,-17 0 14 0,15 2-9 15,0-2 13-15,-1 0-5 0,-32 0 36 16,36 2-31-16,-1 1-8 16,-2-2-12-16,-27 4 20 15,12-1-3-15,19-4-11 0,3 2 0 16,1-1 10-16,-2 1 15 0,2-2-4 15,-13 1 34-15,18-1-29 0,-1 0 11 16,-2 2-7-16,4-2-16 0,3 0-11 16,0 1-48-16,2-1 27 0,0 0 5 0,0 0-4 15,0 0 17-15,23 0-1 16,2 0 1-16,-7 0-3 0,3 0-6 0,4 0 1 16,0 0 7-16,32 0 7 0,-30 0-15 15,1-16 6-15,-1 16-2 0,-2 0-2 16,0 0 7-1,72-10-21-15,-83 5 22 0,-4 5 6 16,6 0-2-16,-13 0-2 16,4-2 36-1,-7 2 57-15,0 0-36 0,0 0 54 16,0 0-78-16,0 0-18 0,0 0-8 16,-15 0-10-16,15 0-5 0,-16 0-9 15,16 0 8-15,-19 0 2 0,6 0-1 0,-4 0 9 16,0 0 3-16,-26 0 0 0,17 0-5 15,-1 0 7-15,-4 0 12 16,1 0 9-16,-31 0 46 0,33 0-37 0,0 0-7 16,1 0-10-16,3 0-2 0,2 0-7 15,-10 0 3-15,18 0-19 0,-17 0 0 16,25 0 8-16,-1 0-5 16,5 0-2-16,0 0 3 0,-2 9-5 15,3-9 3-15,1 0-6 0,0 0-3 16,0 0-7-16,0 0-4 0,0 0-11 15,0 0 23-15,17 0 10 0,-17 0 0 16,17 0-2-16,13 0 0 0,-14 0 1 0,5 0 0 16,1 0 0-16,2 0-1 0,1 0-4 15,22-12-11-15,-23 12-1 0,2 0-2 16,-1 0 2-16,-2 0 4 0,-2 0 5 16,16 0-2-16,-22-7 3 0,-2 7 7 15,-3 0 8-15,-4 0 10 0,-3 0 2 16,-1 0 77-16,-2 0-54 0,0-1-4 15,0 1-29-15,0-3-10 0,-21 0 5 16,1 3 0-16,20-1-3 0,-29 1-4 0,12-2 4 16,-2 2 1-16,-20-2 11 15,16 2-7-15,2 0-2 0,0 0 3 0,-2 0 1 16,-1 0 3-16,-24 0 28 0,22 0-14 16,1 0-1-16,-2 0-8 15,-47 0 6-15,51 0-18 0,3 15-2 16,-19-15 1-16,21 0-5 0,-24 9 1 15,29-9 2-15,0 7-1 16,1-7 1-16,0 2 0 0,-4 2-1 16,8-4-3-16,2 1-2 0,3-1-3 15,1 1-12-15,-1-1-11 0,3 0-77 16,0 0 52-16,0 0 8 0,0 0 12 16,27 0 9-16,-27 0-5 0,50-15-23 15,25 2-3-15,-23 1 45 16,-27 12 1-16,-5-7 10 0,-1 7 1 15,8-9 7-15,-18 9 2 0,-3-2 8 16,-4 2 11-16,0 0 3 0,-2-2 3 16,0-1-3-16,0 2-20 0,-29 0-7 15,29 0 5 1,-143 1 67 0,72 17-55-16,36-17-12 15,-1 14-8 1,-45 4-3-16,65-11 5 0,5-7-3 15,-2 2 1-15,-5 1-2 16,2-1 7 0,12-2-15-16,4 0 2 0,0 0-4 15,0 0-9-15,0 0-3 0,0 0-4 16,0 0-10-16,0 0 25 0,20 0 2 16,-20 0-1-16,20 0 4 0,-6-16 0 15,23 16-3-15,-16-15 3 16,61-3 8-16,-52 11 4 15,-18 4-5-15,-1 0 1 0,-3 1 6 16,-3 0 14-16,1 2 22 0,-4-1 55 16,-2-1-58-16,0-1-20 0,-21 1 13 15,0 0-29-15,6 2-2 16,-5-2 5-16,0 2 2 0,-27 0 15 0,22 0-6 16,-1 0-9-16,1 0-2 0,-1 0 3 15,-22 15 4-15,4-2-7 16,-3-13-10-16,24 14 6 0,2-14-4 15,-2 11 2-15,0-7-3 0,3-4 0 16,-15 14 7-16,21-12-5 0,5 0-1 16,1 2-2-16,4-4 0 0,2 1-19 15,2-1-3-15,0 0-7 0,0 0-3 16,0 0 1-16,0 0 10 0,0 0-3 0,0 0 25 16,0 0-2-16,25 0 2 15,-25 0-1-15,47 0-4 0,-28-15-4 0,4 15 0 16,1 0-2-16,0 0-2 0,-4-11 7 15,27 11-4-15,-27-7 7 0,0 7-2 16,-1 0 0-16,-6 0 2 0,-2 0 1 16,3 0 14-16,-12 0-2 0,0 0 24 15,-2 0 6-15,0 0-6 0,0 0 2 16,-22 0-41-16,-1 0 1 16,-7 0 10-16,11 14-3 0,-1-14-1 15,-1 0 0-15,1 10-2 0,-20-2 2 16,20-8 2-16,-1 7-1 0,5-7 0 0,-4 5-1 15,-9 2 3-15,16-2-1 16,-4-3 2-16,3 1 1 0,1 0 5 0,-1-1 2 16,-11 1 6-16,12-2-11 0,2 1-5 15,1 0 3-15,3-2-2 0,-6 1 4 16,6-1-8-16,3 1 3 0,1-1-1 16,-1 0-1-16,1 0 5 0,-1 2-4 15,-1-2 0-15,3 0-3 0,2 0 2 0,0 0-8 16,0 0-3-16,0 0-28 15,0 0 24-15,0 0 5 0,0 0 6 0,21 0-2 16,-3 0-16-16,-18 0 10 0,29 0-4 16,-13 0 6-16,2 0-7 15,-1 0 7-15,23 0-24 0,-19 0 21 0,1 0-12 16,-1 0 17-16,-1 0 0 0,4 0-2 16,16 0 2-16,-23 0 6 0,-2 0 3 15,-1 0 2-15,-3 0 3 0,1 0 23 16,-10 0-9-16,-2 0 8 0,0 0-2 15,0 0 4-15,0 0-7 0,0 0-8 16,-18-9-16-16,18 9 1 0,-21 0-6 16,21 0 3-16,-30 0 1 0,-9 0-12 15,16 0 13-15,3 0 1 0,-2 0 3 0,-1 13 4 16,-15-13-7-16,19 0 7 16,2 0 0-16,1 0 5 0,1 0 6 0,-1 0 0 15,-10 0 8-15,13 0-21 0,3 0-5 16,-2 0 6-16,3 0-6 0,3 0 0 15,-6 0 1-15,7 0 1 0,1 0 1 16,2 0-4-16,0 0-3 0,0 0 5 16,2 0-1-16,0 0-1 0,0 0-11 15,0 0-7-15,0 0-3 0,0 0-16 0,0 0 30 16,24 0 5-16,-24 0 5 16,32 0-1-16,46 0 0 15,-46 0-4-15,40-13 0 16,50 2-2-16,-101 11 7 15,12-7 3-15,-23 7 3 0,-5 0 14 16,-1 0 138-16,-4-4-124 0,0 4-30 16,-25 0-9-16,25 0 2 0,-67 0 2 15,38 0-1-15,-9 0-1 0,0 0 0 16,-3 18 1-16,-33-18-2 0,42 13 4 16,1-13 0-16,4 0-3 0,6 0 2 15,4 11-4-15,-3-11 1 0,13 0-1 16,3 0-9-16,3 0-14 0,1 0-6 15,0 0-6-15,0 0-38 0,0 0 55 0,0 0 4 16,0 0 8-16,0 0-3 0,0 4-17 16,16-2 24-16,-16-2 0 0,12 0 2 15,-12 1 5-15,19-1-4 0,4 0 2 16,-12 0-2-16,1 0 2 0,-1 0 2 16,-2 0 0-16,-2-15 1 0,-1 15 3 15,-4 0-25-15,-2 0-71 0,0 0-102 16,0 0-152-16,-25-9-608 0,25 9 394 15,-24-7-164-15,8 7-19 0</inkml:trace>
  <inkml:trace contextRef="#ctx0" brushRef="#br1" timeOffset="-73182.99">14162 13779 3769 0,'-2'-15'-10'0,"0"15"34"0,1 0 37 0,1 0 44 16,0 0 24-16,0-9 94 0,0 9-157 15,0 0-32-15,0-5-15 0,0 5 14 16,0-3 19-16,16-1 53 0,-16 2-50 15,0 1-4-15,16-2 18 0,-16 0 10 16,29-1 83-16,-20 2-108 16,11 1 15-16,3 1-7 15,-6 0-40-15,-10 0 21 0,0 0 5 16,2 0 6-16,5 18 27 0,-8-18-37 16,2 17 30-16,-2-17 26 0,0 16 9 15,-3-5 0-15,1 14 63 0,-4-8-103 16,0 1-19-16,0 5-14 0,-22 1-6 15,22 2-9-15,-25 29 11 0,-6-28-23 16,15-1 2-16,2-1 0 0,-1-3 1 16,4 11 14-16,-5-21-9 0,16-2 6 15,-11-3 8-15,11-3 6 0,0-3 9 0,-3 1 41 16,3-2-58-16,0 0-13 16,0 0-13-16,0 0-7 0,0-25-4 0,18-3-12 15,-18 12 5-15,18-5-4 0,-18-2-6 16,29-2 1-16,5-22-16 0,-14 25 25 15,-2-3-5-15,3 2 1 0,1 2-4 16,-2 0 6-16,26-17 2 0,-24 18 15 16,-3 3 2-16,2 1 1 0,0-1 0 15,7-12-3-15,-16 16-2 0,-3 1 1 16,-3 1 3-16,1 3 0 0,-4-1 2 16,-1-4 11-16,-2 7-7 0,0 3 6 0,0-1 10 15,0 3 3-15,0-4 21 0,0 5-44 16,0 0-5-16,0 0-2 0,-19 0-3 15,19 0 8-15,-24 24 11 0,10-24 1 16,-1 23 4-16,-3-6 3 0,-1 3-2 16,0 1-2-16,-11 21 12 0,15-19-19 15,6 1-3-15,-1-4-6 0,6 1-5 16,2 19-6-16,2-24 7 0,0 3 1 16,0-4 2-16,27-1-6 0,-27 0-12 15,52 9-71-15,-28-12 12 0,-2-3-18 16,4-1-31-16,-2-2-48 0,26-2-452 15,-28-3 152-15,2 0-36 0,-3 0 12 0,1 0-287 16,-3-22 31-16</inkml:trace>
  <inkml:trace contextRef="#ctx0" brushRef="#br1" timeOffset="-72603.76">15056 13540 3749 0,'8'-7'32'0,"-1"0"3"0,3-4 134 0,-10 6 21 15,2 3 46-15,-2-2 9 0,2 2-37 16,-1-1-62-16,-1 1 98 0,0 1-99 15,1-1-5-15,-1 2-21 0,0 0-7 16,0 0 30-16,0 0-72 0,0 0 0 16,-21 25-4-16,21-25-11 0,-21 30-15 0,-6 11 29 15,9-17-42-15,-1-1-4 16,1 1 0-16,-1-1-5 0,0-2 3 16,-17 19 22-16,19-21-22 0,0-3 4 0,2 0-3 15,1-3 5-15,-8 8 14 0,12-14-27 16,2-1-5-16,4-2-4 0,2-2-7 15,1 1-3-15,1-2-10 0,0-1 12 16,0 2 2-16,0 1 6 0,0 1 7 16,21 7 28-16,-7-4-17 0,-14 2-5 15,20-1-4-15,-20 1-4 0,23 1-6 16,2 11 2-16,-10-12-1 0,-2 2-1 16,2-2-3-16,-1 2 2 0,3-1-4 15,16 10-2-15,-18-11 3 0,3 0 1 16,-3-1-1-16,-1 0 3 0,8 5-4 15,-12-9 4-15,3 4 11 0,-11-8-10 16,-1 2 1-16,-1-2 4 0,0 0-5 16,0 0-3-16,0 0-81 0,0 0-370 15,0 0-208 1,0 0 163-16,-16 0-33 0,16 0 24 16,0-22-1061-16</inkml:trace>
  <inkml:trace contextRef="#ctx0" brushRef="#br1" timeOffset="-72291.14">15073 13772 4313 0,'0'-3'120'0,"0"0"137"0,-6 2 91 0,6 0-24 15,0-1 18-15,0 2-314 0,0-2-31 16,0 2 1-16,0 0-8 0,0-1-1 16,0 0 12-16,24-2 4 0,-24 1 5 0,22 1-2 15,-7-3-2-15,1 1-2 16,17-3 6-16,-17 2-11 0,-2 2 5 0,-3-1 1 16,-3 3-4-16,2-3 15 0,-8 2-14 15,1-1 2-15,-3 1-3 0,0 1-3 16,0-1 0-16,0 0-115 0,0 0-49 15,0-1-107-15,0-1-70 0,0 2-66 16,2-5-189-16,-2 5 374 0,5-2-163 16,-2 0-223-16,3 1-202 0</inkml:trace>
  <inkml:trace contextRef="#ctx0" brushRef="#br1" timeOffset="-71874.5">15318 13566 3837 0,'0'-8'0'16,"0"-1"28"-16,0-5 286 0,0 7-82 15,0 1-7-15,0 2-83 0,0 0-44 16,0-1 3-16,17-2 156 0,-1 4-113 16,-16 1-22-16,20 2-22 0,-10-3-4 15,11 3 57-15,-12 0-90 0,0 0-8 16,0 0-4-16,-3 0-1 0,-1 0-8 15,4 17 51-15,-8-3-40 0,0-14 7 16,-1 20-1-16,0-7 7 0,0 18 52 0,-20 4-34 16,1 5-40-16,19-20-33 15,-21-1-2-15,21-1 0 0,-25-2-6 16,25-1-2-16,-13 7-5 0,13-13 0 16,-8-3 1-16,8-4 1 0,0 3 4 15,0-5 1-15,26 0 8 0,-26 0-9 16,30 0-1-16,-11-19-4 0,5 19 2 15,26-18-2-15,-25 0-20 0,-1 18-32 16,-2-18-38-16,-2 18-47 0,-3-12-53 16,7 4-384-16,-14 8 158 0,-6 0-54 0,-1-6 24 15,-3 6-212-15,0 0-109 16</inkml:trace>
  <inkml:trace contextRef="#ctx0" brushRef="#br2" timeOffset="-57312.05">13913 12614 2897 0,'0'0'30'0,"0"0"75"15,-10-18-70-15,10 18 27 0,0 0 29 16,0 0 17-16,-6-16 102 0,3 16-120 15,1 0 29-15,0 0 29 0,0 0 33 16,0 0 275-16,2 0-195 0,0 0-9 16,0 0-43-16,0 0-38 0,0 0-73 15,0 0-31-15,0 0-59 0,0 0-6 0,0 0 51 16,0 0 10-16,15 0 2 0,-1 0 23 16,-14 0-72-16,15 0 0 0,-3 0 13 15,-1 22-4-15,14-3 26 0,-14-19-32 16,2 20-3-16,-1-7 12 0,1-2-7 15,1 0-5-15,13 15 16 0,-14-13-26 16,1 4 1-16,-3-3-3 0,-1-1-2 16,0 2 4-16,6 11-2 0,-10-17-4 15,3 0 0-15,-4-1 1 0,-1-3 0 16,1-1-1-16,-3-2-2 0,-2 0 3 16,0-2-2-16,2 0-32 0,-2 0-539 15,0 0 77-15,0 0-80 0,0-17-816 16,0 17 699-16,0-20 9 15</inkml:trace>
  <inkml:trace contextRef="#ctx0" brushRef="#br2" timeOffset="-56961.23">14393 12455 3184 0,'0'-3'86'0,"0"-1"42"0,0 3 74 0,0-5 12 0,0 6-36 0,0-1 82 16,0 1-178-16,0 0 4 0,-17 0-1 15,17 0-26-15,0 0-5 0,0 0-9 16,0 0-16-16,-10 0 64 0,10 0 19 16,0 17 42-16,-11 3 103 0,6-7-163 15,-3 5-24-15,-4 3-7 16,-44 114 123-16,43-108-184 15,2 4 3-15,-1-1-2 0,-1 1-4 16,-1 0 0-16,-12 34 0 0,11-33 4 16,3-2 2-16,0 0-4 0,1-4 3 0,-6 22-7 15,11-25 1-15,0-1-3 0,1-2-1 16,3-1-10-16,-2-2-47 0,4 12-202 16,0-18 46-16,0-4-60 0,0 1-76 15,0-6-82-15,22 0-3 0,-22-2-321 16,18 0 204-16,-18-24-74 0</inkml:trace>
  <inkml:trace contextRef="#ctx0" brushRef="#br2" timeOffset="-56159.22">14479 13068 3333 0,'-16'9'9'0,"16"-9"102"0,0 10 467 0,0-7-210 0,0-3-83 0,0 0-128 0,0 0-75 15,0 0-77-15,0 0-27 0,0 0 20 16,0-22 2-16,0 22 5 0,22-13-10 0,-22 13 5 15,20-18-1-15,-3-3 9 0,-17 11-11 16,17-3-5-16,-9 1 19 0,1-16 161 16,-1 16-29-16,-3-2 2 0,-5 2-30 15,3 0 0-15,-3 2-41 0,0-6 61 16,0 10-76-16,0 1-1 0,-22 3-25 16,22 0-15-16,0 2-17 0,-22 0-1 15,2 0 1-15,20 17 0 0,-21-17 1 16,10 18 8-16,0-18 12 0,-23 56 50 15,16-25-38-15,10-15-19 16,5 0-5-16,-2-1-3 0,5 0-4 0,0 0-3 16,0 11-6-16,23-15 4 0,-23 0 2 15,27-2-2-15,-9 0 4 0,-1-1-1 16,23 4-5-16,-18-5 4 0,-2-2-4 16,2-2 2-16,-2-1-1 0,22-2-1 15,-23 0 1-15,1 0 0 0,-2-27 0 16,5 27 3-16,-3-29 1 0,18-11 5 15,-20 18-3-15,-2-2-1 0,-2-1-3 16,-3-1-1-16,-4-2 1 0,0-22 8 0,-7 25-1 16,0 4 3-16,0 1 9 15,0 2 11-15,0-2 59 0,-21 14-48 16,21 1-10-16,0 2-17 0,0 2-8 0,-11 1-11 16,11 0 5-16,0 0-2 15,0 0-3-15,0 0 0 0,0 0 4 16,0 0-1-16,0 0 3 0,0-2-3 15,0 2 3-15,0 0-2 0,0 0 1 16,0 0 3-16,0 0-1 0,16 0 6 16,-16 0-3-16,31 18 24 15,-21-4-19-15,0-14-4 0,1 17-1 16,21 14 5 0,62 26-1-1,-80-50-7 1,29 41 73-16,-43-37-71 0,0-1-5 15,-22 30-313-15,-3-25-72 16,-14 16-1084-16,18-17 243 0,0-1-7 16</inkml:trace>
  <inkml:trace contextRef="#ctx0" brushRef="#br2" timeOffset="-53479.62">17176 13068 1898 0,'0'0'873'0,"0"-16"-311"0,0 16-153 0,0 0-58 16,0-18-60-16,0 18-83 0,0 0-35 15,0-10-62-15,0 10-52 16,-14 0-42-16,14 0-52 0,0 0 148 15,0 22 1-15,0-22 41 0,-10 29-23 16,3-9-13-16,-1 4-10 0,0 3-8 16,0 2-9-16,-2 4 5 0,-3 0-16 15,2 1-27-15,-1 0-19 0,-4 28 2 16,9-34-29-16,2-3 1 0,1-3-9 16,2-3-4-16,2-1 8 0,0-7-4 15,0-3 5-15,0 0 10 0,0-6 11 16,0 0 10-16,0-2 27 0,18-25-40 15,-18 25-22-15,15-33-3 16,-15 11 3-16,12-1-5 0,-12-5 10 0,12-3 0 16,-12 0-5-16,9-3-1 0,1-31-5 15,-1 7 6 1,-4 33 3-16,-1 5-4 0,-1 3 19 0,3 5 5 16,-3 3-3-16,4-4-8 15,-5 11-15-15,1 2 4 0,1 0 0 16,1 0 4-16,3 0-4 0,2 0 5 15,1 0 7-15,4 17 10 0,20 3 45 16,5 10-13-16,-21-11-35 0,1 3-7 16,1 1-5-16,-1 2-1 0,0 1-5 15,-1 1 5-15,-1 0-1 16,0-1-3-16,-3-2-1 0,1 1-3 0,-2-6-2 16,9 13 3-16,-15-21 12 0,-1-5 28 15,-2-3 14-15,-1-3-8 0,2 0-5 16,-2 0-25-16,1-29-15 0,1 7 9 15,1-4-7-15,3-8-4 0,13-45 4 16,2-1 2-16,-13 43-5 16,-3 4 0-16,-2 5-6 0,-2 4-4 15,-3 7-50-15,-1 2-67 0,-1 5-93 16,0 2-182-16,0-1-1377 16</inkml:trace>
  <inkml:trace contextRef="#ctx0" brushRef="#br2" timeOffset="-53181.12">17697 13241 3730 0,'-17'30'210'0,"2"-4"163"0,-4 24 422 16,19-15-411-16,0-21-278 0,0-2-20 15,0-4 2-15,29-2-5 0,-29-3-8 0,34-3-23 16,-15 0-18-16,1 0-12 0,2-22 5 15,-1 22 6-15,20-44 40 16,-6 7-1-16,-19 17-3 0,-5 1 27 16,5-17 111-16,-16 7-71 15,0 18-99-15,0 2-12 0,-36 4-8 16,17 3-9-16,-5 2-4 0,-30 0-18 16,24 0-24-16,1 18-53 0,2-18-60 15,6 18-60-15,2-18-75 0,7 23-122 0,5-9-263 16,7-1-307-16,0 1-255 15</inkml:trace>
  <inkml:trace contextRef="#ctx0" brushRef="#br2" timeOffset="-51703.77">20234 12347 3199 0,'20'0'207'0,"-20"0"199"0,0-16 110 0,0 16-20 0,0 0-140 15,11-17-120-15,-11 17-93 0,7 0 79 16,0-12-19 0,15 12 51-16,-17 0-217 15,8 0 66-15,5 19-8 16,-8-19-60-16,-2 20-9 15,69 78 38 1,-51-69-53-16,-11-14-7 16,-2 0 1-16,18 12 3 0,5-5-5 15,3-5 5 1,16-9 2-16,-38-8-8 0,-4 0 1 16,3 0-3-16,-3-25-1 0,2 25-2 15,-3-26 0-15,15-14 2 16,0-4 11-16,-16 21-7 0,2 0 0 15,-5 1-7-15,-1 3 5 0,-2 1-1 16,1 1 3-16,0-23 4 0,-6 30-5 16,0 3 2-16,0 2-2 15,0 1-2-15,0 2 2 0,0 2-3 16,0 0-7-16,0 0 6 0,0 0-2 16,0 0 6-16,0 0-2 0,0 0 8 15,-14 19 2-15,14-19 2 0,-14 17 13 16,-20 22 1-16,17-21-7 15,1 2-7-15,-23 28 12 16,-3 9-13-16,20-26-15 0,-1 7 10 16,0 0 1-16,-41 81-8 15,46-80-26-15,1 2-10 0,1-4-21 16,5-4-19-16,-1-1-3 0,-2 21-167 16,5-13-139 15</inkml:trace>
  <inkml:trace contextRef="#ctx0" brushRef="#br2" timeOffset="-51023.73">20905 12719 4311 0,'-15'18'378'0,"15"-8"238"0,0-10-419 0,0 0-97 0,0 0-74 0,0 0-11 0,0 0-23 15,0-20 9-15,18 20-5 0,-18 0 4 16,42-24 4-16,-8-15-3 16,-16 22 2-16,-3 1 6 0,1-1-1 15,-5-3 5-15,-1 3 34 0,-3-1 16 16,-2 3 24-16,-5 0 8 0,0 2-17 15,0 1 2-15,0 4-16 0,-23-5 19 16,23 11-54-16,-28 2-2 0,14 0 11 16,-5 0 4-16,2 18-2 0,-2-18-2 0,-1 30-2 15,2-10-8-15,1 0-10 16,3 4-7-16,-5 24-8 16,15 1 3-16,4-27-5 0,0-2 2 0,0-3-8 15,29 0 5-15,-29-4 0 0,35-2-4 16,-14-4 7-16,2-2-5 0,31-5-2 15,4 0-4-15,-32-23 4 16,0 23 10-16,-1-26-4 0,0 10-2 16,-5-2 1-16,1-4 1 0,-6-4-1 15,4-4-2-15,-1-2 0 0,11-36-5 16,-12 2 12-16,-11 38 8 0,-2 5 17 16,-1 4 12-16,-3-5 70 15,0 9-9-15,0 14-73 16,0 0-15-16,0-1-13 0,-18 2-4 0,18 0 2 15,0 0 0-15,0 0-2 0,0 0 4 16,0 21-2-16,0-21 1 0,0 17 7 16,27 14-9-16,-27-21-5 15,34 4 1-15,-12-1 1 0,0 2 4 16,4 0 4-16,-2 2-8 0,0 2 8 16,-5 1 2-16,12 23 27 15,-23 4 9-15,-8-23-31 0,0 1-5 16,-24 3-10-16,4-2-16 0,-4-1-41 15,-49 46-423-15,52-56 217 16,5-2-101-16,4-6-294 0,12-4-339 0,-9-3-253 16</inkml:trace>
  <inkml:trace contextRef="#ctx0" brushRef="#br2" timeOffset="-42871.75">14353 9550 1732 0,'0'26'-281'0</inkml:trace>
  <inkml:trace contextRef="#ctx0" brushRef="#br2" timeOffset="-39385.51">5489 9868 3296 0,'-4'0'-3'0,"0"-17"-8"0,0 17-1 16,1-20 35-16,-2-5 240 0,1 11-31 15,3 0-35-15,1 2-91 0,0 0-16 16,0 1-47-16,0-6 79 0,0 9-7 15,0 1-12-15,21 0 13 0,-21-2-24 16,14-11 17-16,3 7-84 0,-4-3 11 16,1-2 18-16,1-3 17 0,2 1 15 0,21-24 56 15,-19 20-96-15,-1 2-8 16,1 0-5-16,2 1-5 0,-3 2-8 0,17-13 25 16,-19 19-32-16,1 1 4 0,-2 2-11 15,0 2 0-15,-3 1 4 16,16-6-1-16,-14 7 7 0,0 1-6 0,1 0 7 15,1-1-2-15,20-5 1 0,-19 5-10 16,4 2 5-16,-1 0-5 0,1-2 6 16,0 1 2-16,22-3 19 0,-24 2-16 15,1 4 0-15,-3-1 0 0,2 3 1 16,-4 0-7-16,16 0 5 0,-16 0-15 0,-1 0 4 16,3 0-7-16,0 0 5 0,18 17-6 15,-17-17 0-15,2 0-1 16,2 0 1-16,-1 0 3 0,1 0 3 0,23-17-5 15,-20 17-1-15,-2-19 3 0,2 19 3 16,0-23-4-16,-2 9-1 0,24-11-10 16,-22 11 12-16,-3 1-4 0,3-1 6 15,-4-1-2-15,18-10-2 0,-22 13-2 16,0-1 5-16,-2 3 0 0,-2-2 1 16,-1 1 1-16,8-12-3 0,4-11 0 15,-11 10 2 1,-8 13-2-16,0 1 1 0,1 1-5 15,2-5 6-15,-6 9-2 0,0 2 5 16,0 0-11-16,1 3 6 0,-2 0 0 0,1 0-3 16,-2 0 3-16,0 0-1 0,1 0 6 15,1 0-5-15,-1 0 0 0,3 0-2 16,-1 0 5-16,0 0 2 0,-1 0-5 16,1 0-1-16,0 0 1 0,-1 0 9 15,-2 0-11-15,0 0 5 0,0 0-4 16,0-13-2-16,0 13 3 0,0 0 0 15,0 0-6-15,0 0 2 0,0 0 7 16,0 0 4 0,0 0-11-16,0 0 5 0,0 0-2 15,0 0 7-15,0 0-5 0,0 0 2 16,0 0-3-16,0 0 0 0,0 0 5 0,0 0 5 16,0 0 4-16,0 0 0 0,0 0 2 15,0 0 0-15,16 0 9 0,-16 0-17 16,0 0 0-16,12 0 57 15,-1 0-44-15,-11 0-7 0,9 0-4 16,-1 0 2-16,-4 0-4 0,3 0 0 16,-1 0 3-16,1 0-3 0,2 13-4 15,9-13 23-15,-8 11-9 0,0-11-2 16,1 8-4-16,-1-8-2 0,2 15-1 0,9-3 9 16,-10-4-9-16,0-1 0 15,1 1 3-15,1-2 3 0,11 5 4 16,-12-5-12-16,-2-4-2 0,4 1 3 0,-2-1-3 15,3-1-2-15,17-1 0 0,-15 0-2 16,3 0 1-16,3 0 2 0,0 0-2 16,3 0-1-16,29 0 18 0,30 0 10 31,8 0 1-31,-74 0-17 0,-2 0 5 16,1 0 3-16,0 0 6 0,-1 0-8 15,17 0 13-15,-19 0-18 0,4 0 6 0,-3 0-3 16,2 0-5-16,-1 0 2 15,18 0 7-15,-18 0-11 0,2 0-2 0,0 0-1 16,2 0 2-16,22 0 20 0,-20 0-14 16,0 11-1-16,3-11-4 0,-1 0 0 15,1 0-3-15,25 6 1 0,-25-6-4 16,-1 4-3-16,0 0 5 0,-3-1 2 16,2 3-2-16,16 4 21 0,-22-2-16 15,1 1 1-15,-4-1-9 0,-1 0 3 16,10 9 3-16,-13-8-7 0,-2 0-4 15,-1-2 3-15,0 2 2 0,-2-1-1 16,6 9 10-16,-6-8-3 0,2 3 3 0,-1 0 3 16,0 1-1-16,2 0 0 15,6 19 11-15,-9-15-16 0,0 0-2 0,-3 1-4 16,4 1 1-16,0 19 4 0,-4-18-2 16,-1 1-4-16,0 3-1 0,0-3 3 15,-1 2-2-15,2 23 4 0,-2-21-7 16,0 0-1-16,1-1 3 0,-2 1-3 15,5 24 5-15,-2-24 0 0,0 0 0 16,-1 0-2-16,0-1-2 0,9 43 4 16,-10-46-1-16,0 0 0 15,3 14-1-15,-3-21-1 0,-1-1 0 0,0-1 0 16,0-1-3-16,0-3 2 0,0 2-13 16,0-8 4-16,0 1-8 0,0-3-7 15,0 0-10-15,0 0-34 0,0 0 40 16,0 0-21-16,0 0 41 15,0 0-6-15,0 0-7 0,0 0-14 16,0 0-25-16,0-11-147 0,0 11 2 16,0 0-185-16,0-9-261 0,0 9-378 15</inkml:trace>
  <inkml:trace contextRef="#ctx0" brushRef="#br2" timeOffset="-31488">13704 15662 3605 0,'0'-1'-20'0,"0"-1"9"0,0-1 1 16,0 2 54-16,0-4 190 0,-19 4-100 0,19 1-75 16,0 0-48-16,0 0 13 0,0 0 41 15,0 0 50-15,0 0 70 0,0 0 47 16,0 19-2-16,0-19-16 0,0 16 106 15,0 27 7 1,16-14-175-16,-16-11-87 0,0-2-13 16,0 3-6-16,0 1 2 0,0 21 17 15,0-19-43-15,0-2 0 0,0 2 3 16,0-1-1-16,0 26 13 16,0 38 19-16,0-67-46 15,0 1-6-15,14 12 6 0,-14-17-7 0,0 0 1 16,9 18 12-16,-9-24-7 15,5 0 2-15,-5 1 0 0,8 3 5 16,-5-6-11-16,1-1 0 0,-2 0-2 16,0 0 0-16,0-2 1 0,6 1 7 15,5-3-5 1,-9-1-6-16,12 0 0 16,0-23 1-16,6 5-1 0,-11 18-2 15,5-25 3-15,-5 14 0 0,5-3-1 0,-2 3 1 16,13-12-2-16,-13 13-1 0,1-1-2 15,1 1 4-15,-1 2-3 0,3 0 6 16,14-6-3-16,-16 6 2 0,0 2-4 16,-1 2 4-16,3-1-2 0,14-5 2 15,-19 7-1-15,1 0 1 16,26-4 6-16,-29 7-4 0,-1-1-1 16,0 1-1-16,-1 0-1 0,9 0 3 15,-3 0-6-15,2 0 2 16,-8 0 0-16,0 0 6 0,2 14-2 15,-2-14-1-15,15 11 3 0,-15-11 0 16,3 8 1-16,-3-8-4 0,2 9 0 0,-2-9-3 16,15 15 9-16,-7-7 0 15,-11-4 0-15,2 1-6 0,0 0 2 16,-2-1-2-16,-1 3-3 0,8 6 1 16,-6-5 3-16,-2 1 3 0,2 2 3 15,-1-1 1-15,-2 2-4 16,9 29 4-16,-5-14-4 0,-8-15-4 15,2 3 0-15,1-5-3 0,-1 2 1 16,0-1-2-16,0 9-1 16,0-15 2-16,1-1 1 0,-1-4-1 15,0 1 12-15,-2-1-6 0,0 0 0 16,0 0-1-16,0 0 0 16,2 0 4-16,-2 0-6 0,0 0-6 15,0-12 3-15,0 12-2 0,0 0 0 0,0-11 2 16,0-1-3-16,0-6-5 15,14 11 7-15,-14 0 1 0,0-4 2 16,16 3-4-16,-16-4 2 0,27-14-6 16,-14 13 6-16,-4-3-2 15,29-21-2-15,-26 27 1 0,-2 1 4 16,2 2-3-16,10-6-3 0,-10 10 7 16,-2-1-4-16,4-1 5 0,-3 2-3 0,1 0 0 15,17-3-4-15,-15 5 4 16,1-2-2-16,4-1 4 0,-2 2-2 15,20-7 0-15,-22 6 0 0,4 0 0 0,-4-1 0 16,3-1-2-16,-3 0 4 0,15 0 0 16,-15 2-2-16,30-2 1 15,-31 2 1-15,2 3-2 0,-1-2-3 16,2 2 4-16,15 0-1 0,-15 0 3 16,-1 0-3-16,0 0 2 0,1 0-1 15,1 0 1-15,16 0-3 0,-16 0 2 16,2 13 1-16,-1-13 0 0,2 0-1 15,-2 0-2-15,20 0-3 0,-20 0 4 16,33 0-1-16,-37 0 3 16,0 0-1-16,-2 0-1 0,2 0-1 0,8 0-1 15,-12-16 2-15,0 16 2 0,-1 0-3 16,2-19 0-16,0 19-1 0,10-27 0 16,-12 17-3-16,3 1 0 0,-3-1-7 15,0 1-4-15,10-10-45 0,-12 10 23 16,3 1-13-16,-2-2 8 15,23-17-84-15,-20 17 93 0,1-1 10 0,-3 1 9 16,15-8-10-16,-16 8 19 16,0 2-3-16,-1 1-2 0,-3 3-9 0,-1 1-16 15,-1 0-194-15,-3 3-115 0,0 0-263 16,0 0-173-16,0 0-380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4-10-27T13:42:15.71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2021 1021 2105 0,'0'-4'153'0,"0"2"179"0,0-2 154 0,0 1 94 16,0 0-84-16,0-3 91 15,0 3-493-15,0 1-87 0,0 2 25 16,0 0 57-16,0 0-2 0,0 0 0 15,0 0-10-15,0 0-14 0,0 0 2 0,0 0 49 16,0 0 24-16,0 0-52 16,0 14 1-16,0-14-14 0,0 13 7 15,0-13-17-15,0 21-3 0,0-9 0 16,0 3-8-16,0 1 6 0,0 20 61 16,0 12-8-16,0-23-64 15,-19 2 1-15,19 6-9 0,-13 2-4 16,13 3-6-16,-15 2-15 0,15 2-3 15,-15 1 3-15,5-1 4 0,10-2-2 16,-17 33 3-16,13-44-15 0,-1-2 0 16,4-4 2-16,-1-6-2 0,1 0-5 0,1-7-3 15,0-2 1-15,0-2-2 0,0-4-4 16,0 1-18-16,0-1-123 16,0-2-164-16,0 0 95 0,0 0-87 15,0-19-167-15,0 19-321 0,0-15-255 16,0 15-256-16</inkml:trace>
  <inkml:trace contextRef="#ctx0" brushRef="#br0" timeOffset="887.77">2282 1258 3389 0,'0'-1'55'0,"0"-1"167"0,0 1 119 15,0-2 30-15,0 0-65 0,0 0-126 16,0-3-27-16,0 1-106 0,0 1 11 16,24 1 0-16,-24-3 1 0,22 5 7 15,-22 0-6-15,22-1-8 0,-10 2-1 16,-2 0 11-16,-1 0 6 0,6 0 104 15,-3 27-1-15,-9-5-100 16,-3-6-7-16,0 3-6 0,0 3-8 16,0 1 3-16,-19 7-17 0,19-1-1 0,-27 4-7 15,-9 30 15 1,-1-4-14-16,21-36-16 0,2-4 3 0,1-4 12 16,6-4 20-16,7-4 19 0,-8-3 4 15,8-4-26-15,0 0-16 0,0 0-25 16,0-19-8-16,24-31 5 15,3 26-8-15,-11-1 1 0,5-2-7 16,46-54-9 0,-21 35 17-16,-23 24 2 0,-3 2 2 15,-3 2 3-15,0 3 4 0,10-12 2 16,-17 15-2-16,-5 3-4 0,-1 1 1 0,0 2 2 16,-1 2 4-16,-1-1 4 15,-2 1 4-15,0 1 5 0,0 1-6 0,0-2 3 16,0 3-4-16,0-1-1 0,0 2-17 15,-18 0 0-15,18 0-1 0,0 0-2 16,-15 0 5-16,15 23 4 0,-16-23 1 16,6 25-1-16,1-9 4 0,-2 1-10 15,-9 18 2-15,8 3-4 16,8-20 1-16,2 0 1 0,2 0 0 16,0-4-18-16,0 1-13 0,18-2-20 15,-18-5-22-15,22 0-14 0,14 1-159 16,11-7-133-16,-21-2 68 15,3 0-245-15,1-21-334 0,5 21-262 16</inkml:trace>
  <inkml:trace contextRef="#ctx0" brushRef="#br0" timeOffset="1275.82">2990 971 3840 0,'0'-4'219'0,"0"0"151"0,0 2 71 0,0-2-6 0,0 2-156 0,0 2-122 15,0 0-88-15,0 0-45 0,0 0-17 16,0 0 9-16,0 0 30 0,0 0 138 15,0 0-53-15,0 15 1 0,0-15 1 16,0 20-1-16,0-7-17 0,0 5-10 16,0 2-17-16,-17 59 79 15,17-48-137-15,-28 71 27 16,14-25-58-16,7-36-7 0,7 5 4 16,-10-1 12-16,1 45-2 15,2 37-14-15,4-93-3 16,3-5-6-16,-1 17-73 15,1-20-110-15,0-17 43 0,0-2-28 16,0-2-31-16,0-3-2053 16</inkml:trace>
  <inkml:trace contextRef="#ctx0" brushRef="#br0" timeOffset="1901.3">3570 1155 3535 0,'-8'0'-10'0,"-5"0"181"0,9 0 201 0,1-19 161 0,1 19-32 16,2 0-97-16,0 0-99 0,0 0-275 15,0 0 13-15,0 0 30 0,0 0 25 16,22 0 10-16,0 16 62 15,9 7-38-15,6 0-33 0,-20-10-63 32,86 47 108-32,-87-51-138 0,1-2-2 15,13 7 4-15,-15-8-5 0,27 8 0 16,-30-9-6-16,-1-4 1 0,-3 2 2 16,0-2 3-16,4 3 5 15,-10-4-4-15,0 0 15 0,-2 0 68 16,0 1-17-16,0 0 149 15,0-1-161-15,0 1-25 0,-17-1-18 16,17 2-7-16,-15 7-15 0,-11-1 8 16,10 1-2-16,-4 2 0 0,-3 2 4 0,0 3-1 15,-26 22-4-15,25-19-3 16,2 0 1-16,0 1 1 0,3-1-8 16,-15 14-38-16,20-18 0 0,0-2-21 0,3-1-25 15,2-3-20-15,-1 1-28 16,-1 5-192-16,6-9 136 0,2-2-65 0,1-1-129 15,0-2-214-15,2-1-136 0,0 0-1643 16</inkml:trace>
  <inkml:trace contextRef="#ctx0" brushRef="#br0" timeOffset="2383.13">4558 1244 3255 0,'3'-8'92'0,"-3"0"199"0,0-7 653 0,0 7-498 0,0 1-122 0,0 1-110 16,0 1-44-16,0 0-65 0,-22 0 32 16,22 5-81-16,-15 0 6 0,15 0 7 15,-29 0 10-15,-8 25 76 0,14 6-85 16,-4-11-7-16,2 2-8 0,-1 2-4 15,1 0-12-15,-17 26-2 0,25-27-33 16,4 1-7-16,3-2 0 0,3-2-2 16,4-5-11-16,3 11-11 0,0-16 12 0,27-4 13 15,-27-2-2-15,30-4 3 0,13 0-7 16,-22-19 2-16,48-22-23 16,-48 24 23-16,30-38 7 15,-36 37 4-15,-5 0 6 0,1 1 23 16,-2 0 32-16,-4 4 48 0,0-6 161 15,-4 12-159-15,-1 2-43 0,0 4-33 16,0 0-22-16,0 1-27 0,0 0 3 16,0 0 1-16,0 0 2 0,0 0 0 0,0 21-1 15,0 0 1-15,0-21 2 0,0 25 1 16,0-10-5-16,0-1-2 0,22 1-15 16,-3 12-92-16,-19-14 18 0,26-1-31 15,-12 2-32-15,0-3-57 0,18 12-486 16,-15-15 40-16,0 0-137 0,0-1-294 15,0 1-195-15</inkml:trace>
  <inkml:trace contextRef="#ctx0" brushRef="#br0" timeOffset="3056.87">5656 936 3009 0,'0'-6'13'0,"0"-3"179"0,11 7 192 0,-11-4 160 16,0 1 13-16,0 4-86 0,6-1-155 15,-6 1-32-15,0-1-221 0,0 2-21 0,0 0 8 16,0 0 17-16,0 0 100 16,0 25-86-16,0-25 0 0,0 30 6 15,0-7 14-15,0 3 5 0,17 35 77 0,-17-26-126 16,0 2-26-16,13 1-19 0,-13 2-6 15,0 0-6-15,0 36-71 0,0-39-18 16,0-1-39-16,0-3-27 0,0-1-28 16,0 21-301-16,-14-33 133 15,14 16-1302-15,0-31 1110 0,0-5 31 16,-9 0-94-16,9 0-32 0</inkml:trace>
  <inkml:trace contextRef="#ctx0" brushRef="#br0" timeOffset="3800.37">5669 1239 5238 0,'0'-9'12'16,"-35"-4"366"-16,35 9-156 0,-16 1-38 16,16 0-55-16,-9 1-42 0,9-1-99 15,0-1 4-15,22 1 6 0,-22-3 2 16,42 0 0-16,23-11-13 16,16-5-48-16,9-5-47 0,-45 14 41 15,1-2-15-15,-2 3-3 0,-1-3-1 16,70-26-48-16,-84 28 125 15,14-7 41-15,-32 13 24 0,-4-1 40 0,-5 4 3 16,-2-1-3-16,0 0-18 0,0-2 41 16,-27 3-57-16,27 0 9 15,-23 4-3-15,23-4 6 0,-29 2 80 0,6 2-78 16,23 0-13-16,-19 0-25 0,19 0-19 16,-9 0-21-16,9 0-6 0,0 0 20 15,0 0 13-15,0 21 10 0,0-21 11 16,0 31 7-16,0 12 53 0,0-18-57 15,0 4-12-15,0-1-4 0,14 2-2 16,-14 30 8-16,0-31-28 0,0 1-2 16,0 0-4-16,0-1 0 0,0-3-2 15,0 21-4-15,0-24-2 0,0-7 0 0,0 0-2 16,0-4-4-16,0-5-2 0,0 3-14 16,0-8 12-16,0-2 5 0,0 0 5 15,0 0-2-15,17-19-1 0,4-2-2 16,-10 21-2-16,3-28-3 0,2 14 4 15,0 0-3-15,13-9 0 0,-18 14 8 16,-1 9 1-16,0-10-2 0,-5 10 3 16,0 0-7-16,0-6 10 0,-4 6 3 15,1 0 5-15,-1 0-5 0,1 25 3 16,11 16-4-16,-8-26-4 16,11 17-3-16,-7-19 4 0,2 0-5 0,1-1 5 15,3-2-2-15,0-3-3 0,19-2-6 16,-15-2 3-16,1-3-6 0,-2 0-7 15,4-19-1-15,17-7-11 0,-20 9 27 16,1-2 1-16,-3-4 4 0,0-1-3 16,-5 0 5-16,7-24 7 0,-14 28 19 15,-2-1 24-15,-2 6 18 0,-1 3 7 16,0 4-21-16,-21 3-11 0,21 5-44 16,-17 0 4-16,17 0 2 0,-25 21-4 15,11 8 4-15,-7-10-7 0,21 0-5 16,-15 2 0-16,15 1-5 0,0 0-17 15,0 17-93-15,22-20 20 0,-22-5-35 0,34 1-31 16,-12 0-56-16,1-5-78 0,32 0-867 16,-22-10 315-16,2 0-329 0,-1 0 148 15</inkml:trace>
  <inkml:trace contextRef="#ctx0" brushRef="#br0" timeOffset="4741.88">7042 1187 3282 0,'0'0'20'0,"0"0"109"0,0 0 165 16,0 0 137-16,11 0 45 0,-11-14 179 0,0 14-508 15,6 0-65-15,-6-10-22 0,3 10 18 16,-1 0 17-16,1-8 48 0,-1 8-101 16,0 0-11-16,-2-3 1 0,0 3 3 15,2 0 81-15,-2 0-49 0,0 0 7 16,3 0-12-16,-3 25 0 16,2-25 0-16,0 43 35 0,0-23-60 0,-2 1-14 15,0 0-6-15,0 2-7 0,0-1-6 16,0 21 2-16,0-24-5 0,0-2 2 15,0-2-5-15,0-1 2 0,0 3 20 16,0-14 24-16,0 0 28 0,0 0 17 0,0-3-12 16,0 0-30-16,0-19-16 15,0 19-26-15,0-28 2 0,19 8-6 16,-19-4-2-16,23-2-1 0,10-31-5 0,-15 28 6 16,4 1 0-16,-1 3 3 0,1 2-4 15,18-14 3-15,-22 24-4 0,-4 2 2 16,-1 3-8-16,-4 3 6 0,-3 2 16 15,6 3 49-15,-9 0-21 0,0 19-14 16,1-19-6-16,-1 26-6 0,1-9-7 16,4 23 0-16,-4-19-8 0,-1 2 1 15,1-1-2-15,1-1 1 0,3 18-22 16,-4-21-14-16,2 0-24 0,-2-4-26 16,0-1-39-16,-1 0-22 0,2 11-197 15,-5-12 164-15,2-2-47 0,-2-2-108 0,2-1-180 16,-1 0-135-16,8 3-638 0,-2-9 626 15,4-1 52-15</inkml:trace>
  <inkml:trace contextRef="#ctx0" brushRef="#br0" timeOffset="5503.83">8507 1101 3490 0,'-17'0'71'0,"17"0"927"0,0 0-543 0,0 0-133 0,0 0 11 0,17 0-270 16,-17-13 9-16,0 13 16 0,0 0 11 16,0-8-9-16,17 1 34 0,1 7-85 15,16-9 76-15,-24 9-75 16,1 0-2-16,1 0 5 0,-1 0 0 15,10 0 37-15,-12 0-39 0,0 22-3 16,0-22 2-16,-1 18 4 0,0-18 0 16,0 42 44-16,-7-22-57 15,-1 44 22-15,-19-41-42 0,19 1-4 0,-26 1 2 16,9 0-1-16,-18 22 13 0,15-25-10 16,4-2 1-16,-2-3 2 0,6-2-1 15,1-5 6-15,3 2 53 0,1-11-40 16,7-1-11-16,0 0-20 0,0 0-2 15,29-19-3-15,-29-7 4 0,30 6 0 16,-11-2-3-16,4-3-1 16,54-52-16-16,-51 50 16 0,3 0 3 15,24-19-6-15,-26 25 4 0,40-33 0 16,-50 39 6-16,-3 1 4 16,-3 5-3-16,-2-2 5 0,0-3 22 15,-7 8 1-15,0 2 7 0,-2-1-3 0,0 1 1 16,0 0-11-16,0 0-4 0,-18 2-23 15,18 1-3-15,0 1 5 0,-18 0-4 16,18 0 1-16,-16 21-6 0,-5-21 7 16,10 25 4-16,-1-9-3 0,-19 40 3 15,22-36-2-15,2-1-2 16,-3 21-2-16,10-23-9 0,0 1-14 16,0 0-30-16,0 0-37 0,0-2-34 15,21 13-224-15,2-14 138 0,-5-2-65 0,2-4-182 16,6-2-252-16,35-1-1522 15,-27-6 1031-15</inkml:trace>
  <inkml:trace contextRef="#ctx0" brushRef="#br0" timeOffset="5892.2">9667 991 5136 0,'0'-3'80'0,"0"-2"141"0,0 0 79 0,0-4 296 0,0 7-431 0,-18 0-79 16,18 2-55-16,0 0-23 0,0 0 8 16,0 0 57-16,-11 21-19 0,11-21-4 0,-13 22 3 15,3-6 4-15,-16 18 44 0,12-15-62 16,-41 37 35 0,34-37-52-16,-42 36 49 0,24-21-24 15,1 0-7-15,23-17-22 16,4-3-4-16,0 0-2 0,-11 19-2 15,20-23-8-15,0-4-5 16,2 7 5-16,0-7 0 0,0 1 3 16,0 0 2-16,19 4-6 0,-19-3 0 15,43 15-2-15,-25-12 3 0,2 1-2 16,2 0 1-16,1 3-1 0,18 11 0 16,-23-12-14-16,1-2-19 0,-2 0-23 0,-2-3-31 15,0-1-17-15,16 3-257 16,-24-9 238-16,2-1-142 0,-5-1 69 15,0 0-142-15,2 0-262 0,1 0-198 16,7 0-1639-16</inkml:trace>
  <inkml:trace contextRef="#ctx0" brushRef="#br0" timeOffset="6157.2">9793 1263 5915 0,'0'0'77'0,"-22"0"106"0,22 0 82 16,-14-15 39-16,6 15 118 0,8 0-330 15,0-12-53-15,0 12-40 0,0 0-15 16,0 0 2-16,0 0 5 0,22-6 14 16,-22 6-1-16,28 0-6 0,-11-3-7 15,24 3-57-15,-19-1 6 0,-1-1-24 16,1 1-22-16,-3-1-28 0,-2 2-29 0,12-1-217 15,-17-2 139-15,0 0-129 16,-2 2-192 0,44-20-2909-16</inkml:trace>
  <inkml:trace contextRef="#ctx0" brushRef="#br0" timeOffset="6572.06">10447 1102 3708 0,'4'-8'706'0,"-3"3"-185"0,-1 3 15 16,1-3-164-16,-1 0-88 0,0 3-88 0,0-3 44 15,0 4-163-15,0-1-18 16,-17 2-9-16,17 0 10 0,-21 0 12 0,-7 25 79 16,10-25-92-16,-4 28-21 0,1-8-16 15,0 2-6-15,-18 26-2 16,25-25-15-16,-2 1-1 0,6 0-6 0,2-3-6 15,6-3-11-15,0 10-60 0,2-16 35 16,0-3 11-16,0-4 7 0,28-3 12 16,-28-2 1-16,39 0-30 0,-25-19 24 15,3 19 5-15,0-27 10 0,1 10 3 16,18-26 3-16,-19 19 3 0,-3-1 6 0,-1-1 2 16,-1 2 30-16,-4 3 37 0,3-16 178 15,-8 9 69 1,-3 21-247-16,0 6-71 0,0 1-10 15,0 0 1-15,0 0-1 0,0 0 7 16,0 25 1-16,0-25-2 0,0 22-1 16,0-8-6-16,23 15-41 0,0-13-14 15,-9 0-50-15,0-1-61 0,33 34-690 16,-32-37 355-16,3 1-185 16,-1-2-302-16,18 9-1618 0</inkml:trace>
  <inkml:trace contextRef="#ctx0" brushRef="#br0" timeOffset="7273.19">11709 981 4594 0,'0'0'50'0,"-23"13"185"0,23-13 104 0,-28 12 39 0,14-4-48 0,-19 14-6 15,16-8-263-15,4 0-17 0,0 4-9 16,1-2-1-16,5 1-2 0,2 14 0 16,2-15-23-16,3-1-7 0,0-2-1 15,0 0 1-15,21 8-6 0,2-13 2 0,-23-1 1 16,30-2-7-16,-12-4 5 0,-2-1-8 15,21 0-9-15,-21 0 9 0,1-21 11 16,-4 21 1-16,-2-22 2 0,0 22 3 16,0-43 16-16,-11 24 9 0,0 0 14 15,0-3 12-15,0 0 18 0,-24-17 39 16,-6 21-77-16,10 1-22 0,0 6-10 16,-3 1-1-16,2 5-8 0,-17-2-50 15,22 6-24-15,2 1-47 0,4 0-42 16,4 0-49-16,6 0-63 0,-8 22-746 15,8-5 336-15,0-17-70 0,0 19-48 0,0-19 83 16</inkml:trace>
  <inkml:trace contextRef="#ctx0" brushRef="#br0" timeOffset="7738.09">11900 1035 5197 0,'5'-2'114'0,"-1"-1"336"16,-1-2 158 0,-2 4-448-16,2 0-96 0,1 1 10 0,3-2 3 15,17 2 62-15,-11 0-92 0,4 0 4 16,3 0-2-16,0 0 1 0,-1 0-7 16,19 23 8-16,-20-23-36 0,1 20-2 15,-3-20-4-15,25 32 18 16,-8 5 45-1,-31-28-49-15,-2 1 1 0,0 2 1 16,0 1-9-16,0 0-2 0,-22 17-3 16,-19 11-5-1,26-26 9-15,15-11 8 0,0-2 14 16,-13-2 2-16,13 0-7 0,0 0-15 16,0 0-20-16,0-26 3 0,0 26-2 0,0-61-3 15,0 42 6-15,0-3-2 16,24-25-1-16,1 23-2 0,-8 2-3 15,0-1-6-15,4 1-11 0,3 2-10 16,16-9-56-16,-19 19 35 0,-6 1-10 16,1 5-14-16,-5 0-18 0,0 3-77 15,-7 1 114-15,-3 0 15 0,-1 0 2 16,0 0-9-16,0 0-9 0,0 16-87 16,0-16 47-16,0 0-42 0,0 0-79 15,0 0-154-15,0 0-209 0,0 9-984 16,0-9 579-16,-14 0 236 0</inkml:trace>
  <inkml:trace contextRef="#ctx0" brushRef="#br0" timeOffset="8554.86">13174 1065 3945 0,'-7'0'238'0,"0"0"225"0,7 0 56 0,-9 0-11 0,7-20-163 0,-2 20-40 0,4-13-245 16,0 13-16-16,0-11 9 0,0 11 14 15,0-13 3-15,24-1 53 0,-2 8-77 16,-22-3-9-16,27 3-11 0,19-6 38 16,-31 10-49-16,-3 2-6 15,10 0 11-15,-13 0-4 0,-2 0 7 16,-1 21 14-16,-3-21 9 0,3 22 7 16,-4 9 48-16,-2-12-61 0,0 2-8 15,0 2-4-15,0 4-1 0,-22 27 15 16,-2-26-27-16,9-1-11 0,2 0 2 0,-3-1 0 15,3-3-2-15,-10 14-3 0,13-22-2 16,3-4-1-16,7-2 12 0,-10-3 7 16,10-3 8-16,0-2 32 0,0-1-41 15,0 0-12-15,0 0-11 0,0-20-3 16,27-8-3-16,-27 11 1 0,28-6-4 16,-6-3-12-16,-1-4-3 0,5 1 6 15,28-29-4-15,-25 30 22 0,-2 2 3 16,0 3 0-16,-4 3 5 0,13-13 4 0,-13 11 7 15,-12 7 6 1,-9 11-8-16,0 0 6 0,-2 2 8 0,0 0 0 16,0-1 39-16,0 3-55 15,0-1-8-15,0 1-6 0,0 0 2 16,0 0-2-16,0 0 6 0,-18 0-1 16,2 20 7-16,16 0-5 0,-22-20 4 15,8 25-1-15,1-12 1 0,4 3-4 16,-2 15-3-16,1-16-3 0,10 1 5 15,0 0-3-15,0 0-1 0,0 1-5 16,21 13-43-16,-21-14-3 0,25-2-33 0,-6-2-46 16,4 0-57-16,31 5-338 15,-22-12 145-15,1-3-244 0,3-2-133 0,2 0-420 16,-1 0-181-16</inkml:trace>
  <inkml:trace contextRef="#ctx0" brushRef="#br0" timeOffset="9059.42">13926 846 5522 0,'-7'-4'121'0,"-1"-2"107"0,-2-3 377 0,10 8-351 0,-7-2-64 0,5 0-64 0,0 2-37 16,2 1-42-16,-2 0-1 0,2 0-15 15,0 0 27-15,0 0 8 0,0 0 5 16,25 23-8-16,6 1 1 0,-11-10-45 16,5 2-7-16,2 1 1 0,2-2-2 15,34 19 3-15,-32-19-11 0,1 0-4 16,-1 0 4-16,-1-2-3 0,-2 0-3 16,22 8 3-16,-32-11 0 0,0-1 4 15,-2-2-4-15,-3-1 2 0,-4-3-1 0,4 3 7 16,-5-3 18-1,-6-2 1-15,-2-1-14 0,0 2-4 16,0-2-1-16,0 1 4 0,0-1-9 16,0 1-1-16,0 0-4 0,0 0 5 15,-17 7-1-15,17-2 2 0,-17 2-5 16,6 3 0-16,-3 1 1 16,-42 32 1-16,35-28-1 0,0 1-1 15,-23 17 0-15,23-19 3 0,0 1-5 16,1 0 0-16,-2 1-9 0,-15 10-25 15,22-16 4-15,1-3-21 0,5 1-47 0,2-3-67 16,3-4-78-16,2 1-437 0,0-3 121 16,2 0-193-16,0 0-308 15,0 0-389-15</inkml:trace>
  <inkml:trace contextRef="#ctx0" brushRef="#br0" timeOffset="9598.18">14976 1078 4078 0,'5'-5'172'0,"-2"1"119"0,1-3 110 15,-3-1 36-15,-1 2-100 0,0-6 125 16,0 0-175-16,0 8-159 15,0 0-9-15,-25 1 1 0,25 1-11 16,-27 2-7-16,8 0-18 0,-3 0-13 16,-5 0-7-16,-2 0-15 0,0 28-8 15,-33 2 8-15,7 4-28 16,30-16-20-16,8 0 0 0,1-2-3 16,5 2-2-16,2-4-1 0,5-2-7 0,4 1 3 15,0-4-5-15,0 8-12 16,30-9-15-16,-1-6 19 0,-10-2-1 15,1 0 6-15,0 0 2 0,23 0-1 16,33-46 13 0,-59 21 4-16,-3 9 3 0,0 0-5 15,-3-2 7-15,-2 0 12 16,14-33 77-16,-19 34-55 16,1-10 46-16,-4 16-29 0,-1-4 59 15,0 9-63-15,0 1-21 16,3-1-48-1,3 6 14-15,-3 23 9 0,2-23-6 16,1 27 3-16,1-6-5 0,13 25-2 16,-9-20 3-16,1 0-5 15,15 24-57-15,-1-8-72 16,2-11-22-16,-12-20 71 0,-2-3-46 16,0-3-81-16,14 0-739 15,-1-5-1332-15</inkml:trace>
  <inkml:trace contextRef="#ctx0" brushRef="#br0" timeOffset="18230.62">4469 3266 2673 0,'-2'0'44'0,"2"0"-8"0,0 0 14 0,0 0-11 0,0 0-43 0,0 0 56 16,0 0-32-16,0 0 17 0,0 0 12 15,0 0 62-15,0 0 81 0,0 0 431 16,0 0-250-16,0 0-15 0,0 0-63 16,0 0-38-16,0 0 33 0,0 0-228 15,0-14-30-15,0 14-16 0,0 0-7 16,0-13 8-16,17 0 22 0,-17 6-13 16,0-2-2-16,11 1 14 0,-11 1 6 15,9 1-3-15,4-4 39 0,-8 8-49 16,0-2-10-16,1 1-4 0,-1 0 3 15,7-4 5-15,-6 3-20 0,1-1 5 0,-2 0-4 16,4 3 10-16,-2-3 4 0,11-2 23 16,-8 2-28-16,-1-1 5 0,2 4 1 15,0-4 0-15,-1 1 5 0,13-1 10 16,-14 2-19-16,0 1 0 0,-1 2 1 16,0 1 1-16,2-2 17 0,-5 1-23 15,1 1 3-15,-4 0 0 0,3 0-2 16,-2-2 1-16,6 2 9 0,-5 0-9 15,2 0 1-15,0 0-1 0,0 0-1 16,1 0-7-16,8 0 5 0,-6 0-6 16,-2 0 9-16,1 0 3 0,2 0 1 0,5 0 20 15,-8 0-27-15,2 0 3 0,-2 0 1 16,1 0 0-16,0 0-2 0,4 0 2 16,-6 0-10-16,0 0-1 0,3 15 0 15,-4-15-4-15,4 0 2 0,4 9 1 16,-5-9-1-16,0 0-3 0,0 0 6 15,-2 0 2-15,10 0 19 0,-7 0-19 16,2 0-1-16,-2 0-4 0,1 0 4 16,2 0-2-16,6 0 2 0,-11 0-7 0,2 0 1 15,-2 0 1-15,2 0 1 16,-4 0-1-16,12 0-2 0,-9 0-2 0,4 0 1 16,-3-10 0-16,0 10 1 0,12 0-1 15,-12 0 0-15,2-5 1 0,-2 5 0 16,0 0 2-16,1-2-2 0,10 1 0 15,-12 1 0-15,2 0 0 0,0 0 0 16,-1 0 0-16,1 0-2 0,7-1 6 16,-7 1-3-16,1-3 1 15,20-5 5-15,-21 6-6 0,1-2-1 16,-1 0 1-16,12-5-5 0,-12 6 3 16,-2-1 1-16,0-1 2 0,1 3 2 15,0-2-4-15,5-3-3 0,-7 3 3 16,1 0 0-16,-1 0 1 0,0-2 2 0,1 2-4 15,7-5 7-15,-8 4-9 0,3 0 3 16,-2-1-4-16,0 2-2 0,7-7 4 16,-10 7 4-16,0 1 0 0,1 0-1 15,-3 0-1-15,0 2 1 0,4-2 1 16,-5 1-2-16,0 1-2 0,0-2 3 16,0 1-2-16,1 1 2 0,3-4 3 15,-4 3-4-15,3-1 0 0,-3 0-2 16,4 1 2-16,2-5-1 0,-5 4 1 15,1 1 2-15,-2-1 1 0,1 1 0 16,-1 0 1-16,2 1 9 0,-3-1 4 0,-1 2-2 16,3-1 29-16,-3 1-34 15,0 0-4-15,0 0 0 16,0 0 1-16,0 0-3 0,0 0 3 0,0 0 5 16,0 0 2-16,0 0 5 0,0 0 22 15,0 0-19-15,0 0 0 0,0 0-3 16,0 0-2-16,0 0 0 0,0 0 3 15,0 0-15-15,0 0-6 0,0 0 4 16,0 0-2-16,0 0-2 0,0 0 3 16,0 10 4-16,0-10-1 0,0 0-1 15,0 0 5-15,0 0 3 16,0 8-3-16,0-4 11 0,13-4-14 0,-13 4 1 16,0 1 3-16,12-4-4 0,-12 3 0 15,19 4-1-15,-11-4-2 0,2-1-3 16,-2 3 3-16,1-3-3 0,12 6 3 15,-11-6-4-15,0 0 5 0,-1 1-5 16,1-1 1-16,2-2-1 0,7 5 2 16,-6-3 2-16,-3-1-3 0,2-2 0 15,0 2 4-15,0-1-5 0,7 2 5 16,-10-3-3-16,-1 0-2 0,4 1 2 16,-3-1-2-16,13 2 2 0,-11-2-2 15,3 0 1-15,1 1 1 0,1 1-1 0,0-1 3 16,17 3-2-16,-16-2 2 0,0 0-1 15,0 0-2-15,-1 0 4 0,0 0-4 16,13 2 4-16,-17-3-3 0,-1 1 4 16,0-2-2-16,-2 3 1 0,6-1 0 15,-8-2-1-15,-2 3-1 0,2 0 0 16,-1-1 7-16,27 15 39 16,-25-11-43-16,-3 0 1 15,1 2 5-15,-1-1-1 0,7 16 12 0,-7-12-14 16,-1 1 3-16,1 2 5 15,-2 1-2-15,3 16 17 0,-4-14-21 0,-1 0-3 16,-1 4 0-16,0-2 1 0,0-1-2 16,0 18 0-16,0-20-8 0,-20-1-1 15,20-3 2-15,0-3 4 0,-16-1 0 16,16 3-4-16,-10-7-22 0,10-1-54 16,0-2-79-16,-9 1-107 0,-3-2-713 15,7 0 128-15,-2 0-289 0,-1 0-254 16</inkml:trace>
  <inkml:trace contextRef="#ctx0" brushRef="#br0" timeOffset="20181.49">4903 2235 3138 0,'-7'10'10'0,"-3"-10"71"0,7 0 99 0,3 0 114 0,0 0 71 16,0 0-17-16,0-17 65 0,0 17-316 15,0 0-3-15,22-15 28 0,-22 15 28 16,22 0 3-16,10-15 71 0,-14 4-154 15,0 11-10-15,1-10-3 0,-3 10 1 16,-2-8-2-16,13 5 32 0,-17 1-53 16,1 2 9-16,-1 0-2 0,0 0 1 15,9 0 36-15,-8 0-50 0,-4 22 3 16,1-22 7-16,0 21 6 0,-4-7 7 16,0 23 37-16,-4-13-57 0,0 0-3 15,0 2-3-15,-20 4-3 0,20-1 1 16,-22 32 6-16,-2-34-17 0,24-1-5 0,-22 0 1 15,22-5-3-15,-12 6 5 16,12-18 7-16,0-3 13 0,0-5 10 0,0-1 9 16,0 0-12-16,0 0 6 0,0-22-39 15,0 22-4-15,23-28-3 0,-23 9 0 16,26-4-1-16,14-28 4 0,-18 22-2 16,4-3 2-16,2-2-5 0,-2 2 4 15,28-33-2-15,-31 35 11 0,-1 2-9 16,-2 5 4-16,-4 2 1 0,-3 3 2 15,2-5 55-15,-11 14-15 0,-1 3 4 16,-2 0-3-16,-1 5-8 0,0 0-13 0,0 1-6 16,0-2-18-16,0 0 2 15,0 1 1-15,-19 1-5 0,19-1-2 16,0 1-4-16,-14 0 2 0,14 0 0 0,0 0 0 16,-9 0 6-16,-2 19 15 0,2 4-6 15,1-7 2-15,-3 2-4 0,1 5 6 16,-1 2-9-16,-6 26-4 0,8-25-2 15,-2 50-2-15,11-50-3 16,0-4 2-16,28 42-114 16,4-45 12-16,-11 1-50 0,4-1-64 15,30 13-462-15,-25-21 94 0,2 3-185 0,4-5-292 16,1-2-303-16</inkml:trace>
  <inkml:trace contextRef="#ctx0" brushRef="#br0" timeOffset="23479.83">7424 3352 2647 0,'0'0'48'0,"0"0"-22"0,0 0 32 0,-12 0 1 16,12 0 106-16,0 0 108 0,0 0-146 16,0 0 68-16,0 0-15 0,0 0 20 15,0 0 11-15,0 0 146 0,0 0-216 16,0 0-3-16,0 0-38 0,0 0 0 0,0-11-10 16,0 11 43-16,0 0-64 0,0 0 1 15,0-6-7-15,0 6-11 16,0-8 25-16,0 6-38 0,0-2 4 0,0 2-15 15,0-3 17-15,0 4-1 0,0-3 46 16,0 2-45-16,0-1-10 0,0 3-6 16,0-2 2-16,0 1-7 0,0-5 8 15,0 3-27-15,0-1-3 0,0 0 3 16,0-3 8-16,0-1 20 0,0 2-9 16,15 0-4-16,-15 2 0 0,0 2 0 15,0 1-7-15,9-3 19 0,-9 3-21 0,0 1-2 16,6 0 0-16,-6 0-2 0,0-3 4 15,8-1 9-15,-4 1-10 0,1 0 0 16,0-1 1-16,4-1-3 16,3 2 6-16,-4 2-14 0,-1-1 6 0,1 1-3 15,-1 1-3-15,1 0 5 0,8 0 2 16,-8 0-4-16,0 0-1 0,0 0 0 16,-1 0-4-16,2 0 4 0,6 0 0 15,-9 0 0-15,0 0-3 0,-1 0 2 16,0 0 4-16,8 0 20 0,-9 0-7 15,2 0-9-15,2 0 1 0,2 0-5 16,0-16 0-16,12 16 6 0,-8-19-5 16,58-33-2-1,-61 44-4-15,-4 3 0 0,6-7 8 16,-7 8-2-16,-2-1 2 0,0 2 4 16,0-1 6-16,-1 2-2 0,2-5 8 15,-5 5-17-15,2-1-2 0,0 0 2 16,-1 2 0-16,1-2 0 0,0 0 2 15,-2 2-7-15,1 1-1 0,-1-2 0 16,1 2 5-16,-1 0 6 0,1 0 3 16,-1 0 4-16,0 0 0 0,0 0 3 0,0 0-3 15,0 0 18-15,0 0-20 16,0 0 6-16,0 0-3 0,0 0-1 0,0 0-6 16,0 0-4-16,0 0-7 0,0 0-1 15,0 0-2-15,0-17 4 0,0 17-3 16,0-13 7-16,0 13 3 0,0 0 9 15,11 0 5-15,-11-8 0 0,0 8 22 16,0 0-26-16,0 0-3 0,0 0-7 16,0 0-4-16,0 0-1 0,0 0 2 15,0 0-2-15,0 0-4 0,0 0 2 16,0 0-1-16,0 0 1 0,0 0 2 0,0 0-1 16,0 0 2-16,0 0 3 0,0 0-1 15,0 0 8-15,0 0-7 16,0 0-1-16,0 0 6 15,0 0-9-15,0 0-3 0,0 0 6 16,0 0-5-16,0 0 4 16,0 0-3-16,0 0-3 0,0 0-1 15,0 11-1 1,0-11 13-16,0 14 2 16,0-10-7-16,0 2 0 0,0-3-6 15,0 0-3-15,0 3 0 0,11-3 3 16,-11 1 1-16,0 2 3 0,10-2-3 15,-10 0 1-15,6 0-4 0,-3-1 4 16,1 1-3-16,5 4 6 0,-3-5-8 0,-1 1 1 16,1-1 3-16,2 0-1 0,8 3 5 15,-8-3-5-15,0-2 3 0,3 1 3 16,-1-2-2-16,0 2 0 0,11-2-2 16,-10 0-6-16,0 0 2 0,-2 0-2 15,0 0 1-15,2 0 1 0,7 0 7 16,-11 0-3-16,4 0-1 0,-4 0-6 15,3 0 5-15,10 0 4 0,-11 0-1 16,3 0-3-16,0 0-1 0,0 0 1 0,1 0 4 16,11 0 1-16,-14 0 2 0,1 0-6 15,1 16 0-15,-3-16 4 0,0 0-5 16,9 13 7-16,-10-13-5 0,0 15 1 16,0-15 4-16,27 38 7 15,-30-31-10-15,2 2-1 16,13 11 3-16,-4 2-4 15,-10-15-1-15,-3 0 5 16,8 38 15 0,-11-35-23-16,0 3 5 0,0-2 3 15,0 1-9-15,-22 13-51 0,3-14-10 16,19 0-34-16,-24-2-37 0,24-5-57 16,-21-1-58-16,6-3-532 0,15 0 127 15,-11-19-139-15,11 19-274 0,-9-28-143 0</inkml:trace>
  <inkml:trace contextRef="#ctx0" brushRef="#br0" timeOffset="24450.6">7626 2244 2859 0,'0'0'48'0,"0"0"41"0,0-17 87 0,0 17 140 16,0-14 452-16,0-1-418 0,0 15-59 16,0-16-53-16,0 16 2 0,0-13 142 15,0 2-239-15,0 5-31 0,0 6-9 0,-11-6 3 16,11 4-8-16,-11-4 49 0,5 6-102 15,-2-2-3-15,1 2-1 0,-3 0 13 16,-3 0 1-16,-12 20 57 0,9 8-59 16,0-10 7-16,0 5-9 0,0 0-7 15,-10 30 18-15,15-28-48 0,4 1-6 16,2-1-11-16,1-1 0 0,4-4-4 16,0 11-6-16,0-14 7 0,23-4-1 15,-23-4 1-15,17-4-1 0,-17-2 4 16,35-3 11-16,-21 0-5 0,0 0-1 0,4-29-1 15,-2 29 4-15,16-51 32 0,-15 33-8 16,-5-4 11-16,3 0 3 0,-5 0 11 16,-1 1 13-16,6-16 70 0,-11 23-76 15,-2 0-12-15,0 4-14 16,1-3 14-16,-3 10-49 0,0 3-7 16,2-2 0-16,0 2 4 0,0 0 1 15,3 0 2-15,0 0 2 0,4 21-1 16,18-4 1-16,-11-17-4 0,5 25 2 15,100 44 6-15,-73-44-14 16,-7-5-51 0,-19-10-5-16,-3-2-56 0,1 0-55 0,0 0-90 15,-3-2-113-15,18 2-1171 16,-15-8 326-16,-4 0-367 0</inkml:trace>
  <inkml:trace contextRef="#ctx0" brushRef="#br0" timeOffset="27204.7">2373 4895 3190 0,'-16'0'39'0,"-19"0"152"0,19 0 92 0,-3 0 99 0,6 0 45 0,-3 0-19 0,-4 0 152 16,4 0-229-16,8 0-103 16,5 0-137-16,2 0-9 0,0 0 21 15,1 0-13-15,0 0-18 0,0 0-20 0,0 0-48 16,0 0-8-16,17 0-13 15,0 0 16 1,-3 0 1-16,4 0-5 0,6 0 0 0,3-17-25 16,4 17-31-16,3 0-29 0,1-15-42 15,1 15-24-15,31-10-294 16,-13 2-474-16,-34 8 108 0,-6-5-216 16,-1 5-105-16</inkml:trace>
  <inkml:trace contextRef="#ctx0" brushRef="#br0" timeOffset="27421.94">2107 5127 5619 0,'-37'18'60'16,"25"-11"23"-16,0-4 28 15,2-1 67-15,9-2-134 16,1 0-40-16,0 0-7 0,25 0 7 15,-25 0-2-15,40 0-1 0,-11 0 0 16,8-21-13-16,5 21-51 0,4-13-75 16,6 13-115-16,-1-14-192 0,44 0-1298 15,-53 7 528-15</inkml:trace>
  <inkml:trace contextRef="#ctx0" brushRef="#br0" timeOffset="29264.99">3606 4782 3359 0,'0'0'0'0,"0"0"30"0,0-16 106 0,0 16 479 0,0 0-256 0,0-11-65 15,0 11-113-15,0 0-60 0,0-10-8 16,19 0-45-16,-19 4 22 0,15 2 26 16,-15-2-9-16,20 1-5 0,6-3 64 15,-13 5-118-15,1 1-18 0,0-1-24 16,-4 3 6-16,1 0 14 15,24 38 197 1,-35-26-202-16,0 7-7 0,-27 28 6 16,27-17-21-16,-38 2 4 0,13 3-6 15,-7 5 4-15,-1-1 1 0,-33 25-2 16,34-34 0-16,2-7 2 0,5-5 10 0,5-5 32 16,-5 0 73-16,18-12-62 0,2-1-24 15,1 0-8-15,2 0-2 0,2-24-5 16,0 0 8-16,0 24-7 0,17-25 9 15,-17 12 1-15,19 0 6 0,-19 2-10 16,41-9 3-16,-26 20-16 0,1-12 3 16,2 12-1-16,-2-6 1 0,19 6 0 15,-19 0-6-15,2 0-3 0,0 24-2 16,1-24 1-16,-1 19-3 0,19 5 0 16,-21-11-2-16,1-2 4 0,0 3-4 15,0-5-1-15,-1 2-30 0,14 10-116 16,-17-12 21-16,-1-1-44 0,1-2-85 0,-4 0-231 15,8 0-1022-15,-8-6 366 0,0 0 204 16</inkml:trace>
  <inkml:trace contextRef="#ctx0" brushRef="#br0" timeOffset="29841.97">4005 4922 3364 0,'0'-9'31'0,"-12"-1"43"0,12-1 143 0,0-1 135 0,0-9 455 0,0 10-511 16,0 1-101-16,22 1-65 0,-22 0-24 15,22 0-12-15,5-1 46 0,-15 5-88 16,3 3-13-16,-3 0 4 0,2 2-3 16,10 0 20-16,-13 0-22 15,14 34 115-15,-19-34-104 0,-3 27-12 16,-1-10-5-16,-2 1-5 0,0 4-10 15,0 25 1-15,-27-20-16 0,27-1 1 16,-26 0-2-16,11-1 1 0,-17 23 0 16,15-29-1-16,5-2 2 0,1-3-1 0,11-5 7 15,-13-3 4-15,13-2 31 16,0-4-32-16,0 0-5 0,0 0-11 0,0-26 1 16,0 26 1-16,26-51 3 0,4 29-3 15,-11-3 1-15,5-1-2 0,-1 0 0 16,30-27-1-16,-29 28 0 0,1 2 3 15,-1 0 1-15,29-31 11 16,-42 41 9-16,-3 5 23 0,-3-1 21 0,-2 1 78 16,-3 7-79-16,0 1-10 15,0 0-10-15,0 0-13 0,0 0-19 16,-21 0-11-16,21 0-4 0,0 0 5 0,-19 22-1 16,19-22 0-16,-26 35 3 15,15-18 3-15,2-1-1 0,1 1 5 0,-1 1 3 16,2 1-5-16,-3 19 4 0,5-17-10 15,3 0-2-15,0-2 0 0,2 2-2 16,0 16-14-16,0-20-14 0,23-2-24 16,-23 1-35-16,29-5-39 0,-8 1-32 15,27 3-298-15,-22-11 40 0,1-2-217 16,63-2-2426 0</inkml:trace>
  <inkml:trace contextRef="#ctx0" brushRef="#br0" timeOffset="30088.54">4677 4997 4876 0,'-17'0'125'0,"5"0"134"0,0 0 84 0,12 0 26 16,-15 0 72-16,8 0-362 0,7 0-59 15,0 0-25-15,0 0-4 0,0 0 6 16,23 0 4-16,-23 0 0 0,32 0-3 15,-12 0 1-15,4-12-4 0,-1 12-5 0,22-8-26 16,-26 8-3-16,-3 0-6 0,-2 0-17 16,-5-4-13-16,-3 4-150 0,9-20-2338 31,-14 14 2096-31,2 0-104 0,-1-1-59 16</inkml:trace>
  <inkml:trace contextRef="#ctx0" brushRef="#br0" timeOffset="30529.12">5221 4831 3911 0,'2'-2'148'0,"0"2"517"0,-2-1-219 15,0 1-79-15,0 0-92 0,0 0-72 16,0 0-84-16,0 0-16 0,0 0-67 16,0 0 12-16,-17 0 22 0,17 17 20 15,-15 1 74-15,15-5-102 0,-18-1-5 0,11 3-6 16,-3-2-8-16,3-1-11 16,-2 9-13-16,7-11-16 0,0-3-1 0,2 0-3 15,0-1 3-15,0-1 0 0,0 3 1 16,22-4 0-16,-22 0-4 0,17-1 2 15,-17-1-2-15,21 3 0 0,-1-2 1 16,-8 0 0-16,0-1 0 0,-1 0 1 16,-2 1 2-16,12 4 18 0,-14-3-6 15,0 1 7-15,-1 1 6 0,-2 2 12 16,-1-1 3-16,3 12 39 0,-6-8-51 16,0 1-3-16,0 2-8 0,0-1 1 15,-24 17-3-15,24-17-16 0,-18 0-1 16,18 0-1-16,-17-2 3 0,17-3-4 15,-14 4-65-15,3-9-35 0,11-1-67 0,-9-2-73 16,9 0-114-16,-12 0-216 16,2-25-1112-16,6 25 445 0,0-27 276 0</inkml:trace>
  <inkml:trace contextRef="#ctx0" brushRef="#br0" timeOffset="30785.8">5240 4880 5038 0,'0'-3'104'15,"0"-1"85"-15,-19 3 49 16,19-6 358-16,0 5-512 0,0 2-46 16,0-2-20-16,0 0-18 0,0-3 1 0,19 1 2 15,-19-2-6-15,36-2 3 0,12-6-8 16,25-7-6 0,-36 12 15-16,-21 8-19 0,-5-2-5 15,-1 1-13-15,-4 2-9 0,4 0-18 16,-8 0 26-16,-2 0-20 0,0 0-48 15,0 0-103-15,0 0-698 0,0 0 269 16,0 0-20-16,-17 13-101 0,17-13 45 16</inkml:trace>
  <inkml:trace contextRef="#ctx0" brushRef="#br0" timeOffset="31555.89">6182 4784 3564 0,'6'0'92'0,"-1"0"106"0,-1 0 174 0,-1 0 139 0,-3 0 392 16,2 0-608-16,-2 0-110 15,2 0 83-15,-2 0-206 0,0 0 3 16,0 0 13-16,0 0-3 0,0 0 60 0,0 0-77 16,0 0 8-16,0 0 9 15,0 0 8-15,-23 22 46 0,23 6-90 16,-25-12-12-16,5 5 4 0,-1 3 0 0,-4-1-5 16,-28 26 18-16,27-25-29 0,-47 36 41 15,52-45-33-15,3-2 0 16,1-3-2-16,3 0-5 0,-6 2-2 15,14-8-12-15,1-2 1 0,2-1-1 16,3-1 0-16,0 0-4 0,0 0 18 16,0 2 3-16,0 0 5 0,25 1-1 15,-25 0-7-15,23 3-3 0,10 8 9 16,-12-5-11-16,1 3-2 0,4 1-1 0,3 2-1 16,66 36-6-1,-63-32-1-15,37 20 4 0,-39-19-1 0,0-1-4 16,-2 0 1-16,-1-1 0 0,23 16 0 15,-30-20 2-15,-3-1-2 0,-2-2-6 16,-2-2-4-16,-4-2-8 0,3 1-35 16,-7-7-2-16,-3 1-48 0,0-1-77 15,-2 1-118-15,2-2-761 0,-1 0 211 16,2-20-281-16,-1 20-162 0</inkml:trace>
  <inkml:trace contextRef="#ctx0" brushRef="#br0" timeOffset="32652.2">6478 5028 3605 0,'-13'0'26'0,"-3"0"97"0,3 0 167 0,1 0 149 15,1 0 61-15,-5 0 223 0,11 0-541 16,0 0-101-16,2 0-34 15,3 0-47-15,0 0 2 0,0 0 7 16,0 0 67-16,20 0-31 0,-20 0-9 16,24 0-21-16,-9 0-9 0,4 0-3 0,27-12 1 15,-23 12-2-15,0 0 1 16,0-12-1-16,-2 12-4 0,-3 0 4 16,10 0 1-16,-19 0 9 0,-3 0 8 0,-2 0 8 15,-2 0 5-15,-1 0 18 16,-1 0-28-16,0 0-30 15,0 0-4-15,0 0-48 0,0 0-59 16,0 0-169-16,0 0-916 0,0 0 378 16,0-20-188-16,0 20 233 0</inkml:trace>
  <inkml:trace contextRef="#ctx0" brushRef="#br0" timeOffset="32989.37">6967 4842 5216 0,'0'0'120'0,"0"0"343"0,-18-21-154 15,18 21-56-15,0-15-50 0,0 15-40 16,0 0-53-16,0-11 11 0,-12 11-74 16,12 0-2-16,0 0-3 0,0 0-3 15,0 0 15-15,-5 0-6 16,5 0 76-16,0 14-54 0,0-14-1 0,0 19-24 15,0-6 0-15,0 5-5 16,17 24 9-16,-17-17-36 0,0 3-8 0,0 2-2 16,0-1 1-16,10 31-2 0,-10-31-3 15,0 47-75-15,0-56 5 16,0-2-41-16,0-3-48 0,0-3-65 16,0-1-44-16,6 3-328 0,-3-9 183 15,-1-5-217-15,2 0-140 0,3 0-378 16</inkml:trace>
  <inkml:trace contextRef="#ctx0" brushRef="#br0" timeOffset="33470.4">7316 4850 4479 0,'6'-8'9'0,"0"-2"72"0,0 1 169 16,2-3 125-16,14-7 321 0,-9 9-501 15,37-19 24-15,-31 23-168 16,1-1-4-16,-1 1 2 0,1 1-13 16,-2 2-11-16,11 0-7 0,-16 3-10 15,-5 0 10-15,-2 0 20 0,-2 0 10 16,-3 20 50-16,-1 4-74 0,0-6-10 0,-29 4-10 16,29 2-2-16,-34 2-1 15,-5 28 1-15,18-29-1 0,5 0 0 0,0-7-4 16,5-1 6-16,-2 4-3 0,13-16 1 15,-6-1 8-15,6-3 14 0,0-1 15 16,0 0 7-16,0 0 67 16,23 0 13-1,33-22-44-15,-17 7-26 0,-19 15-33 16,-1-14 0-16,0 14-6 0,-1 0 1 16,15 0 15-16,-19 0-18 0,-2 0 2 15,1 0-1-15,-4 0 0 0,0 26 4 0,4-3 17 16,-13-10-14-16,0 3-3 15,0 1-5-15,0 1-4 0,-23 19-1 16,-3-20-7-16,10 1-3 0,-4 2 1 0,-1-3-11 16,1 0-14-16,-24 13-85 0,19-16 29 15,4-3-14-15,0-3-25 0,3-1-42 16,0-4-41-16,-8 0-338 0,15-3 143 16,4 0-217-16,-2-21-113 0,4 21-390 15,1-20-81-15</inkml:trace>
  <inkml:trace contextRef="#ctx0" brushRef="#br0" timeOffset="33920.12">8632 4909 5212 0,'4'-9'105'0,"-3"0"120"0,-1-2 68 0,0-8 316 0,-49-4-158 16,23 16-302-1,26 5-90-15,-25 2-6 0,11 0-10 16,-22 30 94-16,23 3-99 0,-11 13 14 16,17-20-40-16,0 0-5 15,1 1-7-15,1-2-3 0,2 0 1 0,3 21-4 16,0-27 6-16,21-3-7 0,-21-3-6 15,26 0-7-15,8 1-28 0,-15-11 25 16,1-3 4-16,4 0-4 0,1 0 2 16,-2 0 3-16,19-30 3 0,-24 3 11 15,-3 8-5-15,-3-1 0 0,-6-4 2 16,-1-27-4-16,-5 24 7 0,0 1 2 16,-24 1 1-16,24 1 0 0,-32 4 1 15,-8-6 3-15,18 17-4 0,-1 3 1 0,3 3-17 16,-1 3-35-16,3 0-46 0,-5 0-238 15,11 23 109-15,12-23-51 0,-7 18-136 16,7-18-223-16,0 22-1071 0,27-4 686 16</inkml:trace>
  <inkml:trace contextRef="#ctx0" brushRef="#br0" timeOffset="34388.17">8843 4910 5151 0,'2'-3'116'0,"3"-7"253"16,0 5-93-16,-2 1-65 0,2-2-37 15,0 0-41-15,2 0-46 0,17-7 46 16,-10 7-73-16,3 0-12 0,2 2 3 16,1 1 5-16,16 1 83 0,-16 2-70 15,-3 0-7-15,0 0-9 0,-3 25-5 16,10-2 35-16,-4 2-22 15,-11-12-36-15,5 16 9 0,-10-15-19 16,-2 0 0-16,-1 2 0 0,-1-1 3 16,0 17 6-16,0-17-12 0,0 1-7 15,-23-3 5-15,23 2-2 0,-19-3-3 0,-2 9 6 16,21-13-5-16,-20-3 3 0,20-1-4 16,-13-2-1-16,13-2 2 0,-7 0-5 15,7-19 0-15,0 19-8 0,0-28 7 16,0 8-3-16,17-25 0 0,-17 17 0 15,25-1 2-15,-8-4 0 0,0 2-3 16,3 2 0-16,24-22-4 0,-20 30 7 16,41-18-24-16,-44 32 10 15,-5 4 2-15,2 1-3 0,-6 1-9 16,10 1-29-16,-15 0 27 0,0 0 1 16,-2 0-5-16,-2 21-1 0,-3-21-5 0,5 0-63 15,-5 16 18-15,0-16-42 0,0 0-38 16,0 0-55-16,0 10-437 0,0-10 41 15,0 0-205-15,0 0-284 0,0 0-272 16</inkml:trace>
  <inkml:trace contextRef="#ctx0" brushRef="#br0" timeOffset="35353.46">10770 4717 4160 0,'0'-3'-2'0,"-8"-1"169"0,4-3 370 0,4 1-216 0,0 0-114 16,0 1-75-16,0 0-23 0,0 0-57 16,20-8 60-16,-20 7-49 0,14 0 11 15,-14 0-7-15,25 1-1 0,3-6 39 16,-14 9-63-16,-1 0 5 0,4 2 0 16,-3 0-6-16,2 0-8 0,12 0 6 15,-13 17-22-15,-3-17-3 0,-1 17 4 16,-3-17 15-16,0 25 18 0,-3 5 69 0,-5-10-69 15,0 1-21-15,0 6-12 0,-29 1-7 16,-14 34 1-16,14-30-8 0,-5 2 3 16,-3 0-5-16,2-3-2 0,-2-2 3 15,-22 17-2-15,31-27 8 0,7-5 34 16,4-3 31-16,6-5 11 0,3 0-8 16,4-6-14-16,4 0-55 0,0-24 9 15,0 24 13-15,0-29 8 0,20-5 48 16,1 17-50-16,-21 2-7 0,27 0-2 0,-13 3-3 15,3 2-4-15,14-3 8 16,-15 13-23-16,2-5-5 0,1 5 1 0,0 0 1 16,3 0-3-16,21 19 4 15,-21-3-4-15,-1-16 2 0,0 21-8 16,-4-21-24-16,12 20-93 0,-19-2 15 0,3-18-29 16,-3 16-41-16,-2-8-55 0,0-2-51 15,14 5-637-15,-14-7 218 0,5 0-174 16,-1-3-164-16,1 1 29 0</inkml:trace>
  <inkml:trace contextRef="#ctx0" brushRef="#br0" timeOffset="35884.17">11234 4907 3902 0,'0'-19'293'0,"-15"10"72"0,15 0 100 0,0-1-65 0,0 1-103 0,0-8-11 0,18 9-203 0,-18-1 5 15,15 1-5-15,-15 2-11 0,21-2-25 16,4-1 31-16,-12 5-35 0,0 4 7 16,-1 0-4-16,2 0 0 0,-3 0-2 15,10 19 30-15,-13 2-38 0,-1-7 3 16,-1 4 6-16,-1 1 4 0,-2 49 55 16,-3-42-90-16,-29 29 9 15,29-26-15-15,-32-1 1 0,11 2-6 0,-2-3 2 16,-1 3-3-16,-17 17-1 15,22-28 3-15,5-4 3 0,4-5 7 0,2-4 14 16,8-2 24-16,0-4-34 0,0 0-17 16,0-31-5-16,30 15 4 0,-11-6-2 15,26-34 2-15,-18 24-3 0,2-2-1 16,1-3 0-16,-1 1 4 0,1 0 0 16,21-27 1-16,-29 36-1 0,-2 3-1 15,-3 3 4-15,-7 5 18 0,6-4 52 0,-11 13-26 16,-5 3-15-16,1 3-10 15,-1 1 6-15,0 0-31 16,0 0 1-16,-15 0 1 16,15 17 4-16,-13 5-2 0,-3-7 1 0,5 1-6 15,0 3 5-15,-1 0 0 0,1 2 0 16,-7 22 0-16,9-21-3 0,2 1-4 16,2-1-4-16,1 2-20 0,4-4-27 15,0 17-155-15,0-19 68 0,0-4-15 16,21 1-12-16,-21-5-29 0,27 1-47 15,13-3-594-15,-15-8 176 0,2 0-122 16,5 0-171-16,1 0-10 0</inkml:trace>
  <inkml:trace contextRef="#ctx0" brushRef="#br0" timeOffset="36159.56">11935 4959 4594 0,'-26'0'42'0,"13"0"181"0,3 13 460 0,-8-13-371 0,11 0-130 16,7 0-106-16,-6 0-35 0,6 0-17 15,0 0 7-15,0 0 2 0,0 0-1 0,31 0-8 16,-15 0-19-16,29 0-2 16,-20-16-5-16,0 16 2 0,-3 0 2 0,0 0-3 15,-3-12-2-15,5 12 1 0,-16 0-3 16,-2 0 1-16,-6 0-22 0,4 0-30 15,-4 0-206-15,0 0-950 16,1 0-326-16,0 0 568 16,-1 0 161-16</inkml:trace>
  <inkml:trace contextRef="#ctx0" brushRef="#br0" timeOffset="36540.75">12387 4784 4824 0,'3'0'251'16,"-2"-2"85"-16,0 0 44 0,1 1-74 15,-2 0 39-15,0 1-266 0,0 0-22 16,0 0-1-16,0 0 15 0,0 0 5 16,0 16 34-16,-16-16-84 0,16 15-15 15,0-15-3-15,-11 19-4 0,11 3 11 16,-9-12-9-16,9 1 2 0,0 0-3 15,0-1-4-15,0 1-1 0,0 7 2 16,0-9 1-16,0-1-1 16,39 11-2-16,-39-15 1 0,42 9 6 15,-29-10-7-15,31 4 2 16,-27-5 3-16,-3 2 3 0,-3-2 1 16,14 4 24-16,-19-3-15 0,-1 1 6 15,-1 1 3-15,-2 2 3 0,-2-1 0 16,0 12 14-16,0-8-36 0,-22 0-3 15,22 5-5-15,-26-2-6 0,11 1-38 16,-22 12-200-16,19-13 29 0,-1-1-36 16,-23 10-1052-16,33-20 588 15,4-2-145-15</inkml:trace>
  <inkml:trace contextRef="#ctx0" brushRef="#br0" timeOffset="36750.55">12448 4828 4949 0,'0'-8'197'16,"0"4"121"-16,-17-1 46 0,17 3 5 16,0-3 21-16,0 4-298 0,0-4-7 15,0 4-84-15,0-2-4 16,0 0-4-16,0-2 5 0,21-3-2 16,8 6-34-16,-12-4-58 15,43-5-827-15,-38 5 227 0,-1 1-271 16,1 2-252-16,-4 0-209 0</inkml:trace>
  <inkml:trace contextRef="#ctx0" brushRef="#br0" timeOffset="37244.87">13059 4632 5501 0,'-11'-7'58'0,"4"-5"295"0,-4 8-103 15,11-2-30-15,0 2-71 0,-3 1-48 16,3 2-44-16,0 1 103 0,0 0-54 16,25 0 4-16,-25 22-37 0,30-22-9 15,43 61 57-15,-43-43-85 16,30 15 23-16,-28-16-36 0,-1-2-4 15,1 1-2-15,1-1 0 0,1 2-1 16,27 10 1-16,15 13-10 16,-48-24 0-16,-20-11 13 15,-1-1 8-15,-3-2 7 16,4 0 41-16,-8 0-45 0,0-2-23 16,0 0 2-16,0 0-5 15,-14 0 2 1,-25 40 17-16,-39 24-6 31,4-2-14-31,47-39-4 0,-21 22-4 16,24-22-6-16,1-1-1 0,3-1-7 15,3-1-5-15,2-1-4 0,-9 8-75 16,15-15 11-16,4-5-37 0,3-1-40 0,0-2-41 16,2-3-275-16,0-1 187 15,0 0-152-15,23-19-3022 16</inkml:trace>
  <inkml:trace contextRef="#ctx0" brushRef="#br0" timeOffset="38070.74">14160 4628 4053 0,'0'0'258'0,"0"-2"157"0,0 1 543 0,0-1-633 0,0 1-70 0,0-1-52 16,0 2-6-16,0 0-16 0,0 0-37 0,0 0-34 16,0-2-27-16,0 2-27 0,0 0-19 15,0 0 5-15,0 0-30 16,0 0-12-16,0 0 0 0,0 0 7 16,0 0 3-16,0 23 9 0,0-23 6 15,-14 26 3-15,14-7 3 0,-7 30 25 16,3 7-21-1,-7 33-26-15,6-60-9 0,4-2 0 16,-2 0-1-16,0-4-10 0,1 1-18 0,0-6-21 16,2-2-16-16,-2-1-12 15,2 4-132-15,0-11-178 16,0-6 39-16,0-2-1326 0,0 0 288 16</inkml:trace>
  <inkml:trace contextRef="#ctx0" brushRef="#br0" timeOffset="38589.31">14405 4691 4651 0,'6'-10'118'0,"1"-1"124"0,11-12 440 15,9-4-206-15,-11 18-339 0,1-1-37 16,-1 1-17-16,2 2 3 0,-1 1-9 15,2 3-14-15,-1 1-8 0,-4 2-6 16,2 0-9-16,10 0 38 16,-6 0-18-16,-15 22-44 0,1-22-2 15,-1 0-1-15,-2 24 22 16,-3 6-3-16,0 5-13 16,-23-21-12-16,23-2-3 0,-22 3-1 15,22-3 2-15,-55 23-3 0,44-24-6 16,0-4 4-16,1-2 1 15,-2 2 13-15,12-7 10 0,0 0 2 16,0 0-1-16,0 0 4 16,0 0-17-16,33-17 18 15,-33 17-23-15,26 0-1 16,-9-10 8-16,1 10-2 0,5 0 8 16,-2 0-3-16,3 0-1 0,0 0-3 15,-3 0 2-15,14 16 23 0,-23-16-11 16,-1 22 5-16,-4-22 8 0,-3 28-1 15,-2-10 5-15,-2 0 1 0,0 1-13 0,0 1-1 16,0-1-11-16,-29 2-13 16,4 14 1-16,-2-2-25 0,16-22-25 15,-2 1-31-15,-3-3-32 0,2 0-26 16,-6-5-52-16,-1-1-90 0,-5-3-173 16,-6 0-475-16,-31-20-1911 15</inkml:trace>
  <inkml:trace contextRef="#ctx0" brushRef="#br0" timeOffset="40759.44">2545 4654 3776 0,'-2'-1'435'0,"-1"1"-14"0,2-1 222 0,1 0-216 15,0 1-266-15,0 0-8 0,0 0-31 16,0 0 45-16,0 0-165 16,0 0-4-16,0 0 5 0,0 0 27 15,0 0 13-15,0 16 2 0,0 8 33 16,22 6-13-16,-3-11-21 16,-19 0-9-16,27 0 1 0,-13-1-5 15,27 34 26-15,-27-37-45 16,-2 0 0-16,-1-1 0 0,0 1 6 0,-2-4 1 15,-1 1 3-15,-1 0 1 0,0 0-4 16,4 9 14-16,-1-5-3 16,-8-9-19-16,0-1 9 0,-1 0-1 15,-1 1 3-15,0-1-3 0,0 3-6 16,0 2-7-16,-29 3-1 0,-17 25 0 16,-22 12-86-16,-23 12-195 15,41-31 54-15,2 4-74 16,-35 32-652-16,18-4-982 15,45-36 623-15</inkml:trace>
  <inkml:trace contextRef="#ctx0" brushRef="#br0" timeOffset="41444.68">2122 5986 4397 0,'-29'0'355'0,"17"0"-2"0,-2 0 32 0,6 0-93 0,1 0-97 15,7 0-108-15,-8 0-62 0,8 0-28 16,0 0-1-16,0 0 12 0,30 0 7 15,5 0-10-15,-13 0 2 16,6 0-10-16,2 0 6 0,2 0 1 16,2 0-6-16,2-8 5 0,0 8-4 15,-1 0-6-15,-3 0 2 0,25 0-84 16,-20 0-100-16,-24 0 84 0,-5 0-18 16,-2 0 12-16,-5 0-11 15,-1 0-340-15,-33 13-277 0,15-13 407 16,-6 15 123-16,-2-15 95 0,-4 16 42 15,-3-6 42-15,-1 0 2 0,-2 2 0 16,-1 0 25-16,2 2 34 0,-32 13 441 16,7-2 271-16,35-15-405 15,3 1-21-15,-20 11 323 16,33-18-533-16,5-1-44 0,0-1-25 16,2 0-16-16,2-2-16 0,0 0 16 15,0 0 26-15,25 0 52 16,9 0-56-16,-10 0-43 0,4 0 4 15,5 0-3-15,2 0-3 0,2 0 1 16,3 0-2-16,-1 0-2 0,2-17-1 0,33 17-52 16,-10 0-89-16,-41-10 41 15,-3 10 8-15,-7 0-30 0,-4 0-69 16,-3-9-133-16,-4 9-286 0,-2-8-304 16,0 2-244-16</inkml:trace>
  <inkml:trace contextRef="#ctx0" brushRef="#br0" timeOffset="41722.18">2296 5885 5498 0,'-9'0'58'0,"4"0"57"0,1 0 46 0,1 0 8 0,2 0-57 15,-1 0-40-15,2 0-47 16,21 0 17-16,-21 0 10 0,33 0 8 15,-12 0-4-15,35 0 32 0,-28 0-58 16,1 18-10-16,-1-18-7 0,-4 19-3 16,-3-19-3-16,-3 25 1 0,-4-8-2 15,-6 3 0-15,-8 2-5 0,0 2-8 16,0 38-160-16,-55 11-297 16,27-34 56-16,-3-1-317 0,-2 4-250 0,1-8-310 15</inkml:trace>
  <inkml:trace contextRef="#ctx0" brushRef="#br0" timeOffset="42221.44">3332 6082 4990 0,'-13'-10'116'0,"2"5"91"16,-2-7 337-16,6 4-239 15,7 6-248-15,0 0-29 0,0 1-7 16,0-5 18-16,19 5 9 0,-19-2 17 0,22-1-5 16,-22 1-15-16,48-5 11 15,-13 6 0-15,-19 2-21 0,-3 0 8 16,-1 0 12-16,-5 0 6 0,2 23 74 16,-4 18-35-16,-5-22-64 15,0 4-8-15,-29 1-5 0,-4 32 20 16,-28 29 3-1,43-60-38-15,2-1-9 0,-9 10-3 16,11-15-3-16,14-13 6 16,-5 0 0-16,5-3-4 0,0-2 3 15,0-1 2-15,19 0-3 0,-19 0-5 0,34 0-19 16,-9 0-26-16,43-20-112 16,12 0-96-16,-38 20 58 0,-1-11-86 15,0 11-216-15,-7-11-414 0</inkml:trace>
  <inkml:trace contextRef="#ctx0" brushRef="#br0" timeOffset="42785.48">3698 6128 4990 0,'0'-1'67'16,"0"-1"35"-16,0-1 242 15,0 0-12-15,17 1-208 0,-17-1-8 16,14 0-28-16,8-1 79 16,5 0-29-16,-12 4-58 0,0-2-10 15,-2 2 4-15,-2 0 4 0,-1 0-18 16,-2 0-5-16,0 18-11 0,-4-18 3 16,7 17 41-16,-6 25-22 15,-4-24-46-15,-1 3 2 0,0 4 1 16,0 1-4-16,0 3-6 0,-26 0-10 15,26 2-9-15,-28-2 3 0,13 1 2 0,-14 17 5 16,5-13-2-16,24-22 1 16,-13-5-1-16,13-4 8 0,0-3-2 15,0 0 0-15,0 0-7 0,0-21-10 16,19 21 1-16,-19-38-11 0,31 14-6 16,15-38-53-16,6-9-7 15,-24 35 58-15,-1 3 11 0,-3 3 10 16,-2 1 3-16,10-12 11 0,-22 24-4 15,-1 4 8-15,-5 5-3 0,-4 3 5 16,0 0 1-16,0 3-4 0,0 0-1 16,-22 2-2-16,22 0 2 0,-23 0 4 0,-4 21 11 15,1-1-7-15,14-20-13 16,12 27 1-16,-19-11-1 0,19 0-2 16,-11 1-2-16,11 0-1 0,0 3-3 15,0 1 6-15,0 19-9 16,30-5-71-16,-12-20-18 0,2 2-47 15,6-4-69-15,2-4-100 0,7-1-179 16,-1 1-410-16,5-8-238 0,4 1-381 16</inkml:trace>
  <inkml:trace contextRef="#ctx0" brushRef="#br0" timeOffset="43290.05">5073 6017 4732 0,'0'-1'97'0,"0"-2"82"0,9 1 74 0,-9 2 73 0,0-2-36 0,0 2-43 15,5-3 102-15,-5 1-157 16,0 2-112-16,0 0 5 16,0 0 6-16,0 0 1 0,0 0 45 15,0 0-70-15,0 0-49 0,0 0 0 16,0 18 1-16,-39 7 36 16,-2 14-2-16,13-12-36 0,-3 3-2 15,-4 5-4-15,0 0-2 0,0-2-2 16,1-1 0-16,4-1-4 0,-2-4-7 0,3 0 2 15,3-6-2-15,-13 6 14 16,16-10 30-16,18-14-13 16,2-2-8-16,3-1-10 0,0 0-6 0,0 0-8 15,0 0 2-15,0 0-1 0,0 0 3 16,0 0-1-16,22 0-4 0,12 0 9 16,-18 0-6-16,4 0 7 15,27 24-1-15,6-1 6 16,-23-8-8-16,2 2 0 0,2 0-4 15,1 0 4-15,32 17-33 16,-6-7-88-16,-38-16 6 0,-1-1-56 16,-7-2-96-16,-3-3-177 0,-3-3-437 15,0-2-287-15,-4 0-341 0</inkml:trace>
  <inkml:trace contextRef="#ctx0" brushRef="#br0" timeOffset="45105.93">5600 6150 2845 0,'0'0'0'0,"-18"0"21"0,0 0 53 0,9 0-11 0,1 0-22 0,1 0 7 0,-2 0 32 15,1 0-5-15,-5 10 234 0,6-10-82 16,-2 0 23-16,0 0 6 0,0 0 45 16,-1 0-8-16,-10 7 181 0,9-7-300 15,1 0-52-15,2 5-13 0,0-5-5 16,-4 3 28-16,8-3-98 0,2 0-26 15,1 2-8-15,0-2-5 0,1 0-1 16,0 0-2-16,0 0 4 0,0 0 3 16,21 0 1-16,-21 0-1 0,22 0 1 0,10 0-2 15,-14 0 2-15,4 0-5 16,-1 0-28-16,1 0-32 0,20 0-249 16,-23 0 6-16,1 0-143 0,21-17-1113 15,-30 7 968-15</inkml:trace>
  <inkml:trace contextRef="#ctx0" brushRef="#br0" timeOffset="46180.24">6242 5949 3044 0,'0'-3'26'0,"0"1"24"0,0-3 126 0,0 2-69 0,0 1 33 15,0 0 25-15,0 0-5 0,0-1 141 16,0 0-187-16,0 1-13 0,0 0 22 15,0 2-22-15,0-2 17 0,0 0 176 16,0 1-123-16,0 1-5 0,0-2-22 16,0 2-23-16,0 0-32 0,-18 0 31 15,18 0-67-15,-19 0 101 16,19 0-112-16,-17 0 3 0,7 0 12 16,-2 0 9-16,-9 0 50 0,8 17-86 15,2-17-11-15,0 0-10 0,4 14 1 0,2-14-1 16,-2 11 9-16,4 1-13 0,3-5 2 15,0 1-2-15,0-1 6 0,0 1 6 16,0 6 28-16,19-5-14 0,-19-1 1 16,19 0 0-16,-19 3 1 0,43 10 20 15,-26-9-33-15,2 2 4 0,2 2-6 16,1 0-4-16,0 0 1 0,17 20-3 16,-22-18-3-16,0 0-5 0,-5-2-4 15,-2-1 7-15,-3 0 0 0,1 10 21 16,-8-10-12-16,0-4 0 0,0 0-5 15,-25 1-1-15,-7 8 7 0,12-11-3 0,-3-3 12 16,2 0 18-16,1-3 13 0,2-2-7 16,-6-1 4-16,15 0-51 15,9-18-5-15,-7 18-1 0,7-26 2 0,0 9-4 16,31-26 6-16,-31 18-4 0,32-2 2 16,-12 0-2-16,3 0 0 0,18-23-3 15,-23 30 5-15,-3 0 2 0,-2 1 1 16,-3 2-3-16,-10 1-1 0,8-13-11 15,-8 15 9-15,0 1-2 0,-27 1-5 16,27 1-12-16,-29 2-16 0,-4-3-102 16,17 7 31-16,2 3-40 0,14-1-65 0,-19 3-130 15,9 0-857-15,10 0 417 0,0 0-236 16,0 0 101-16</inkml:trace>
  <inkml:trace contextRef="#ctx0" brushRef="#br0" timeOffset="47686.03">2293 7057 3952 0,'-39'10'0'0,"20"-10"135"0,0 0 137 0,2 0 63 16,2 0-10-16,4 0-114 0,0 0-93 16,2 7-121-16,9-7-14 0,0 0 2 15,0 0 13-15,0 0 12 0,0 0-2 0,0 0 1 16,25 3-10-16,-25-3-3 0,23 0-2 15,12 0 2-15,-17 0 6 0,4 0-50 16,1-17-94-16,-2 17-156 0,3 0-145 16,21-13-523-16,-25 13 611 0,0-11-199 15,-5 11-57-15</inkml:trace>
  <inkml:trace contextRef="#ctx0" brushRef="#br0" timeOffset="47855.46">2184 7236 3710 0,'-23'14'37'16,"-12"8"362"-16,24-16-47 0,0-2 1 16,1-1-112-16,6-2-79 15,4 1-107-15,0-2-63 0,0 0 8 0,26 0 6 16,-26 0-12-16,35 0-4 0,-11-16-57 16,35 16-356-16,-28-19-3 0,3 19-58 15,1-21 37-15,-3 8-162 0,28-12-670 16</inkml:trace>
  <inkml:trace contextRef="#ctx0" brushRef="#br0" timeOffset="48131.66">2401 6942 3530 0,'-18'0'-10'0,"4"-1"57"0,2 1 104 15,-12-5 756-15,21 4-734 0,1 1-120 16,2-1-29-16,0 1-23 0,24 0 10 15,-24 0 16-15,34 0-16 0,-10 0 27 16,27 15 28-16,-24-15-4 0,0 14 12 16,-2-14 10-16,-3 21 2 0,13 5 70 15,-23-10-105-15,-2 3 8 0,-4 3-25 16,-6 3-9-16,0 1-6 0,0 31-25 16,-31-23-8-16,31-4-49 0,-33 3-89 0,15-2-112 15,-3-2-136-15,-18 24-590 0,23-31 570 16,2-4 10-16,2-2-133 0,4-4-91 15</inkml:trace>
  <inkml:trace contextRef="#ctx0" brushRef="#br0" timeOffset="48711.88">3310 7203 4977 0,'0'0'-5'16,"-12"0"5"-16,12-22 58 0,-10 22 107 16,3-14 319-16,7 2-293 0,-6 12-89 15,6 0-67-15,0-11-18 0,0 11-16 16,0 0-5-16,23-8 18 0,-23 6 8 15,22-4 10-15,21-11 54 16,-28 15-63-16,0 0 0 0,16 2 38 16,-17 0-27-16,-1 0 5 0,-2 0 9 0,1 0 0 15,-2 27 14-15,5-1 56 0,-12-7-60 16,-3 4-11-16,0 3-8 0,0 2-9 16,-22 4-15-16,-8 31-6 0,15-31-10 15,-3-2 3-15,2-2-2 0,1-8 3 16,4 11 0-16,-5-23-2 0,16-2 3 15,0-4-3-15,0-2-1 0,0 0 2 16,0-20-6-16,22-11 3 0,-22 9-6 16,31-3 1-16,-12-6-1 0,3-2 1 15,27-33-12-15,-24 33 10 0,-2 3 4 16,0 1 6-16,-3 4-1 0,10-10 0 16,-13 14 9-16,-7 13 32 0,-10 5-17 15,0 3 7-15,0 0-5 0,0 0-5 16,0 0-7-16,0 0-8 0,0 0-8 15,-18 20 1-15,18-20-1 0,0 13-1 16,-16 9 0-16,3-10 1 0,13 5-1 16,-12 0 2-16,12 0-2 0,-8 2-4 15,8 20-49-15,0-19-15 0,0-2-32 16,0 0-27-16,25 0-30 0,4 11-267 16,-11-18 48-16,1 0-199 0,6-4-110 15,3-4-378-15,1-3-15 0</inkml:trace>
  <inkml:trace contextRef="#ctx0" brushRef="#br0" timeOffset="49170.91">4455 7138 5152 0,'3'-2'1'0,"-2"1"68"0,1-3 107 0,6-1 387 0,-8 4-304 0,0-2-76 0,0 3-68 16,0-1-40-16,0 1-26 0,0 0 52 0,0 0-35 15,0 0 6-15,0 0-16 0,0 0-11 16,-17 0-17-16,-5 19 13 0,5-19-12 16,-2 21 15-16,-6-7-1 0,-2 3 2 15,0 0-7-15,-28 20 20 16,-37 25 15-1,49-34-35-15,33-18-38 0,1 0-1 16,1 3-3-16,7-4 5 0,1-2-5 0,0-1 1 16,0 2 4-16,27 4 0 0,5-4 0 15,-10 0 1-15,2-1-2 16,5 1-1-16,2 3 0 0,32 10-5 0,-32-10 9 16,-1-2-4-16,-4 3 3 0,-1-1-3 15,-5-1-7-15,12 5-31 0,-21-7-6 16,-2-2-32-16,0-2-26 0,-1 0-44 15,2-1-199-15,-7-2 146 0,-1-1-46 16,1 0-168-16,-2 0-250 0,1 0-152 16,3-16-1465-16</inkml:trace>
  <inkml:trace contextRef="#ctx0" brushRef="#br0" timeOffset="49388.26">4626 7302 5562 0,'-19'0'85'16,"19"0"70"-16,-12 0 8 0,12 0-14 0,-7 0-68 0,7 0-58 0,0 0-23 16,0 0 2-16,26 0 0 0,-26 0 3 15,54-11-14-15,-33 11-20 0,3 0-53 16,-1 0-83-16,-4-8-159 0,-1 8-221 0,10-6-913 15,-17 3 490-15,0-1 219 16</inkml:trace>
  <inkml:trace contextRef="#ctx0" brushRef="#br0" timeOffset="49836.22">5076 7174 4909 0,'1'0'-12'0,"0"0"36"16,1 0 417-16,-2 0-134 0,0 0-37 16,5 20 4-1,9-5-220-15,-9-3-43 0,12 0 13 16,-9-1-18-16,-1-11 0 0,0 7-5 16,2-7 5-16,11 6-9 0,-9-6 2 15,32 0-1-15,-29 0 5 16,1 0-5-16,-1-21 1 0,3 21 3 15,-4-12-1-15,11-6 5 0,-15 18 2 16,-1-18 19-16,8-7 205 16,-16 18-107-16,2 0 14 15,-1-10 230-15,-1 13-274 0,0 0-5 16,0-9 119-16,0 9-176 0,0 0 0 16,0 2-19-16,0 2 4 15,0 0-18-15,-12 0-1 0,12 0 1 16,0 20 5-1,0-3-1-15,0-17-3 0,0 21 2 16,0 5 0-16,0-9-4 0,0 2 2 16,0 43-2-16,17-42-3 15,-6 38-57-15,-11-40-5 16,0 2-54-16,8-2-80 0,-8 0-89 16,0 21-525-16,0-25 161 0,0 2-133 0,0-3-298 15,0-3-285-15</inkml:trace>
  <inkml:trace contextRef="#ctx0" brushRef="#br0" timeOffset="50935.93">9813 5911 3569 0,'-8'9'0'0,"0"3"69"0,-13 12 537 0,12-13-168 0,0 7-31 16,1 0-120-16,-1 4-84 0,1 21-25 15,6-22-138-15,2 1-11 0,0 1 2 16,0-5-12-16,0-2-7 0,32 12 2 16,-4-17-9-16,-13-2 1 0,3-1-4 0,0-4 1 15,-1-3-8-15,19-1 12 16,-19 0-4-16,-3 0 7 0,1-18-9 0,-3 18 2 16,7-19-3-16,-14-3 4 0,-1 9 4 15,-3-2-1-15,-1-1 4 0,0-1-5 16,0-20 9-16,-27 18 1 0,27 1-1 15,-25 1-1-15,11 2-4 0,-18-4-3 16,16 13-8-16,0 3-7 0,-2 3 3 16,2 0-27-16,-1 0-48 15,-21 52-725-15,28-37 287 0,-1 16-577 16,11-18 438-16,0 2 16 0</inkml:trace>
  <inkml:trace contextRef="#ctx0" brushRef="#br0" timeOffset="51369.84">10245 6099 4829 0,'0'0'4'0,"0"0"130"15,0-15 134-15,0 15 56 0,-19-17 253 16,19 17-436-16,0 0-64 0,0-10-43 0,0 10-22 15,0 0-1-15,0-10 37 16,26 1-21-16,-9 6-8 0,1-2-3 0,3 3 8 16,1-1 5-16,26 3 33 0,-28 0-36 15,-2 0 2-15,0 0 1 0,-3 20 10 16,11-4 31-16,-19-16-34 0,1 24 1 16,-3-10 9-16,-2 2 3 0,-3 1-1 15,0 23 19-15,0-18-45 0,-23 1-9 16,23 2-1-16,-24-2-4 0,24-3-5 15,-27 13 8-15,6-20 10 0,21-4 16 16,-16-4 10-16,16-2-8 0,-9-3 1 0,9 0-42 16,0-19-1-16,0 19 0 0,0-26 1 15,0 7 1-15,24-29 0 0,-24 22-7 16,25-2-9-16,-9-1-14 0,3 1-28 16,1 0-23-16,24-20-154 0,-21 27 80 15,-3 4-29-15,-1 4-38 0,-4 4-117 16,6-2-834-16,-15 9 407 0,-2 0-55 15,-1 2 41-15,-3 0 76 0</inkml:trace>
  <inkml:trace contextRef="#ctx0" brushRef="#br0" timeOffset="52212.33">10748 6241 4327 0,'-1'0'-10'0,"1"0"71"0,0 0 417 0,0 0-141 0,0 0-40 16,0 0-100-16,0 0-58 0,0 0-44 15,18 0 67-15,-18 0-77 0,0 0-12 16,0 0-14-16,0 0 2 0,0 0 39 16,0 18-56-16,0-18 0 0,0 16-5 15,0-5-4-15,0 5-15 0,-27 20-14 16,27-15-24-16,-27 2-50 0,11 1-69 16,0-2-127-16,-11 20-882 0,17-24 346 15,10-2-293-15,-12-2 146 0</inkml:trace>
  <inkml:trace contextRef="#ctx0" brushRef="#br0" timeOffset="52654.57">11573 6011 5390 0,'1'-7'-1'16,"1"1"36"-16,0-10 318 0,-2 6-123 0,0 2-22 15,0 0-94-15,0 3-40 0,0 0-32 16,0-3 49-16,24 4-35 0,-24 2-4 16,25 0-11-16,-11 1-4 0,3 1 1 15,11 0 44-15,-18 0-38 0,-1 18 3 16,-9-18 9-16,11 20 7 0,-11 13 57 15,0-15-68-15,0 5-4 0,0 2-10 16,-30 1-5-16,30 1 0 0,-46 31 11 16,27-31-24-16,4 0-17 0,-2-1 3 0,4-5-1 15,2-1-5-15,2 8-7 16,-3-18-2-16,12-4 1 0,0-1-5 0,0-3 4 16,0-1-16-16,24-1 9 0,-24 0-18 15,38 0-22-15,-14 0-32 0,4 0-30 16,33-18-165-16,-33 18 120 0,1-18-41 15,-6 18-94-15,-2-11-240 0,-4 11-196 16,14-11-1662-16</inkml:trace>
  <inkml:trace contextRef="#ctx0" brushRef="#br0" timeOffset="53167.32">11907 6103 5050 0,'0'-5'254'0,"0"-1"56"15,20-2 184-15,-20 3-372 0,13 2-48 16,-13 0-13-16,13 1 8 0,-5 0 0 16,14 0 33-16,-11 2-64 0,3 0 1 15,-1 0 11-15,1 0 6 0,11 22 47 16,-14-22-59-16,-5 21 2 0,1-21-5 0,-2 28 3 15,-3-12-7-15,-2 22 20 16,0-17-38-16,-18 2-5 0,18 0-4 0,-27-3-5 16,12 1-2-16,-22 20 1 0,19-23-4 15,0-3-1-15,5-4 1 0,1-3-3 16,1 5 0-16,3-10-1 0,8-3-6 16,0 0 1-16,0 0-5 0,0 0 0 15,31-23-22-15,-31 0 6 0,27 7-9 16,-9-3 2-16,4-3 4 0,-1-2-3 15,19-28-16-15,-19 25 35 0,-2-1 9 16,-2 3 3-16,-2 0 5 0,11-15 5 16,-16 25 5-16,-5 4 21 0,-1 1 24 0,-2 5 17 15,-2 3-3-15,0 2 10 16,0 0-67-16,0 0-3 0,0 0-4 0,-18 0 2 16,18 21 0-16,-14 1-1 0,-4-7-7 15,18 2 0-15,-19 2 1 0,19 0 1 16,-14 21-6-16,14-19-13 0,-6-2-34 15,6 0-37-15,0 0-48 0,0-1-43 16,28 14-274-16,4-19 114 0,-10-1-217 16,5-1-149-16,5-4-388 0,1-1-159 15</inkml:trace>
  <inkml:trace contextRef="#ctx0" brushRef="#br0" timeOffset="53695.74">12726 5930 4759 0,'-12'-1'277'0,"9"1"27"0,-1 0 54 0,4-1-57 0,0 1-77 15,0-1-25-15,0 1-169 0,0 0 18 16,0 0 40-16,0 0 22 0,19 0 8 0,8 0 50 16,-10 20-109-16,4-20 6 15,4 19-6-15,0-19 3 0,5 25-11 0,32 6 14 16,-30-13-46-16,-1 1-3 0,-1 0-2 16,1 0 1-16,48 38 25 15,-60-39-30-15,15 11 22 0,-20-14-8 16,-5-3 6-16,-1-1 1 0,-3 2 1 15,0-2 0-15,-3 18 1 0,-2-12-22 16,0-1-10-16,-25 3 2 0,25 2-16 16,-67 23-144-16,36-24-49 0,-10 4-110 15,-4 1-143-15,-4 0-311 0,0-3-217 0,-46 20-1885 16</inkml:trace>
  <inkml:trace contextRef="#ctx0" brushRef="#br0" timeOffset="55832.19">13666 5920 3720 0,'0'-3'808'0,"-12"-1"-334"0,12 2-122 0,0 0-125 15,0-4 105-15,0-2-69 16,0 5-150-16,0-1-3 0,0 2-4 16,0 1-1-16,0 0-17 0,0 1-16 15,0 0-18-15,0 0-15 0,0 0-15 16,0 0 7-16,0 0 10 0,0 0 56 16,0 19-50-16,0 3 16 15,-13-6-34-15,13 3-5 0,-9 24 11 16,9-16-22-16,-12 2-3 0,6-2-5 15,1 3-6-15,-3-2 3 0,5 3-5 0,-4-5 3 16,3 3 6-16,2-5-15 0,-1-3-25 16,3 15-152-16,0-13-154 15,0-16 128-15,0-4-33 0,0 0-105 16,17-3-2522-16</inkml:trace>
  <inkml:trace contextRef="#ctx0" brushRef="#br0" timeOffset="56378.59">13910 5927 4653 0,'0'-4'363'0,"0"-1"336"16,0 4-361-16,0 1-214 15,0 0-86-15,0 0 6 0,0 0 10 16,0 0 53-16,0 0-27 15,0 0-36-15,0 0 17 0,0 0 6 16,0 13-2-16,-16-13-9 0,16 12-20 16,0-12-7-16,-17 17-3 0,17-6-1 15,-14 9 24-15,5 1-16 16,3-12-27-16,6-1 0 0,0 0-4 16,0 8 19-16,0-2-8 0,17-7-10 15,-17 0-2-15,21-1 3 16,10 11 1-16,9-3-4 0,-17-6 2 15,0 2-1-15,4-1-5 0,-3 2 6 16,-1 1-8-16,-1 0 5 0,-4 1 7 16,0 1-2-16,-7-1 12 0,0-1 2 15,-8-1 1-15,-1 12 5 0,-2-11-14 16,-23-3-5-16,23 1 3 0,-35-3-5 16,10 1-3-16,2-5 0 0,1 0-4 15,-1-3 5-15,3 0-2 0,-7-20 0 16,18-8-6-16,9 13 5 0,0-4-5 15,0-3 9-15,23-3-4 0,4-27 7 16,7-2-14-16,-19 29 1 16,1 0 7-16,-16 4-2 0,23 0 3 15,-23 1 5-15,0 3-11 0,0-2 7 16,0 3-6-16,0-9-5 16,-28 11-48-16,-3 13-15 0,13 1-44 15,1 0-37-15,0 0-70 0,-12 22-532 16,8 2-1075-16,21 3 487 15</inkml:trace>
  <inkml:trace contextRef="#ctx0" brushRef="#br0" timeOffset="57048.65">10072 6819 4305 0,'-13'0'-18'0,"-1"9"36"0,-5-9 352 0,14 0-64 0,-2 0 5 16,3 4-96-16,1-4-51 0,2 0-79 16,1 4-13-16,0-2-30 0,0 2-1 15,0-4-5-15,23 4-15 0,-23-1-16 16,50 4 1-16,-28-4-7 0,3-3-4 15,4 0-7-15,1 0-50 0,30 0-295 16,-32 0-27-16,2 0-119 0,-3-20-59 16,1 20-30-16,31-17-1438 0</inkml:trace>
  <inkml:trace contextRef="#ctx0" brushRef="#br0" timeOffset="57461.81">10088 6982 4439 0,'-18'7'116'16,"-9"3"454"-16,15-5-226 0,3 0-88 16,1-4-107-16,-4 6-22 15,10-6-128-15,2 0 8 0,0 2 7 16,0-1-3-16,0-1-3 0,0 0 0 0,0 1 1 16,18-2 6-1,5 0-7-15,-23 0 0 0,17 0 6 16,22 0-12-16,-20-15-5 15,-7 15 5-15,-4 0-8 0,0 0 7 16,10-9-4-16,-11 9 6 0,0 0-8 16,5 0 5-16,-4 0-5 0,2 0 5 15,11 0 2-15,-14 0 1 0,1 0-3 16,-2 0 0-16,-2 0 1 0,-1 0 0 16,1 0-1-16,-4 0 4 0,0 0-3 0,0 0-3 15,0 0 2-15,0 0-5 0,0 0 4 16,0 0-1-16,0 0-2 0,0 0 2 15,0 0 1-15,0 0-1 0,0 0 1 16,0 0 0-16,0 0 4 0,0 0-3 16,0 0 5-16,0 0-4 0,0 0-3 15,0 0-5-15,0 0 1 0,0 0 4 16,0 0-47-16,0 0-37 0,0 0-98 16,0 0-224-16,0 0-177 0,0 0-117 15,0 0-1203-15,0 0 1092 0</inkml:trace>
  <inkml:trace contextRef="#ctx0" brushRef="#br0" timeOffset="57966.7">10236 6757 3299 0,'0'-3'40'0,"-13"0"151"16,13-1 195-16,-15-1 129 0,6-2 377 0,9 6-632 0,-9-1-115 0,9 1-52 15,-4-1-21-15,4 2 59 0,-2 0-88 16,2 0-20-16,0 0-15 0,0 0 13 15,0 0 26-15,0 0 74 0,0 0-65 16,0 15-19-16,20-15-7 0,-20 0-3 16,20 17 0-16,8-2 22 0,-12-7-34 0,2 0-6 15,1 1 11-15,-1 0 1 16,23 10 22-16,-24-10-34 0,1 1 3 16,-3-1 7-16,0-2 5 0,-3 0 4 0,4 7 51 15,-12-8-24-15,-2 1 16 0,-2-1 1 16,0 3 3-16,0 1-12 0,-22 17 6 15,22-8-54-15,-28 3-10 0,7 3-4 16,-3 1-3-16,-39 33-82 0,28-29-21 16,-1 2-58-16,0-1-29 0,2-1-47 15,3-4-40-15,-11 19-562 0,26-26 223 16,5-4-59-16,5-2-74 0,4-6-120 16,2-2 124-16</inkml:trace>
  <inkml:trace contextRef="#ctx0" brushRef="#br0" timeOffset="58931.79">11311 7043 3947 0,'-2'-1'53'0,"-1"-3"134"0,3 1 98 0,0 2 52 0,0-5 250 0,0 6-421 0,0 0-62 0,0 0-63 16,0-3-10-16,20-1 92 0,-20 1-44 0,0 1-13 15,19-1-14-15,-8 0 7 0,0 0-4 16,12 0 34-16,-12 3-54 0,3 0 2 16,-3 0 5-16,0 0 12 0,0 0-3 15,7 0 56-15,-10 17-60 0,-2-17 3 16,0 0 5-16,-3 21 19 0,1 1 82 16,-4-8-86-16,0 0-9 0,0 3-4 15,0 2-3-15,-19 2-11 0,0 18 7 16,19-18-35-16,-24-4 3 0,24 1-11 0,-18-2 1 15,18-2 0-15,-18 3 0 16,11-11-3-16,7-3 1 0,0-3 1 0,0 0 4 16,0 0-3-16,0 0 1 15,0-17-14-15,0 17 3 16,16-14-9-16,2-8 1 0,-7 4-10 16,3 0-8-16,3-1-11 0,0-4-2 15,20-27-31-15,-18 25 53 0,0 0 4 16,-2 1 5-16,-1 3 3 0,10-18 5 15,-17 25 5-15,0 2 3 0,-3 3 0 16,-3 3 0-16,-1 3 2 0,-2-2 17 16,0 4-10-16,0 1 1 0,0 0-6 15,0 0-5-15,0 0 2 0,0 0-9 0,-17 0 4 16,17 0 2-16,-14 19 8 0,14-19 4 16,-26 16 28-16,15 6-33 0,1-10 1 15,1 3-9-15,1 4-6 0,2-1 5 16,-6 17-7-16,10-17 7 0,2 1-9 15,0 2-20-15,0-4-20 0,32 16-104 16,-32-21 63-16,36 5-15 0,-12-3-26 16,6-3-56-16,5-3-66 0,40 5-786 15,-35-11 234-15,6-2-351 0,-4 0 6 16</inkml:trace>
  <inkml:trace contextRef="#ctx0" brushRef="#br0" timeOffset="60042.7">12246 6803 3666 0,'-5'0'261'0,"3"0"99"0,2 0 55 0,-3 0-50 0,2 0-95 0,1 0-132 0,0 0-31 15,0 0-52-15,0 0 17 0,0 0 11 16,0 0-2-16,0 0 6 0,0 0 98 16,0 0-101-16,0 0-17 0,0 0-13 15,0 14-5-15,18-3 26 0,-5-11-54 16,-13 13 0-16,20-6-2 0,-8-2-2 15,3 2-3-15,19 7-1 0,-17-6-11 16,4-1 0-16,-1-2-1 0,0 4-1 0,1-3 1 16,15 3 1-16,-20-4 9 15,-1 0 11-15,-3-2 3 0,-5 0 9 0,5-1 55 16,-12 0-29-16,1-1 6 0,1-1-2 16,-2 2 6-16,0-2-10 0,0 1 30 15,0-1-59-15,0 0-8 0,0 0 0 16,0 0 4-16,0 0-2 0,0 0 21 15,0 0-22-15,0 0 1 0,0 0 0 16,0 2 2-16,0-2 19 0,0 0-24 31,-34 31 71-31,34-20-82 16,-76 73 15 0,58-63-26-16,-37 39 4 0,38-41-5 15,-3 3 3-15,2-3-2 0,-3-1 0 16,-12 14-16-16,19-19-8 0,1-2-15 15,5-4-24-15,3 0-29 0,-3-2-191 16,8-4 83-16,0 0-40 0,0-1-60 16,0 0-138-16,0 0-191 0,28 0-1043 15,-28-25 604-15,35 25 275 0</inkml:trace>
  <inkml:trace contextRef="#ctx0" brushRef="#br0" timeOffset="60543.72">13220 6974 4986 0,'3'0'70'0,"2"0"131"0,-3 0 398 0,-2 0-314 0,0 0-84 0,0 0-76 16,0 0 80-1,0 0-185-15,-18 17-8 16,18-17 0-16,-82 35 60 15,67-27-73 1,-1-8 2-16,-4 6 3 0,0-6 0 16,-25 2-2-16,21-2-1 0,-1 0 2 15,4 0 23-15,2 0 22 0,2 0 15 16,-7-23 47-16,15 10-76 0,2 13-11 16,3-15-1-16,2 15-5 0,-1-25-1 15,3 18-13-15,0-5-3 0,0 3 1 0,0 0-2 16,25-2 1-16,0-7 1 0,-9 9 14 15,1 2 10-15,2-1 8 0,0 1 5 16,1 5 2-16,18-1 42 0,-17 3-40 16,-3 0-3-16,0 0-3 0,-4 0 6 15,1 22-8-15,8-5 21 0,-12-17-37 16,0 22 3-16,-2-9-4 0,0 2-3 16,3 18 8-16,-10-16-16 0,0 4-1 15,-2-3 0-15,0 3-3 0,0-2-1 0,0 15-5 16,-23-15-10-16,23-2-19 15,-24 0-48-15,10 0-67 0,-23 16-441 0,14-16 94 16,-4 1-276-16,-3-2-273 0,-5-1-371 16</inkml:trace>
  <inkml:trace contextRef="#ctx0" brushRef="#br0" timeOffset="67741.95">3230 8557 2673 0,'0'0'15'0,"0"0"-12"0,0-1 1 15,0 1 15-15,0-2 35 0,0 1-5 0,0 1 17 16,0 0 265-1,0 0-52 1,0 0-6-16,0 0 44 0,0 0-4 16,0 0-3-16,0 0-70 0,0 0 79 0,0 0-221 15,0 0-29-15,0 0-22 0,0 0-3 16,0 0 23-16,0 0-15 0,0 0 4 16,0 0 8-16,0 0 12 0,0 0 5 15,0 0 86-15,0 0-90 0,0 0-3 16,0 0-10-16,0 0-2 0,0 0 26 15,0 0-38-15,0 0-28 16,0 0-12-16,0 0 3 0,0 21 0 16,-16-5 9-16,16 5-18 0,0-8 0 15,-8 0 11-15,8 19 41 16,0-16-26-16,0 0-2 0,0 2-1 16,0 72 72-16,0-73-81 15,0 1-1-15,0-3 0 0,0 0 0 16,0 10 3-16,0 9-5 15,-12-16-11-15,12-12-5 16,0 0 1-16,0-1 0 16,0 1-1-16,0-6 0 0,0 0-4 15,0 0 1-15,0 0-4 0,0 0-3 16,0 0-2-16,0 0-5 16,0 0-55-16,0-14-1 0,0 14 24 15,0 0-17-15,0 0-24 0,0 0-59 16,0 0-109-16,0-9-915 0,0 9 292 0,0-6-288 15,0 2 220-15</inkml:trace>
  <inkml:trace contextRef="#ctx0" brushRef="#br0" timeOffset="68706.25">2973 9357 3226 0,'-7'0'-12'0,"0"3"27"0,-6-1 181 0,3-2 85 16,3 0 42-16,2 0-4 0,-2 0-66 0,2 0-53 15,-2 0 133-15,5 0-158 16,1 0-19-16,0 0-32 0,0 0-31 0,1 0-13 16,-1 0-64-16,1 0-4 0,0 0 0 15,0 0 2-15,0 0-11 0,0 0-3 16,0 0-4-16,0 0 0 0,0 0 3 15,0 0 1-15,0 0 5 0,19 0-9 16,-19 0 1-16,13 0-5 0,-13 0-15 16,17 0-32-16,-8 0-58 15,22 0-779-15,-7 0-66 0,-13-13 521 16,2 13-194-16,-1 0 11 0,0-11-119 16</inkml:trace>
  <inkml:trace contextRef="#ctx0" brushRef="#br0" timeOffset="69090.58">3230 9282 3208 0,'0'0'65'0,"0"0"150"0,0 0 160 15,0 0 63-15,0 0-55 0,0-13 47 16,0 13-321-16,0 0-11 0,0 0 3 0,0 0 0 15,0 0 12-15,0 0-82 0,0 0-15 16,0 0-1-16,0 0 4 0,0 16 3 16,0-16 51-16,-17 0-40 0,17 12-4 15,0-12-6-15,0 10-8 0,0-5 9 16,0 11 22-16,0-5-26 16,0 1-8-16,20 0-2 15,-20-6-5-15,19 1-1 0,13 16-1 16,-22-15-2-16,0-2-3 15,1 1 6-15,-2 1-3 0,5 6 2 16,-8-7-1-16,-1 0 1 0,-1-3 5 16,-2 2 4-16,2 7 21 0,-4-7-21 0,0 2-3 15,0-1-5-15,0 0-6 0,0 1 1 16,-19 9-49-16,1-7-71 0,18-2-125 16,-27-1-215-16,27-1-173 0,-25 5-748 15,6-10 660-15,19-1 97 0</inkml:trace>
  <inkml:trace contextRef="#ctx0" brushRef="#br0" timeOffset="69276">3239 9301 3983 0,'0'-2'136'0,"0"-5"424"0,0 2-284 15,0 3-125-15,0-2-105 0,0 1-43 0,0 0-13 16,22-5 0-16,-22 3 3 0,36-2-52 15,-11 1-109-15,3-3-158 0,5 1-126 16,39-8-511-16,-36 6 354 0,2 0-7 16</inkml:trace>
  <inkml:trace contextRef="#ctx0" brushRef="#br0" timeOffset="69992.81">4231 8636 3082 0,'-19'-4'62'0,"19"1"55"0,0 3 96 0,0-3 77 0,0 3-71 0,-15-1 76 0,15 1-195 15,-10 0 61-15,10 0 75 0,-8 0 30 16,8 0 173-16,-7 0-290 0,7 0-19 16,-4 16-12-16,4-16 3 0,-1 0-10 15,-1 0 91-15,2 0-119 0,-2 0-8 16,2 0-7-16,-2 0-2 0,2 0-12 16,-4 0 19-16,3 0-54 0,-1 0-5 0,2 0 1 15,-2 0 4-15,-3 0 33 0,3 21-25 16,-2-21-5-16,1 13-5 0,0-13 6 15,-5 38 65-15,6-27-64 16,-1 0-8-16,-1 15 6 0,2-12-17 16,1 3 0-16,1 1-5 0,0 0 0 15,0 20-3-15,0-21 2 0,0 0-6 16,0 0-18-16,0-2-26 0,0-3-22 16,17 12-129-16,-17-16 89 0,14 1-13 15,-14-2-15-15,0 0-43 0,0-3-70 16,0 5-694-16,0-6 267 0,0-2-180 0,0 0-40 15,0 0 23-15</inkml:trace>
  <inkml:trace contextRef="#ctx0" brushRef="#br0" timeOffset="70325.86">3868 9438 3527 0,'-15'0'34'0,"-13"0"517"0,15 0-59 0,3 0-11 0,0 0-116 0,2-20-124 0,-6 20-12 0,12 0-162 15,1 0-2-15,-1 0-12 0,2 0-9 16,0 0-19-16,0 0-6 0,0 0-20 15,0 0 1-15,0-8-2 0,0 8 2 16,0 0 3-16,16 0 1 0,1 0-3 16,-3-7-1-16,2 7-4 0,4-3 0 0,24-1-62 15,6 0-160 1,-8-2-341-16,-22 3 57 0,-1 1-124 0,-5-1-41 16,-2 0-228-16,1-3 176 0</inkml:trace>
  <inkml:trace contextRef="#ctx0" brushRef="#br0" timeOffset="70774.98">4185 9282 4762 0,'-17'0'-5'0,"0"15"196"0,17-15 51 15,0 15 33-15,-16 7 157 0,16-15-408 16,0 1-7-16,0 0-9 0,21 6 4 15,-21-9-12-15,20 1 1 0,-20-2-1 16,24-2 0-16,-9-2-3 0,12 0 3 16,-14 0 5-16,0 0-1 0,-4 0-3 15,1-20-1-15,0 20 2 0,3-18 16 16,-9 18 17-16,0-15 16 0,-2 15 20 16,0-15 12-16,1 1 59 0,-3 7-79 15,0-2-6-15,0 4 2 0,0-2-2 16,0 1-10-16,0-4 40 0,0 5-45 15,0 1-2-15,0 0-10 0,0 1-11 0,0 1-10 16,0 1-8-16,0 1-3 0,0 0 0 16,0 0 1-16,0 0-2 0,0 0 16 15,0 0 9-15,0 0 7 0,0 0 3 16,0 19-3-16,0-19-7 0,0 18-2 16,0 3-18-16,15 28 0 15,-15-31-1-15,0 1-10 0,0 1-13 16,0-1-29-16,9 24-151 0,-9-23 50 15,0 2-24-15,0-1-41 0,0-2-97 16,0 2-162-16,-18 14-878 0,18-16 629 0,0-5-61 16,-15-1 146-16</inkml:trace>
  <inkml:trace contextRef="#ctx0" brushRef="#br0" timeOffset="71667.07">5145 8640 2930 0,'-23'-3'43'0,"23"1"0"0,0 0 30 0,-15 0 19 0,15-1 37 0,-13 0 212 0,13 2-145 15,-9 1 3-15,9-2 31 0,0 1-21 16,0-1 217-16,0 2-212 0,0 0 10 16,0 0-2-16,0 0-3 0,0 0-31 15,0 0 93-15,0 0-169 0,0 14-10 16,0 2 254 0,0-3-279-16,0-3-51 0,0 13 7 15,-13-8-24-15,13 1-3 0,0 2-2 16,0-1-1-16,0 16-3 0,0-16-5 15,0 3-9-15,0-5-25 0,0 0-26 16,0 0-34-16,0 12-175 0,0-12 106 16,0-2-57-16,0 18-1425 15,11-11-1161-15</inkml:trace>
  <inkml:trace contextRef="#ctx0" brushRef="#br0" timeOffset="72005.23">4869 9362 3490 0,'-3'0'0'15,"-4"0"721"-15,7 0-281 16,-3-9 147-16,2 9-436 0,0 0-109 16,1 0-30-16,0 0-2 0,-1 0 5 0,1 0 26 15,0 0-19-15,0 0-6 0,0 0-1 16,0 0-4-16,20 0-11 16,-2 0-25-16,6 0-5 0,-12 0-63 15,34-13-921-15,-30 13 498 16,36 0-941-16,-35-7 830 15</inkml:trace>
  <inkml:trace contextRef="#ctx0" brushRef="#br0" timeOffset="72423.74">5202 9283 4240 0,'0'0'75'0,"0"0"140"0,0 0 68 16,0-18 438 0,0-9-634-16,19 27-54 0,-19-9 28 15,43 1 135-15,-32 5-155 16,21 3 100-16,-27 0-92 16,5 0 47-16,-8 0-48 0,-1 21 0 15,-1-5 83-15,0 4-106 16,0-7-10-16,-20 0-8 0,20 4-3 15,-32 28-1-15,15-15-3 0,17-17 2 16,-13-2-2-16,13-3 1 16,-8 7 5-16,8-13-2 0,-4-1 1 15,4-1 4-15,0 0 6 0,0 0-6 16,0 0 0-16,0 0 13 0,22 0-4 16,-22-18 0-16,44 18 5 0,-24 0-11 15,1-12 2 1,76 12 72-16,-83 0-62 15,9 34 61-15,-19-34-56 0,-3 18-2 16,-1-18-5-16,0 21-5 0,0-8-16 16,-20 12-130-16,-53 14-577 15</inkml:trace>
  <inkml:trace contextRef="#ctx0" brushRef="#br0" timeOffset="73396.88">6110 8574 3032 0,'0'-3'0'0,"0"0"85"0,-17-2 3 0,17 5 26 16,0-2-21-16,0 2-33 0,-14 0-12 16,14 0-38-16,0 0 229 0,0 0 109 15,0 0 70-15,0 0 39 0,0 0 152 16,0 14-98-16,0-14-255 15,0 0-141-15,0 0-17 0,0 0-12 16,0 0 90-16,0 0-120 16,0 0 11-1,0 0-19-15,0 0 8 0,0 22-9 16,13 2 24-16,-13-8-51 0,0 4 0 16,0-2-12-16,0 4 0 0,0 25-4 15,0-24-4-15,0 2-32 0,0-1-54 16,0-1-66-16,0 3-87 0,-16 17-466 0,16-20 129 15,0-3-136-15,0 0-114 16,0-1-308-16,0-2 251 0</inkml:trace>
  <inkml:trace contextRef="#ctx0" brushRef="#br0" timeOffset="73725">5758 9486 4216 0,'-6'0'83'0,"-1"-10"238"0,-4 10 571 0,9 0-532 15,-1-8-167-15,2 8-117 0,0 0-43 16,1 0-25-16,0-3-6 16,27 0 1-16,-27 2 2 15,28 1-6-15,-10-1-3 0,5 0-3 16,23-1-82-16,-24 1-59 0,0-1-148 16,-1-1-233-16,-2 1-163 0,16-9-1476 15</inkml:trace>
  <inkml:trace contextRef="#ctx0" brushRef="#br0" timeOffset="74043.83">6219 9315 5085 0,'2'0'29'0,"2"-15"294"16,-2 15-91-16,0 0-31 0,-2 0-71 15,3 0-42-15,9 0 29 16,4 0-24-16,2 0 12 0,-11 0-44 16,0 0 4-16,0 0-1 0,-3 0 10 15,-1 19 8-15,-1 0 71 0,-2-6-89 16,0 3-8-16,0 0-11 0,-21 4-7 16,21 2-7-16,-19 19-7 0,-1-21-19 15,20-5-5-15,-16 1-1 0,16-5-2 16,0 5-35-16,0-11 2 0,0-3-15 15,0 2-9-15,27-4-24 0,-8 0-13 0,29 0-132 16,-20-17 105-16,5 17-21 16,3 0-46-16,1-20-110 0,1 20-200 0,32-14-947 15,-34-2 399-15,-6 6 187 0</inkml:trace>
  <inkml:trace contextRef="#ctx0" brushRef="#br0" timeOffset="75811.46">6821 9140 3458 0,'0'10'19'0,"0"-10"0"0,0 0 93 0,0 0-59 0,-1 0 14 0,1 0-67 16,0 0 0-16,0 0-13 0,0 0 4 0,23 0-26 15,-23 0-64-15,22 0-45 16,-8 0-64-16,3 0-45 0,21 0-881 0</inkml:trace>
  <inkml:trace contextRef="#ctx0" brushRef="#br0" timeOffset="75995.86">7305 9150 4011 0,'2'0'67'15,"-1"12"378"-15,-1-12-109 0,0 0-53 16,0 0-106-16,0 0-97 0,0 0-331 16,0 0-48-16,0 0-82 0,0 0 4 15,0 0 4-15,0 0 105 0,18 0-96 16,8 0 248-16,-11 0 56 0,4-12-29 0,0 12-93 15,3 0-61-15,24-7-835 0</inkml:trace>
  <inkml:trace contextRef="#ctx0" brushRef="#br0" timeOffset="76392.55">7660 9147 3107 0,'0'0'22'15,"0"0"66"1,0 0 504-16,0 0-485 0,0 0 15 15,0 0-112-15,0 0 8 16,17 0-18-16,-17 0-9 0,22 0-83 0,-8 0-73 16,3 0-43-16,28 0-209 0,-19 0 315 15,2-15 41-15,1 15 35 0,1 0-33 16,-1-13 15-16,30 13 13 0,-33-6 38 16,-3 6 7-16,-3 0-28 0,-5 0 17 15,4 0 118-15,-15 0-18 0,0 0-8 16,-4 0-9-16,0 0-8 0,0 0-28 15,0 0 40-15,0 0-82 0,0 0 13 16,0 0-13-16,0 0-16 0,0 0 8 16,0 11 0-16,0-11 8 0,0 0-8 0,19 0 11 15,-19 0-3-15,17 4 2 0,2-1-10 16,-19-3 0-16,21 2-10 0,-8 0 20 16,1 0-10-16,16-1-29 0,-14 2-38 15,4-3-12-15,4 1-50 0,1-1 11 16,54 0-155-16,-54 0 138 15,-2 0-103-15,19 0-787 0,-27-14 359 16</inkml:trace>
  <inkml:trace contextRef="#ctx0" brushRef="#br0" timeOffset="76570.24">8769 9107 2983 0,'9'0'16'0,"5"0"67"0,-6 0-27 0,-3 0-13 0,1 0-7 16,-1 0-1-16,10 0 15 0,-8 0-50 16,3 0 0-16,26 0-50 15,-22 0 62-15,-1 0-12 0,4 0-26 16,-1 0-37-16,16-7-222 0,-14 7 42 16,-1 0-256-16,-1-5-68 0</inkml:trace>
  <inkml:trace contextRef="#ctx0" brushRef="#br0" timeOffset="76727.53">9108 9082 2983 0,'9'-6'45'0,"-5"5"9"0,-1 0 24 0,0-3-27 16,-1 3 17-16,1 0-37 0,3 1-8 16,-3 0-31-16,2 0 8 0,0 0 20 15,2 0-40-15,3 0 20 0,6 0-20 16,-8 14 20-16,0-14-21 0,-2 0 13 31,10 11-648-15,-16-11 174-16,0 0-113 0</inkml:trace>
  <inkml:trace contextRef="#ctx0" brushRef="#br0" timeOffset="77465.92">9641 8636 2937 0,'0'-4'43'0,"0"0"9"0,0-6 289 0,0 3-23 15,0 2 126-15,0 0-3 0,0 3-19 16,0 0 131-16,0 2-381 0,0 0-35 16,0 0-28-16,0 0-11 0,0 0-21 15,0 0 42-15,0 0-62 0,0 0 3 0,0 0 2 16,0 0 4-16,0 0 12 0,0 0 99 16,0 0-89-16,0 16-8 0,0-16-21 15,0 11 0-15,0 6 39 0,0-7-48 16,0 5-6-16,0-2-7 0,0 2-1 15,0 3-15-15,0 17 9 0,0-16-25 16,0 0-2-16,0-3-6 0,0 2 2 16,0 14 0-16,0-18 3 0,0-1-7 15,11-3 0-15,-11 1-24 0,0-4-29 16,0 3-155-16,0-7 65 0,6 0-30 0,-6 0-28 16,0-2-74-16,2 1-130 15,2 1-951-15,-1-3 271 0,0 0-53 0</inkml:trace>
  <inkml:trace contextRef="#ctx0" brushRef="#br0" timeOffset="78540.32">9521 9192 3199 0,'0'0'0'0,"-15"0"12"0,15-17 32 16,-11 17 51-16,11 0-3 0,-11-13 66 15,11 13-150-15,-7-6-29 0,7 6 21 16,0 0-20-16,0 0 38 0,0 0-26 15,0 0 39-15,0 0-6 0,0 0 70 16,0 0 28-16,0 0 13 0,0 0 21 16,0 0 39-16,0 0-114 0,0 0-28 15,0 0 13-15,0 0-18 0,0 0-2 16,0 0 69-16,0 0-12 0,0 0 26 16,0 0 9-16,18 0 12 0,-18 0 83 15,0 0-144-15,21 0-30 0,-21 0-22 16,14 0-4-16,-14 0-9 0,30-12 42 15,-18 12-38-15,1 0-10 0,2-6-10 0,-2 6 8 16,3 0 8-16,13 0 28 0,-17 0-27 16,0 0-4-16,-2 0 3 0,-3 0 6 15,3 22 39-15,-9-6-37 0,-1-16-3 16,0 21-5-16,0-8-12 0,0 1-2 16,-30 12-7-16,4-13-3 0,11-1 1 15,1-2-3-15,-26 13 4 16,40-19-1-16,-14-1 1 0,8 0 9 15,6-3 2-15,0 0 5 0,0 0-1 16,0 0 4-16,0 0 5 0,0 0 60 16,22 0-39-16,-22 0-7 0,25-14-12 0,-7 14 5 15,2 0-4-15,24 0 29 0,-24 0-40 16,-1 0-2-16,0 0-7 16,17 16 23-16,-29-16-20 0,-2 0 2 15,1 17 20-15,-4-5-19 0,-2-12-2 16,0 17-4-16,0-7-6 0,0 4-1 15,-27 14-22-15,27-13-37 0,-73 36-378 16,47-36 203-16,0 1-117 16,-4-3-195-16,-1 1-149 0,-23 2-910 15,30-12 886-15,2-3 11 0</inkml:trace>
  <inkml:trace contextRef="#ctx0" brushRef="#br0" timeOffset="79175.75">10333 8728 3022 0,'0'-4'38'0,"0"-1"34"0,0 2 69 0,0-3 127 16,0 0 91-16,0-7 488 0,0 8-472 16,0-6 361-16,0 10-610 15,0 1-34-15,0 0-6 0,0 0 4 16,0 0-5-16,0 0 91 0,0 0-89 15,0 0-1-15,0 0-8 0,0 0 1 16,0 0 49-16,0 0-81 0,0 0-12 16,0 0-8-16,0 0-2 0,0 0 14 15,0 17 68-15,0-17-55 0,0 12-12 16,0-12-11-16,0 16-6 0,0 9 19 16,0-12-32-16,18 4-1 0,-18-1-5 15,0 43 0-15,0-39-3 16,0 3-4-16,0 1 3 0,0 19-19 0,0-23-33 15,0 2-55-15,0 1-67 0,0-5-74 16,0 0-57-16,0 13-589 0,0-19 217 16,0-2-120-16,0-2-232 0,0-3-36 15</inkml:trace>
  <inkml:trace contextRef="#ctx0" brushRef="#br0" timeOffset="79640.34">10106 9388 4346 0,'0'5'322'0,"0"-1"-30"16,0-1 48-16,0 0-65 0,0-1-72 16,0 0-65-16,0 4 2 0,0-2-95 15,24-2-8-15,-24 1-9 0,14 0-9 16,9 4-10-16,-12-4-9 0,1 2 4 0,1 0-2 15,25 12-4 1,-27-11 1-16,-4 1 2 0,0-1 0 0,4 3 0 16,-8-5-3-16,0-1 5 0,-1-1-2 15,-1-1 4-15,3-1 7 0,-1 0-9 16,-1 0-2-16,6-24-2 0,-3 24 4 16,4-20-1-16,9-2 8 0,-9 22 9 15,-2-21 26-15,1 21 18 0,-2-13 15 16,-3 13 0-16,2-8 56 0,-5 3-78 15,1 5-5-15,-1 0-13 0,0 0-4 16,0 0 15-16,0 0-11 0,0 0 2 0,0 0 5 16,0 20-7-16,0-20-14 15,0 35 3-15,0-21-19 0,14 31 4 16,-14-30-14-16,0-1 2 0,0 1-1 16,12-1-2-16,-12 14-67 0,0-14-24 15,0 3-54-15,0-3-55 0,0-2-48 16,0 1-79-16,0 6-762 0,0-10 369 15,0-2-195-15,-18-2 52 0,18-3 34 16</inkml:trace>
  <inkml:trace contextRef="#ctx0" brushRef="#br0" timeOffset="80255.28">10965 8644 3447 0,'0'0'0'0,"0"0"156"0,0 16 113 0,-15-16 848 15,15 0-856-15,0 0-85 0,0 0 50 16,0 0-133-16,0 0 11 0,0 0 2 15,0 0 13-15,0 0 130 0,0 0-129 16,0 16-10-16,0-16-24 0,0 13 2 16,0-13-14-16,0 29 34 0,0-15-85 15,0 3-7-15,0 1-12 0,0 3 2 0,0 1-2 16,0 30 0-16,0-24-6 0,17 0-1 16,-17-1-23-16,0 2-42 0,9 23-222 15,-9-27 71-15,0 0-72 0,0-1-164 16,0 0-203-16,0-5-186 0,0 14-1331 15</inkml:trace>
  <inkml:trace contextRef="#ctx0" brushRef="#br0" timeOffset="80627.55">10850 9391 4031 0,'-5'2'22'0,"-1"1"203"0,-6 1 469 16,4-1-361-16,2 1-146 0,1-1-92 15,1 0-23-15,3 2-25 0,0 3 55 16,1-2-43-16,0-1-1 0,0 1-9 16,0 2 11-16,17-1 10 0,-17 9 80 15,23-8-81-15,-23 0-12 0,18 1-8 16,-18-1 9-16,30 9 38 0,-21-9-60 15,-1 0-11-15,1 1-1 0,-1-1 2 0,-1 2 3 16,2 9 32-16,-7-8-29 16,-2 2-6-16,0 1-6 0,0 0-6 0,0 17-3 15,-23-13-10-15,23-4-4 0,-23 1 1 16,23-3-26-16,-24-1-29 0,4 1-166 16,20-7 57-16,-13-4-57 0,13-1-102 15,0 0-173-15,-10 0-143 0,10-26-700 16,0-1 637-16,0 10 83 0,0-3-81 15</inkml:trace>
  <inkml:trace contextRef="#ctx0" brushRef="#br0" timeOffset="80799.41">10875 9392 3945 0,'0'-2'230'0,"-17"2"185"16,17-2 31-16,0 2-39 0,0-2-78 15,0 2-293-15,0 0-25 0,0 0-6 16,0 0 6-16,0-1-9 0,53-2 5 15,-29 0-11-15,8 0-1 0,5 1-30 16,7-3-66-16,3 2-135 0,48-7-779 16,-45 4 340-16,-1-1-232 0,-6-2 127 15</inkml:trace>
  <inkml:trace contextRef="#ctx0" brushRef="#br0" timeOffset="81494.72">11687 8613 3184 0,'0'-2'115'0,"13"1"33"0,-13-2 145 0,0 0 75 16,0 2 16-16,0-3 212 15,0 1-384-15,0 1-23 0,0 1-13 16,0-1 0-16,0 2-35 0,6-1 66 0,-6 1-121 16,0 0-1-16,0 0-4 0,0 0 9 15,0 0 57-15,0 0-89 0,0 0-15 16,0 0-15-16,0 0-7 0,0 0 16 15,0 0 69-15,0 17-48 0,0-17-24 16,0 17-17-16,0-8-5 0,0 7-7 16,19 13 9-16,-19-12-8 0,15 2-2 15,-15 4-4-15,0 0-1 0,13-1-3 16,-13 24-90-16,0-21-10 0,5-2-53 0,-5 0-32 16,0-4-60-16,0 14-565 15,0-16 156-15,0-3-115 0,0-2-226 0,0 0-19 16</inkml:trace>
  <inkml:trace contextRef="#ctx0" brushRef="#br0" timeOffset="81900.07">11743 9297 3530 0,'0'0'57'0,"0"0"253"0,0 0 181 0,0-14 36 16,0 14-68-16,0 0-6 0,0 0-355 15,0 0-10-15,-14 0 7 0,14 0 19 16,-13 0-1-16,-7 26 67 0,8 0-114 16,1-10-8-16,-2 2-4 0,-1 1 5 15,-8 25 29-15,6-2-39 0,5 2-34 16,6-20-13-16,3-3-3 15,2 0 2-15,0-1 2 0,0 0-3 0,25 14-15 16,-25-20 1-16,23-2-7 16,-23-3 4-16,30-3-8 0,4-5-16 15,-17-1 25-15,0 0 8 0,-1 0 8 0,-3-25-1 16,-2 25 1-16,5-40 1 0,-12 24-2 16,-4-2-1-16,0 1 0 0,0 2-5 15,-18-9 1-15,18 17 1 0,-25 7 1 16,25-10-2-16,-28 10-10 0,12 0-36 15,3 0-182-15,-10 0 31 0,23 0-82 16,-10 22-132-16,10-22-186 0,0 0-105 16,0 18-1126-16,0-18 1004 0</inkml:trace>
  <inkml:trace contextRef="#ctx0" brushRef="#br0" timeOffset="82598.53">12442 8601 3373 0,'-3'-4'99'0,"1"-2"210"0,0 0 130 0,-1 3 30 16,3 2-81-16,-2-4 31 0,2 4-307 16,0 0-2-16,0 1-1 0,0 0 16 0,0 0 82 15,0 0-136-15,0 0-5 0,0 0 20 16,0 0 21-16,0 0 15 0,0 15 101 16,0-1-136-16,0-14-7 0,0 21-1 15,0-7 1-15,0 4-6 0,0 14 22 16,0-13-69-16,0 0-12 0,0 4-6 15,-13 2-2-15,13 20-5 0,0-20-1 16,-9 0-6-16,9-1 5 0,0 0-2 16,-6-4-26-16,6 15-144 0,0-20 8 0,0-3-37 15,0-3-21-15,0 0-45 16,0 0-445-16,0-6 166 0,0 0-114 0,0-2-44 16,0-1-258-16,15 0 161 0</inkml:trace>
  <inkml:trace contextRef="#ctx0" brushRef="#br0" timeOffset="82974.16">12181 9257 4557 0,'-11'8'9'0,"1"-1"176"0,0-1 134 15,0-1 24-15,-3 2 175 0,6-4-435 0,2-2-47 16,3 2-22-16,2-3-2 0,0 0 9 15,0 0-14-15,27 0-3 0,-27 0-5 16,34 0 1-16,-14 0-2 0,27-16-1 16,-26 16 4-16,1 0 2 0,1 0-1 15,-6 0 1-15,-1 0 10 0,8 0 61 16,-14 0-16-16,-3 0 15 0,-1 0 12 16,-4 0 13-16,-1 0 77 0,-1 0-109 15,0 0-11-15,0 0-10 0,0 0-7 16,0 0-10-16,0 0 43 0,0 0-27 0,0 14 4 15,0-14-7-15,0 22 1 0,-14-7-4 16,14 25 16-16,-10-15-42 0,10 2-4 16,-8-2-6-16,8 2 0 0,-9 22-8 15,0-24-35-15,6-3-49 0,-1-3-70 16,-5 28-689-16,5-36 364 16,0-3-152-16,1-2-193 0,-3-4-1429 15</inkml:trace>
  <inkml:trace contextRef="#ctx0" brushRef="#br0" timeOffset="83144.49">12219 9525 5605 0,'-4'0'154'16,"1"0"29"-16,-1 0 10 0,4 0-60 0,0 0-69 16,0 0-21-16,0 0-41 0,27 0 0 15,-27 0-6-15,35-19-37 0,19 6-182 16,-24 13 19-16,3-17-85 0,3 17-102 15,1-16-169-15,-3 16-67 0,37-23-979 16,-39 16 857-16</inkml:trace>
  <inkml:trace contextRef="#ctx0" brushRef="#br0" timeOffset="83750.06">13195 8643 3715 0,'0'-1'261'0,"0"0"95"0,-21-3 69 0,21 3-9 0,0 0-110 0,-12-2 110 0,12 3-294 16,0 0-21-16,0 0-14 0,-7 0 5 15,7 0 43-15,0 0-97 0,0 0-16 16,0 0 1-16,0 0 3 0,0 0 40 15,-6 0 86-15,4 0-74 0,0 18-26 16,-3-18-9-16,5 19 0 0,-4-19-8 16,-2 37 11-16,4-24-31 0,2 4-3 15,0 0-4-15,0 4 1 0,0 23 1 16,0-19-7-16,0 3-3 0,17 0-24 0,-17-3-49 16,0 1-43-16,17 21-346 15,-3-7-437-15,-14-24 18 0,0-1-236 16,0-2-207-16</inkml:trace>
  <inkml:trace contextRef="#ctx0" brushRef="#br0" timeOffset="84215.09">12994 9219 4964 0,'-42'0'507'0,"17"0"-203"16,15 0-205-16,-1 0-15 0,-7 0 53 16,5 19 9-16,9-1-70 15,-1-18-3-15,3 19-9 0,2-19 8 16,0 22 6-16,0-11 5 0,0 1-6 16,0 1-8-16,29 0-13 0,-29 1-19 15,29 1-5-15,5 13-6 0,-14-16-16 0,2 3-7 16,-1-2 0-16,1-3-4 15,-2 1-1-15,-2 0-1 0,-4 0 7 0,0-1 1 16,-6-2 8-16,-5 0-6 0,-3 11 9 16,-21 0-2-16,-17-9-6 15,13 0-8-15,-4 1 0 0,0-1-5 16,5-2-2-16,-1-3-2 0,6-3-15 16,2-1-14-16,7-1-102 15,10-23 11-15,0 23 80 0,23-26-17 16,-23 10-7-16,40-7-19 0,-17 0 13 15,4-4 16-15,0-2 13 16,42-64 11-16,-52 64 44 16,0-35 4-16,-17 44-2 15,-29 15-5-15,6 2-2 0,-28 3-117 16,-8 0-674-16,35 25-153 0,3-25-274 16</inkml:trace>
  <inkml:trace contextRef="#ctx0" brushRef="#br0" timeOffset="85197.39">13823 8660 3111 0,'0'-9'40'0,"-18"8"-1"0,18-2 38 0,0 0 15 0,-12 2 18 15,12-2 158-15,-8 0-133 0,8 3 26 0,0-2-21 16,0 0 41-16,0 1 29 0,0-2 249 15,0 2-205-15,0 1-7 0,0 0-20 16,0 0-5-16,0 0-37 0,0 0 88 16,0 0-169-16,0 0-10 0,0 0-10 15,0 0-3-15,0 0 40 0,0 0-78 16,0 0-15-16,0 0-6 0,0 0-7 16,0 0-5-16,0 15 51 0,-12-15-21 15,12 14 9-15,0-2-15 0,0 2-9 0,-4 4-6 16,-1 25-8-16,1-20-8 0,0 0-1 15,4 1-1-15,-1 1-2 16,-4 22-7-16,5-26 4 0,0-2-32 0,0 2-42 16,0-2-59-16,0-3-77 0,0 15-396 15,17-18 79-15,-17-1-190 0,0-1-315 16,12-2-296-16</inkml:trace>
  <inkml:trace contextRef="#ctx0" brushRef="#br0" timeOffset="85707.37">13791 9346 4920 0,'13'3'22'0,"-13"-1"121"0,0 2 71 16,0-2 57-16,0-2-14 0,0 3 9 15,0-1-213-15,0 0-13 0,7 0 6 16,-7 0-5-16,0-1 8 0,5 6 37 16,-5-2-34-16,0 0-1 0,0 0 4 15,0 3 0-15,0 10 17 0,-25-10-57 0,25 4-9 16,-35-2-3-16,12 1 1 16,0-1-4-16,-31 6 6 0,28-11-4 0,3 0 4 15,1-3 0-15,4-2 5 0,2 0 7 16,-5 0 23-16,15 0-19 0,2-24-2 15,1 24-3-15,3-21-7 0,0-4-2 16,0 14-7-16,0-3 1 0,25 1 7 16,-25 1 4-16,18 1 8 0,2-5 36 15,-20 8-32-15,25 3 1 0,-10 2-6 16,2 3 4-16,-2-2 3 0,20 2 24 16,-16 0-23-16,-1 0 0 0,-2 18 4 15,0-18 6-15,15 16 24 0,-18 4-34 0,-4-8-1 16,1 1 0-16,-6 2 1 0,0 3-8 15,-2 17 5-15,-2-14-16 0,0 1-3 16,0 0-4-16,-24 2 0 0,24-3-24 16,-22 21-133-16,-5-22-2 0,13-2-54 15,-1-4-35-15,0-2-64 0,-16 5-713 16,14-14 269-16,0-3-348 0,4 0-60 16</inkml:trace>
  <inkml:trace contextRef="#ctx0" brushRef="#br0" timeOffset="87278.82">13834 8729 3022 0,'-2'0'-26'0,"-3"0"33"0,1 0 12 0,4 14 26 0,-4-14-26 15,1 0-13-15,1 0-3 0,-5 10 34 16,2-10 3-16,1 0 11 0,-1 7 8 16,3-7 35-16,-9 5 193 0,6-4-108 15,-1 1-1-15,1-2 5 0,3 1 23 16,-4-1-11-16,0 1 176 0,6-1-228 16,0 0-23-16,0 0-10 0,0 0-10 15,0 0-7-15,0 0 58 0,0 0-101 16,0 0-11-16,0 0 34 15,0 0-63-15,14 0-7 0,-14 0-4 16,0 0 8-16,0 0-3 0,9 0 0 16,-9 0 0-16,10 0 4 0,3 0 32 0,-4 0-14 15,0 0 0-15,2 0-1 0,2 0-1 16,1 15-12-16,17-15 2 0,-13 0-17 16,45 8 8-16,5-8-8 15,-21 0 3 1,-25 0 0-16,1 0 1 0,-1 0-4 15,21 0-1-15,-24 0 1 0,0 0 6 16,2 0-1-16,-4 0-2 0,5 0 0 16,17 0 0-16,-17 0-2 0,3 0 4 15,-3 0-1-15,5 0-1 0,31 0-3 16,-30 0-4-16,3 0 6 0,1 0 2 0,-1 0-5 16,-2 0 2-16,30 0-19 0,-30 0 2 15,-2-18-7-15,0 18-4 0,0 0 2 16,-3 0 9-16,23 0-8 0,-24-12 20 15,-3 12 0-15,1 0 4 0,-3 0 0 16,18 0-2-16,-23 0 4 0,5 0-3 16,-4 0 2-16,0 0-10 0,1 0-16 15,14 0-34-15,-14 0 33 0,2 0 17 16,-1 0 7-16,0 0-7 0,1 0 4 16,12 0-8-16,-18 0 11 0,2 0 1 0,-1 0-5 15,-1 0 8-15,13 0-1 0,-13 0-3 16,2-10-7-16,0 10 0 0,-2 0-1 15,-1 0 10-15,0 0 6 0,-4 0 2 16,-3 0 0-16,-2 0-6 0,1 0 6 16,-2 0-6-16,0 0 6 0,0 0 0 15,0 0 6-15,0 0-8 0,0 0-3 16,0 0-18-16,0 0 17 0,0 0-8 16,0 0 1-16,0 0 1 0,0 0-3 15,0-9 12-15,-15 9-4 0,15 0-1 16,0 0 3-16,0-5-6 0,0 5 2 0,-10-3-52 15,10 2-16-15,-5 0-55 16,0-1-35-16,1 2-19 0,-7-3-81 16,5 0 170-16,-2 1 21 0,1-3-16 0,-1 2 12 15,1-4 38-15,-5-3 41 0,5 2 0 16,2 3-14-16,-3-1 0 0,1 0 1 16,2 0 15-16,-9-5-3 0,5 4-3 15,-2 0-9-15,2 0 13 0,-1-1 3 16,-12-7 34-16,12 6-45 0,-1 2 68 15,1-1 65-15,1 0 42 0,0 1 58 16,-4-8 142-16,7 9-216 0,-8-6 175 16,11 9-262-16,1 2-23 0,2-1-15 15,-1 2-9-15,1 0-19 16,0 0-3-16,0 0-2 0,0 0 3 0,0 0-3 16,0 0 24-16,0 0 75 0,0 0-24 15,0 18 5-15,0-18-7 0,18 13 5 16,-18-13-3-16,27 15 36 0,-11 4-73 15,-1-8-9-15,2 0-4 0,3 2 3 16,-4 1-2-16,14 15 15 0,-17-16-22 16,-2 2 3-16,-5-2-1 0,2 3 4 15,2 10 24-15,-5-15-20 0,-4 0-4 16,0 1-3-16,0 0 1 0,0-1-6 0,-1 7-3 16,0-10-13-16,0 2 0 15,0 0 1-15,0 0 4 0,0 1-2 0,0 14-86 16,0-10-34-16,-19 3-71 0,19-1-84 15,-29 1-194-15,-13 17-1054 0,15-19 345 16,-3 0 67-16</inkml:trace>
  <inkml:trace contextRef="#ctx0" brushRef="#br0" timeOffset="88851.91">2547 8757 2897 0,'0'0'106'0,"0"0"140"0,0 0 74 0,0 0 33 0,0 0-47 0,0 0-79 15,0-14 143-15,0 14-226 0,0 0-11 16,0 0-31-16,0 0-6 0,0 0 1 16,0 0-9-16,0 0-2 0,0 0 0 15,0 0 2-15,-23 0 3 0,2 0 97 16,-8 0-71-16,13 0-89 15,-1 0-2-15,0 0-5 0,-2 0-5 16,3 0 3-16,-3 0-8 0,-2 0-5 0,1 10-5 16,-28-10 4-16,-2 0 20 15,24 0 5-15,-1 0 7 0,1 0 9 16,1 0 4-16,3 0-10 0,2 0-8 16,4 0-6-16,1 0-8 0,5 0-1 15,-2 0 0-15,8 0-28 16,4 0 6-16,0 0 1 0,0 0 3 15,0 0 2-15,0 0-3 0,0-11 2 16,0 11-5-16,0 0 5 0,0 0 0 0,0 0 4 16,0 0-4-16,0 0 0 0,0 0-8 15,0 0-2-15,0 0-19 0,0 0-34 16,0 0-36-16,0 0-45 0,0 0-39 16,0 0-79-16,0 0-153 0,0 0-301 15,0 0-1548-15</inkml:trace>
  <inkml:trace contextRef="#ctx0" brushRef="#br0" timeOffset="89307.77">2293 8429 3117 0,'4'-3'179'0,"-2"3"138"0,0 0 587 0,-2 0-272 0,0 0-437 16,2 0-65-16,-2 0-25 0,0 0 3 16,0 0-24-16,0 0 3 0,0 0-5 15,0 0-6-15,0 0-13 0,0 0 19 16,-18 17-7-16,1 3-14 16,2-7 13-16,-2 8-4 0,-2 0-10 15,-2 2-11-15,-25 29 11 0,0-1-10 16,25-27-29-16,2-3 2 0,1-1-6 15,-10 12 26-15,6-12 36 16,14-13-30-16,2-1 7 0,3-2-3 16,1-3 3-16,0 1-5 0,2-2-9 15,0 1-12-15,0-1-8 0,0 0-4 16,0 0-15-16,0 0-1 16,0 0-4-16,0 0 2 0,0 0 7 15,0 0-3-15,0 0 6 0,0 15 0 16,0-15-3-16,0 21 9 0,23 5 27 15,3 8 8-15,-10-13-32 16,8-2-9-16,0 4 1 0,4 0-4 0,1 2-3 16,54 46-58-16,-57-50-26 15,-1-1-75-15,-3 0-121 0,4-3-240 16,-4-2-454-16,2-6-308 0</inkml:trace>
  <inkml:trace contextRef="#ctx0" brushRef="#br1" timeOffset="103992.94">4192 8462 2886 0,'0'-1'14'0,"0"0"6"0,0-2 76 0,0 1-61 0,0 2 9 0,0-1-35 15,0 1 19-15,0 0-3 0,0 0-7 0,0 0-27 16,0 0 9-16,0 0 45 0,0 0-12 15,0 0 85-15,0 0-11 0,0 0 37 16,0 0 19-16,0 0 10 0,0 0-48 16,0 0 174-16,0 0-131 0,0 0 17 15,-14 0-49-15,14 0-21 0,0 0-12 16,0 0 54-16,-10-10-90 0,10 10-14 16,0 0-11-16,0 0-7 0,-5 0 51 15,1-6-50-15,1 6 3 0,0 0-13 0,0 0-2 16,-1 0 9-16,-3-2 41 0,2 1-43 15,1 1-9-15,0-2-1 0,0 2 5 16,0 0 0-16,-1 0 34 0,-1 0-35 16,3 0 2-16,1 0 4 0,-1-1-4 15,-3 1 15-15,3 0-28 0,-1 0 0 16,1 0-1-16,-2 0-2 0,0 0-8 16,-3 0 8-16,3 0-2 0,1 0 8 15,0 0-1-15,-2 0 6 0,2 0-5 16,-1 0 19-16,2 0-17 0,-1 0 0 15,2 0 0-15,-1 11 0 0,1-11 10 16,-1 0-18-16,0 0-3 0,1 0-4 0,0 0 0 16,0 7-1-16,-1-4 6 0,1-3 0 15,0 3 7-15,1-2 1 0,-1-1 0 16,1 2 1-16,-3 0 10 0,4-1-12 16,-2 0 0-16,1 0 1 0,-3 3 11 15,-4 3 23-15,1-1-29 0,0 1-5 16,-1-2 1-16,-1 3 8 0,-1-1 4 15,-6 4 17-15,10-5-31 0,-1-2-6 16,3-1-2-16,-1 2-1 0,2-2-5 16,-4 0-2-16,4 1 0 0,1-2 2 15,0-1 1-15,0 0-1 0,-2 5-1 16,2-3-2-16,-1 0 2 0,1 2 0 0,-1-2 3 16,0 1 4-16,-3 3 11 15,3-2-7-15,1-1-1 0,-2-1 1 0,2 2-1 16,-2 3 4-16,0-1-6 15,1-2-2-15,0 2-7 16,-1 0 6-16,2-2 0 0,0 0-1 16,0 1-4-16,0-2 4 0,0 1-5 15,-1 7 5-15,2-6-4 0,0-1 1 16,-1 1 0-16,2 0 1 16,-4 13 2-16,4-13-4 0,-3 0 1 15,1 5 11-15,2-7-3 0,-3 1-1 0,2 0-6 16,0-3 3-16,0 8-1 0,0-6-4 15,0-1 0-15,1 1-2 0,0 0 2 16,0-2 0-16,0 7 6 0,0-6-5 16,0 1 0-16,0 1-2 0,0-1 2 15,0 1-1-15,0 5 7 0,0-6-8 16,0 0 2-16,0 1-2 0,0 0 1 16,13 3 4-16,-13-3-1 0,0 0-3 15,0 1-1-15,0-1 1 0,0-1 0 16,9 8 3-16,-9-7-4 0,4 0 2 15,-4-1-2-15,3 1 2 0,-1-1 0 0,1 4-2 16,-1-3 3-16,1-2 1 0,-2 1 2 16,1-2-4-16,2 5 0 15,-1-1 1-15,2 0 3 16,2 3-2-16,-3-2-3 16,1-4 2-16,-3 1-3 0,1-1 0 15,1 0 0-15,2 5 2 0,-2-5 1 16,1 1-2-16,1 0 1 0,-1 0 0 15,7 6 2-15,-6-7-2 0,0 2-2 16,0-2 0-16,0 3-1 0,1-5 1 16,3 6 1-16,-5-4 2 0,-1-1-4 0,1 2 2 15,-1-2-1-15,0-1 1 16,5 4 2-16,-3-4 1 0,-2 0-2 0,0 1-1 16,0-1 2-16,5 1 0 0,-5-2 1 15,2 1-2-15,-1-1-2 0,8 0-3 16,-8 0 6-16,-2 0-3 15,2 0 2-15,5 0-2 0,-7 1-3 16,1-1 2-16,1 0 0 0,-1 0 2 16,8 0 4-16,-7 0-1 0,0 0-3 15,1 0-3-15,2 0 3 0,2 0-3 16,5 0 4-16,-7-13-1 0,0 13-1 16,0 0 2-16,2 0 1 0,-4 0 0 0,5-10 0 15,-5 10 0-15,3-7-3 0,-4 7 2 16,0-6-1-16,6-3 1 0,-6 4-2 15,1 0 1-15,1 2-1 0,-3-3 4 16,5 1-3-16,6-5 1 0,-9 7-1 16,1-1 5-16,0 0-2 0,-1 2 3 15,-2-2 1-15,3-2 5 16,-1 0-4-16,0-1-6 0,-1 1-1 16,-1 1 2-16,0-2 0 0,0 1 2 15,6-7 6-15,-6 6-4 0,1 0 7 16,-1 0 11-16,-1 0 2 0,0 3 0 0,2-7 9 15,-4 5-34-15,0 0 1 0,0 2 0 16,1 0-2-16,0-10 3 0,1 7-6 16,-1 1 2-16,-2-1 1 0,5-1-2 15,-3 2 2-15,2-8 0 0,-2 5 0 16,-1 0 2-16,1 2 1 0,0 0 7 16,-1 0 6-16,1-3 24 0,-1 6-27 15,-1 2-3-15,1 0-4 0,0-6 8 16,-1 8-11-16,0-3-4 0,0 0 2 15,0 2-3-15,0-1-1 16,0-5 5-16,0 2-4 0,0 1 0 16,0-3-1-16,0-8-2 0,0 6 2 15,0-1 2-15,0 1 2 0,0-1 0 16,0 1-1-16,-16-10-2 0,16 10 1 16,0 0-1-16,0 0-3 0,-10 2 8 15,10-1-2-15,-8-4 10 0,8 6-8 16,0 3-2-16,-4-2 2 0,2 2 0 15,1-1 5-15,0 2-10 0,0 1 0 16,0 1-1-16,0-1-2 0,1 1 3 16,-2-3 3-16,1 3 0 0,-1-2-1 15,-1 2-4-15,2-1 0 0,-1 1-1 16,-1-5 8-16,1 4-3 0,-2-1 3 0,4 0-5 16,0 1 2-16,-2-2 2 0,1 2-3 15,-3-1 0-15,2 2 1 0,0-2 0 16,-1 2-4-16,-7-5 4 0,4 4-4 15,2 1 4-15,-1-2-2 0,-1 1-3 16,-9-3 4-16,8 2 2 0,-2 0-4 16,0 1 2-16,2-1-4 0,0 1 2 15,-5-2 0-15,6 2 3 0,1-1-4 16,1 0 2-16,-1 2 0 0,-8-1-1 0,7 1-12 16,0 0-3-16,-2 0-18 15,-1 0-23-15,-2 0-40 0,-14 0-306 16,9 0 78-16,-4 20-156 0,-2-20-232 0,-2 12-366 15,-2-12-303-15</inkml:trace>
  <inkml:trace contextRef="#ctx0" brushRef="#br1" timeOffset="107876.91">13863 8582 2842 0,'0'0'-11'0,"0"-11"36"0,0 11 12 0,0 0 37 0,0 0 3 0,0 0-17 15,0 0-10-15,0 0 121 0,0 0-73 16,0 0 20-16,0 0-54 0,0 0 2 16,0 0 5-16,0 0 114 0,-17 0-57 0,17 0 18 15,0 0 1-15,0 0 1 0,-12 0 144 16,12 0-157-16,0 0 0 0,0 0-45 15,0 0 0-15,0 0-35 0,-7 0 27 16,7 0-23-16,-6 0 8 0,4 0 15 16,-3 0-10-16,0 0-4 0,-4 0 30 15,5 0-65-15,-1 0-1 0,1 0-2 16,-3 0-4-16,2 0 1 0,-6 0 4 16,3 0-12-16,-2 16 7 0,3-16 3 0,-3 0 0 15,-5 13 9-15,7-6-19 16,1-7-3-16,1 7 4 0,0-2 0 0,2-2-3 15,-4 3 29-15,3-3-22 0,-1 1 6 16,0-1 0-16,2 2 1 0,-3 2-7 16,-6 5 8-16,6-4-21 0,0-2 4 15,1 3 0-15,-1 1 3 0,-7 5 30 16,8-7-24-16,1 0-1 0,-3 1-8 16,1-1-2-16,2 0-3 0,-2 7 5 15,3-6-7-15,2-2 1 0,0 1 3 16,1-1 5-16,-1 7 3 0,0-7-13 15,2 0 5-15,-2-1 2 0,2 1 0 16,0-1-2-16,-2 6 10 0,2-6-12 16,0 0 4-16,-2 0-1 0,-1-1 7 0,3 2 5 15,-3 6 11-15,3-8-25 0,0 1-7 16,-2 1 1-16,2-3-2 0,0 7 0 16,0-9 0-16,0 1 1 0,0-1 1 15,0 2 0-15,0-2 3 0,0 3 10 16,0-1-7-16,0-1-3 0,0 1-3 15,0 1 1-15,0-2-3 0,14 4 2 16,-14-1-4-16,0-3 0 0,0 1 1 16,0 0 1-16,0 2 3 0,0-4 0 15,0 0 1-15,7 1 1 0,-7-1 1 16,0 2-3-16,11 2 4 0,-7-4-7 0,4 2 0 16,-2 0 1-16,-2 0-1 0,1-1 0 15,7 4-1-15,-6-6 2 0,-2 3-2 16,1-2 2-16,-1-1 1 0,5 0 10 15,-4 1-3-15,-1-1 6 0,1 1-3 16,1-2 2-16,1 0-2 0,11 0 5 16,-11 0-12-16,4 0 1 0,-2 0-2 15,2-15 1-15,-2 15-4 0,16-13 3 16,-13 13-6-16,-1 0 6 0,2-11-4 16,0 11 0-16,10-10 2 0,-12 4 2 15,-4 6 1-15,3-5 7 0,-4 2 12 16,1 1 6-16,3-4 29 0,-6 3-37 0,0 0-8 15,0-1-1-15,0 0-3 0,5-6 9 16,-5 3-13-16,-1 2-3 0,1-3-3 16,3-1-1-16,-2 1-2 0,6-9 2 15,-7 7 0-15,1 1-2 0,0-3 3 16,-1 4 5-16,1-3 4 0,6-8 21 16,-9 9-16-16,2 1-5 0,-1-1-1 15,-1 1 1-15,2-8 7 0,-4 9-12 16,0 0-2-16,0-1 0 0,0 2-2 15,0 2 1-15,0-9-4 0,0 6 1 16,0 0 1-16,0-1-1 0,0 2-1 0,0-12 1 16,0 12 3-16,0-1-5 0,0-1 2 15,0 2 0-15,0 0-2 0,-13-8 2 16,13 9-1-16,0-2-2 0,0 0 3 16,-7 1 1-16,3-10 2 0,4 10-4 15,-3 0-1-15,1 1 1 0,0 0-2 16,2 1 4-16,-2-3 0 0,0 5-1 15,2 0 0-15,-2 1-1 0,2-1 2 16,-4-1 0-16,0 2-2 0,4 0 1 0,-4-1-2 16,2 0 0-16,-1 1 1 15,-5-4 0-15,4 3 0 0,-2 0 0 0,0 0-2 16,1 1 0-16,-6-3 4 0,2 4-7 16,4-1-3-16,-3 1-8 0,1 0-13 15,-5 1-18-15,-14 0-162 0,8 0 0 16,-3 18-99-16,-4-18-160 0,-3 18-316 15,-28 4-1716-15</inkml:trace>
  <inkml:trace contextRef="#ctx0" brushRef="#br1" timeOffset="123774.31">3758 8741 2249 0,'0'0'0'0,"0"0"40"0,0 0 21 0,0-12 144 15,0 12-182-15,0 0-11 16,0 0 7-16,0 0-27 0,0 0 8 0,0 0 0 16,0 0-11-16,0 0 11 0,0 0 7 15,0 0 110-15,0 0-52 0,0 0 15 16,0 0-56-16,0 0 3 0,0 0 10 15,0 0-7-15,0 0 5 0,0 0-3 16,0 0-12-16,0 0 11 0,0 0 40 16,0 0-32-16,0 0 52 0,0 0-14 15,0 0-25-15,0 0 0 0,0 0-2 16,0 0-21-16,0 0 0 0,0 0-19 16,0 0 0-16,-15 0 3 0,15 0-13 15,-16 0 0-15,16 0 13 0,-12 0-1 16,5 0-12-16,-4 0 40 0,6 0 9 0,-1 0 26 15,-2 0-17-15,1 0 2 0,1 0-4 16,-7 0 69-16,4 0-56 0,1 0 12 16,1 0-3-16,0 0 15 0,0 0-6 15,-6 0 2-15,8 0-68 0,-2 0-28 16,1-10 14-16,2 10-23 0,-3 0 16 16,4-6-2-16,0 6 21 0,-1 0-5 15,1 0 7-15,-1 0 26 0,-1 0 65 16,2 0-42-16,-1 0-1 0,1 0-10 15,1 0 12-15,0 0-7 0,-4 0 11 16,3 0-69-16,-2 0 7 0,-1 0 1 0,1 0-5 16,-2 0 23-16,-8 0 33 15,8 0-28-15,0 0-16 0,2 0-14 0,-3 13-4 16,-1-13-1-16,5 0 7 0,3 0-5 16,-2 0 11-16,1 0 1 0,2 0-11 15,0 0-6-15,0 0-6 0,0 0 5 16,0 0 6-16,0 0 2 0,0 0-9 15,0 0-5-15,0 0-1 0,0 0 0 16,0 0-3-16,0 0 14 0,17 0-7 16,-2 0 9-16,-5 0-8 0,5 0 14 15,2 0-7-15,4 0-4 0,27 0-3 0,-21 0-4 16,3 0 4-16,0 0-9 0,-1 0 0 16,26 0-35-16,-10 0 20 15,-9 0 22-15,-25 0 13 0,-3 0-3 16,-3 0 14-16,-1 0 28 0,-3 0 14 15,-1 0 49-15,0 0-85 0,0 0-19 16,0 0-7-16,-18 0 2 0,18 0-2 16,-21 0-1-16,21 0 2 0,-18 0 2 15,18 0-2-15,-21 0 1 0,2 0 2 16,9 0-3-16,0 0 2 0,0 0-2 16,1 0 2-16,-2 0 0 0,-7 0-4 15,7 0 5-15,-2 0-1 0,1 0 0 0,-1 0 4 16,-3 0-1-16,-18 0-6 0,12 0-1 15,1 0-1-15,-4 0 4 0,1 0 0 16,-27 0 6-16,30 0-7 0,-2 0 5 16,0 0-8-16,5-10 6 0,-2 10 2 15,-13 0-8-15,16-6 2 0,0 6 2 16,2 0-3-16,1 0 12 0,-1 0-14 16,-8 0 8-16,11 0-6 0,2 0 9 0,-3 0 1 15,3 0-7-15,-8 0-12 0,7 0 9 16,-1 0-1-16,1 0 4 15,1 0 11-15,2 0-6 0,-10 0 18 0,11 0 2 16,1 12 16-16,1-12 6 0,0 0-1 16,2 0-10-16,-2 0-6 0,3 0-25 15,2 0-2-15,0 0-2 0,0 0-1 16,0 0-5-16,0 0-9 0,0 0 7 16,0 0-3-16,0 0 6 0,0 0 6 15,18 0 1-15,-5 0-5 0,-13 0 5 16,24 0-7-16,-10 0-1 0,4 0 2 15,24 0 1-15,-17 0 5 0,0 0-6 0,2 0 0 16,0 0 0-16,-3 0-3 16,19-12 11-16,-25 12-1 0,-5 0 2 0,-3 0-5 15,-2 0 2-15,0 0 16 0,-8 0 7 16,0 0 13-16,0 0 6 0,0 0 0 16,0 0-10-16,0 0-10 0,-18 0-23 15,18 0 0-15,0 0-2 0,0 0 1 16,0 0-1-16,-13 0-3 0,2 0 5 15,1 0-6-15,-1 0 5 0,-4 0 0 16,-21 0-1-16,16 0 3 0,-3 0-3 16,-2 16 1-16,-2-16 2 0,1 0-3 0,-27 0 20 15,28 0-3-15,-1 0 4 16,2 0-3-16,2 6-7 0,2-6-6 16,-14 6-5-16,18-6 0 0,2 4-3 0,0-2 5 15,2 3-1-15,-10 0 2 0,12-2-1 16,-1 1 0-16,2-2 0 0,0 1 3 15,-1-1-3-15,-4 0 8 0,5 2-8 16,2-4 6-16,1 0-1 0,2 0 1 16,-2 0 5-16,4 0-6 0,0 0-6 15,2 0-1-15,0 0 0 0,0 0-2 16,0 0 0-16,0 0-5 0,0 0-2 0,0 0 0 16,0 0-1-16,15 0 5 0,-15 0 2 15,17-13 1-15,-6 13 2 16,1 0-1-16,2-8-10 0,20 4-27 0,-16 4 8 15,1-8 9-15,0 8 4 0,1-5 0 16,-4 4 7-16,12-2 7 0,-14 3 2 16,-3 0 2-16,-3 0 0 0,-2 0-2 15,3 0 13-15,-7 0-1 0,-1 0 10 16,-1 0 5-16,0 0 6 0,0 0-4 16,0 0 13-16,0 0-30 0,0 0 0 15,0 0-4-15,0 0-1 0,0 0-2 16,-17 0-2-16,17 0-2 0,-11 0 1 15,11 0-2-15,-19 0 1 0,-5 0 4 16,10 0 0-16,-1 0 0 0,-2 0-1 0,-1 0-2 16,-1 0 3-16,-21 0-3 0,20 0 0 15,-1 0 1-15,0 0 2 0,1 0-1 16,-2 17 1-16,-19-17-2 0,19 12-1 16,-1-12-3-16,-1 0 4 0,1 14-3 15,-20-6 5-15,5-1-2 16,4 0 7-16,21-5-3 0,1-1-3 15,1 0 1-15,1 1-2 0,4-2 0 16,-2 1 5-16,5-1-8 0,3 0 4 0,0 0-3 16,0 0-1-16,0 0 1 15,0 0 5-15,0 0-2 16,0 0-8-16,0 0 2 0,14 0 2 0,-14 0-2 16,0 0-1-16,24 0 5 0,-14-12-2 15,5 12 1-15,1 0-1 0,5 0 0 16,3-11 4-16,29 4-3 0,-26 7-2 15,2-6-1-15,0 4 3 0,-2-1 0 16,21 1-3-16,-31 2 3 0,0 0-3 16,-6 0 2-16,0 0 1 0,-6 0-2 15,1 0 9-15,-6 0 1 0,0 0 7 16,0 0 6-16,0 0 36 0,0 0-52 16,-23 0-2-16,3 0-7 0,6 0 1 15,-45 14-2-15,34-6 5 16,1-8 0-16,-2 0 1 0,-3 10 0 15,-21-6-5-15,25-4 3 0,-1 4 0 16,-1-4 2-16,3 2 2 0,-1-2-4 16,-22 1 1-16,24-1 1 15,-33 0 2-15,42 0-6 0,0 0 0 16,3 0 2-16,1 0 1 0,-4 0 3 16,9 0-4-16,0 0 0 0,1 0-1 15,1 0 0-15,3 0 3 0,0 0-6 0,0 0 5 16,0 0-2-16,0 0 1 15,0 0 0-15,0 0 0 0,0 0 5 0,0 0-1 16,0 0 0-16,0 0-1 0,0 0-2 16,0 0 0-16,0 0 0 15,0 0-3-15,0 0 0 0,0 0-7 16,0 0-14-16,0 0-12 0,0 0-7 16,0 0-22-16,0 0 48 0,18 0 7 15,-18 0 5-15,0 0-2 0,23 0 4 16,2 0 0-16,-12 0 5 0,5 0-3 15,-2 0 3-15,2 0-1 0,18 0-1 16,-19 0 1-16,-1 0-2 0,-2 0 1 0,-2 0 1 16,-3 0 2-16,3-12 15 15,-7 12 5-15,-4 0 12 0,-1 0 7 16,0 0 28-16,0 0-71 0,-51 0-2 16,33 0 1-16,-1 0 2 15,-30 0-2-15,23 0 3 0,1 0 0 16,-3 14 1-16,1-14-2 0,-18 0 0 15,25 8 0-15,0-8 0 0,6 0 0 16,-2 5-4-16,4-5 6 0,-8 3-4 16,12-3 5-16,3 0-4 0,0 0 0 15,3 0 1-15,1 0-2 0,1 0-7 0,0 0 0 16,0 0-8-16,0 0-7 0,0 0-7 16,0 0-22-16,0 0 41 0,0 0 10 15,15 0 1-15,-15 0 3 0,13 0 0 16,8 0-2-16,-8 0 3 0,4 0-3 15,0 0 0-15,4 0 5 0,1 0-10 16,30-14 2-16,-24 14 0 0,1 0 6 16,2-11-3-16,0 11 1 0,23-7-5 15,-32 7 7-15,-6-3 1 0,-2 3 7 16,-5 0 13-16,-4 0 13 0,-3 0 49 16,-2 0-61-16,0-2-14 0,0 0-14 15,-28 1 2-15,-4-3-3 0,13 1 5 0,-5 2-5 16,-2 1-1-16,-50-2 1 15,-30 2 4 1,70 0 0-16,1 0 4 16,19 0-6 15,-44 11-18-31,60-11-2 16,0 0-91-16,0 0 75 0,0 0 5 15,0 0-3-15,19 0-3 0,-3 0-29 16,-16 0 41-16,21 0 6 0,-5 0-6 15,30 0-149-15,-32 0 66 16,-2 0-57-16,1 0-69 0,0 0-654 0,-12 0 263 16</inkml:trace>
  <inkml:trace contextRef="#ctx0" brushRef="#br1" timeOffset="131530.9">2697 7986 3048 0,'-5'0'3'0,"1"0"25"0,3 0 0 0,0 0 79 0,0 0 104 0,-1 0-10 0,0 0 8 0,2 0 56 16,0 0-160-16,0 0 34 0,0 0 45 15,0 0 30-15,0 0-4 0,0 0 82 16,0 0-221-16,0 0-27 0,0 0-23 15,0 0-11-15,0 0 43 0,0 0 1 16,0 0 21-16,0 0-2 0,15 0-9 16,-15 0-20-16,15 21 14 0,-15-2-35 15,9-4 4-15,-9 0-7 0,8 0 6 0,-8 20 13 16,0-17-21-16,0 1-5 16,0 2 2-16,-19 1 2 0,19-1-4 0,-24 21 67 15,-17-5-5-15,25-22-68 16,4-1 2-16,12-3 2 0,-17 0 43 15,10-5 54-15,7-6-55 16,0 0-22-16,0 0-12 0,0 0-14 16,0-19-3-16,31 19-2 15,28-58 0-15,-32 36-3 0,2 0 4 16,2 1-1-16,-2-2-5 0,-1 3 7 16,-2 0-4-16,-4 2 1 0,19-11 10 15,-18 10 59-15,-16 15-10 0,-4 0 5 16,-1 1-16-16,-2 2-2 15,0-1-33-15,0 2-8 0,-17-1 1 16,17 0-6-16,-21 1-3 16,4 0-4-16,17 0 5 0,-17 0-1 15,9 0 3-15,8 0-2 0,-12 20-1 16,5-20 6-16,0 18-6 0,2-18 6 16,-1 24 2-16,2-10-6 0,0 1 6 15,-1 14-6-15,4-14-6 0,1-2-10 16,0-1-21-16,0 0-20 0,0-2-25 15,0 1-35-15,0-4-35 0,18 0-63 0,-18 1-115 16,19 3-1051-16,24-7-1035 16</inkml:trace>
  <inkml:trace contextRef="#ctx0" brushRef="#br1" timeOffset="131981.07">3386 8013 3802 0,'0'-3'472'0,"0"2"-117"0,0 1-50 0,0 0-108 0,-16 0-7 16,2 0-63-16,-4 17-24 0,7-17 11 0,-1 0-14 15,-1 18-9-15,-1-18-12 0,-1 17-1 16,-1-9 9-16,-2 5-5 0,-19 15 63 15,-4 5-40-15,18-16-63 16,3-1-4-16,1 3 4 0,1-3-2 16,4-1 3-16,0 0-8 0,4-3-12 15,3-1-9-15,1 0-7 0,3 7 9 16,3-3 1-16,0-7-11 16,24 0-2-16,-24-1 0 0,46 7-5 15,-8 1-1-15,-15-7 8 0,-2-2-6 16,3 2 3-16,-2-2 0 0,-3 5-1 15,-1-4 6-15,-2 0 1 0,-1 2 0 16,-4 0 1-16,-2-2-7 0,-3 2 3 16,2 4-4-16,-6-8 2 0,-2-1 2 15,0-3-4-15,0 3 2 0,0-4-46 32,0 0-434-32,0 0 255 0,0 0-143 15,0 0-300-15,0 0-332 0,0 0-278 16</inkml:trace>
  <inkml:trace contextRef="#ctx0" brushRef="#br1" timeOffset="132194.67">3373 8243 4846 0,'-20'-2'135'0,"20"1"96"15,-15-1 54-15,15-4 158 0,-12 5-367 16,12-1-65-16,0 1-22 0,0-1-6 15,0 2 9-15,18 0 6 0,-18-1 3 16,26 0 5-16,-5-1-12 0,2 0-5 16,29 0-53-16,-4-3-46 0,-28 5 33 15,-5-2-4-15,-3 1-57 0,-5 0-104 16,-7-1-227-16,3-2-322 0,-3 0-233 16,0-2-239-16</inkml:trace>
  <inkml:trace contextRef="#ctx0" brushRef="#br1" timeOffset="132700.24">3736 8075 5146 0,'-20'0'37'0,"20"0"53"15,0 0 262-15,-13 0-24 16,13 0-242-16,0 0-14 0,0 0-21 15,0 0 4-15,0 18 51 16,0-5-44-16,0-13-53 0,19 18-1 16,-19-18-6-16,13 14 2 0,-13-14-2 15,18 15 0-15,-18-15-2 0,21 13 0 16,0-10 5-16,1 2 2 16,-13-5-4-16,1 0 5 0,-1 0 4 15,-1 0 18-15,1-24 18 0,-1 24 15 16,-1-21 9-16,-1 21-2 0,0-23 3 0,-1 2 64 15,-2 4-25-15,-3 17-71 16,0-10-8-16,0 10-3 0,0-5-4 16,0 5-3-16,0-3 0 0,0 3-12 15,0 0 2-15,0 0-6 0,0 0-1 16,-14 0-6-16,14 0-1 16,0 0-2-16,-7 33 31 15,7-33-20 1,-5 18 2-16,-2 7-1 15,0 3-6-15,3-14-2 0,2 3 0 16,1-1-2-16,-1 21 2 16,2-1-1-16,0-18-3 0,0 0-11 0,0 0-22 15,0-2-45-15,0 0-64 0,0 0-74 16,0 0-86-16,16-1-127 0,-16-4-241 16,13 9-1544-16</inkml:trace>
  <inkml:trace contextRef="#ctx0" brushRef="#br1" timeOffset="146856.4">13987 8801 2920 0,'0'0'47'0,"-11"0"30"0,4-7 96 0,7 6-117 0,-7 1-27 15,7 0 5-15,-2-1-23 0,-1 1 1 16,3-2-12-16,0 2 0 0,0 0 11 0,0 0-11 16,0 0 0-16,0 0-11 0,0 0 33 15,0 0 33-15,0-2 23 16,0 2 16-16,0 0 26 0,0 0 130 0,0 0-118 15,0 0-18-15,0 0 8 0,0 0 46 16,0 0 13-16,0 0 94 0,0 0-216 16,27 0-52-16,-27 0 15 0,25 0-17 15,5 0 11-15,-13-13-29 0,5 13 4 16,1 0 16-16,2 0-7 0,3-8-3 16,27 8 15-16,-26-7-9 0,3 7-3 15,-4-4-9-15,-2 1 3 0,-6 3-10 0,11 0-3 16,-22 0 9-16,-3 0 14 0,-3 0-7 15,-1 0 21-15,-2 0-8 16,0 0-4-16,0 0-12 0,0 0 8 0,0 0-1 16,0 0-1-16,0 0 16 0,0 0-7 15,0 0 0-15,0 0-5 0,0 0 9 16,0 0 17-16,0 0 63 0,0 0-38 16,0 0-7-16,0 0 3 0,0 0-21 15,0 0-12-15,0 0-32 0,0 0 0 16,0 0 7-16,0 0 8 0,-18 0-7 15,-2 0-16-15,20 0 9 0,-27 0 21 16,12 0-3-16,-3 0 9 0,0 0-10 0,-23 0 6 16,22 0-7-16,-2 0-4 0,0 0 3 15,1 0-8-15,-21 0 14 16,22 0-8-16,0 0 5 0,-1 0-2 0,5 0-4 16,2 15 8-16,-8-15 1 0,12 0 3 15,2 0 4-15,5 0 13 0,-1 10 25 16,3-10 22-16,-1 0 65 0,1 0-82 15,0 0-14-15,0 0-2 0,0 0-4 16,0 0 8-16,0 0-34 0,0 0-7 16,0 0-2-16,0 0-3 0,0 0-4 15,0-11-4-15,0 11 11 0,0 0 3 0,16 0 0 16,-16 0 2-16,17 0-5 0,10-9 4 16,-8 2-1-16,2 5 0 0,4-3-4 15,54-4 3-15,-51 8-7 16,2-1 2-16,31-1 7 0,-31 2-7 15,1-1-3-15,0 0 0 0,1 0-2 16,2-1 3-16,26-3-17 0,-31 3 8 16,0 0 1-16,-6 2 8 0,-1-1-4 15,16-1 4-15,-22 2-1 0,-3 0 5 16,-1 1-2-16,-3-2-1 0,-1 0 5 16,4 2-5-16,-7-1 14 15,-3 1 1-15,-2 0-8 0,0 0 6 16,0 0-2-16,0-1 1 15,0 1 0-15,0 0-9 0,0 0-1 16,0 0 4-16,0 0-5 0,0 0-2 16,0 0-3-16,-17 0-7 0,0 0 12 15,3 0-1-15,-3 0 0 0,-3 0 4 16,-4 14-1-16,-26-14-2 0,23 0 0 16,0 12 0-16,2-12 2 0,-1 0-2 15,-15 7-3-15,22-7 4 0,-1 0-1 16,2 0 8-16,0 3-9 0,1-3 1 15,-17 0-9-15,16 0 10 0,0 0 0 0,0 3 2 16,5-3 5-16,-1 0 10 0,-9 0 36 16,16 0-21-16,-1 0-6 0,3 0-5 15,1 0-8-15,1 0-4 0,3 0-8 16,0 0-2-16,0 0 0 0,0 0 6 16,0 0-10-16,0 0 6 0,0 0-9 15,0 0 11-15,0 0 8 16,0 0 2-16,16 0 84 15,-2 0-66-15,20 0 18 16,-17-15-45-16,3 15-2 0,1 0 1 16,30 0-4-16,-22 0 0 0,1 0-2 0,3 0 4 15,0 0-3-15,-1 0-1 0,33 0 3 16,-32 0 1-16,54-8-7 16,-62 8 4-16,1-3 2 0,-1-2 0 15,0 3-3-15,21-4-1 0,-21 4 0 16,1-2 5-16,-1 0 0 0,0 1-3 15,26-2 2-15,-4 0 2 16,-4 3-6-16,-26 2 1 0,-1 0 0 16,-1 0-2-16,-3 0 3 0,-1 0 1 15,6 0 0-15,-12 0-3 0,3 0 1 16,-7 0 3-16,0 0 3 16,-1 0-3-16,0 0 2 0,0 0-1 15,0 0 1-15,0 0-3 0,0 0 2 16,0 0 0-16,0 0-2 0,0 0-2 15,0 0-1-15,-18 0 0 0,-1 0 3 16,19 0 0-16,-26 0-2 0,8 0 1 16,-1 0 1-16,-23 0-8 0,20 0 1 15,-1 0-4-15,0 0-4 0,-1 0 1 16,-49 13-24 0,-4-13 21-16,49 0 12 0,0 10 4 15,-26-10 3-15,26 8 3 0,5-8-2 16,0 5 0-16,2-2-1 0,8-1 0 15,-4-1-6-15,13-1-5 0,2 0-3 0,2 0 1 16,0 0 8-16,20 0 4 0,-20 0 3 16,25 0-2-16,-5 0-1 0,3 0 4 15,6 0-4-15,36 18-25 0,-29-18-23 16,0 0-22-16,-1 0-33 0,2 0-58 16,-5 0-67-16,20 0-565 0,-31 0 232 15,-6 0-25-15,-5 0-96 0,-5 0-116 16</inkml:trace>
  <inkml:trace contextRef="#ctx0" brushRef="#br1" timeOffset="147594.07">14303 7985 3406 0,'-5'0'166'0,"1"0"191"0,0 0 125 0,4 0-28 16,0 0-99-16,0 0-17 0,0 0-273 15,0 0-15-15,0 0-5 16,0-10 111-16,0 10-118 0,0 0-1 0,16-6 43 16,-16 6-46-16,15 0-10 15,-15-4-7-15,14 4 4 0,-7 0 6 16,10 0 28-16,-11 0-39 0,2 0-11 0,-3 0 0 15,-1 16 7-15,0-16 7 0,1 18 27 16,-5-18-21-16,0 17 1 0,0-7 5 16,0 7-2-16,-18 16 9 0,18-15-30 15,-25 4-3-15,25-2-1 0,-31 1-2 16,11-3 1-16,-14 13 7 0,21-18-3 0,1-3 3 16,3-2 8-16,2-3 5 15,7-3 6-15,-6 0 28 0,6-2-32 16,0 0-11-16,0 0-7 0,0 0-8 15,40-39-7-15,-23 25 5 16,22-19-19-16,-14 11 3 0,0 0-1 0,2-3 7 16,-2 0-1-16,4 0 5 15,36-40 16-15,-47 52-1 0,2-7 39 16,-16 13-1-16,1 7 9 0,-4 0-8 16,-1 0-5-16,0 0 1 0,0 0-30 15,-19 0 2 1,-14 18-1-16,21-18-7 15,0 17-3-15,-12 5 4 0,17-12-3 16,1 4-1-16,-3-2-4 0,5 5 5 16,-2 13-4-16,6-11 3 0,0 31-23 15,0-35-7-15,19-3 19 16,-19 2-18-16,22-1-5 0,-22-1-11 0,27-4-41 16,-13 2-31-16,24 2-303 15,5-10-648-15,-16-2 70 0</inkml:trace>
  <inkml:trace contextRef="#ctx0" brushRef="#br1" timeOffset="148072.81">14765 7772 4325 0,'-10'-5'50'0,"10"3"119"0,0 0 91 0,-5-1 225 0,1 3-237 16,4 0-127-16,0 0 4 0,0 0 3 16,0 19 82-16,22-4-44 15,-22 2-18-15,22 3-85 16,-22-20 4-16,23 19-15 0,-10-11-9 16,18 13 12-16,-12-12-39 0,4 0-9 15,1 1 2-15,2-1-3 0,2-3-2 0,3 0-6 16,0 1 0-16,1-1-2 0,-4-1-2 15,40 3 29-15,-54-5 33 16,-5 0 25-16,-3-3 24 0,-2 1 8 16,-2-1-30-16,-2 2 12 15,0-2-61-15,0 0-24 0,0 0-6 16,0 0-1-16,0 0 1 16,-14 0-8-16,14 0 0 0,-13 18 10 15,1-18-4-15,2 22 3 0,-7-7 1 0,-2 2-2 16,-2 5 1-16,-2 2-5 15,-1-1-4-15,-26 24 1 16,4 2-22-16,24-27-2 0,3-2-24 0,1-3-20 16,-6 11-177-16,9-9-155 15,9-15 148-15,6 0-69 0,0-4-228 16,0 0-1529-16</inkml:trace>
  <inkml:trace contextRef="#ctx0" brushRef="#br1" timeOffset="148550.67">15624 7847 5355 0,'16'-11'315'0,"-11"8"-88"0,-2-5 185 0,-1 8-369 0,-2 0-27 16,0 0 4-16,0 0 12 0,0 0 6 15,0 0 4-15,0 0-8 0,-17 0-14 16,-3 0-26-16,7 0 3 16,-5 0 8-16,-3 0-5 0,-1 0-2 15,-2 0 5-15,1 0-9 0,1 0 10 16,1-18 10-16,2 18 0 0,-8-21 31 16,12-13 16-16,11 22-28 0,1 0-4 15,3 0-12-15,0 3-7 0,0 1-4 16,0 0-6-16,25 2 3 15,-25 2 10-15,25-2 4 0,-7 3 3 0,15-2 31 16,0 5-7-16,-19 0-22 16,1 0 3-16,-3 0 6 0,-1 0 6 15,1 0-5-15,-3 19-1 0,3-19-9 16,-1 15 0-16,10 3 7 16,0 4-18-16,-12-8-6 0,-1 0 0 15,-2 1 6-15,0 0-4 0,-2 2 4 16,-1-4-7-16,-3 5-1 0,0 1-3 0,0-1-2 15,0 23 13-15,-19 3-29 16,-3-20-42-16,22 1-57 0,-32 0-82 16,-7 27-505-16,-8-2-982 15,25-27 474-15</inkml:trace>
  <inkml:trace contextRef="#ctx0" brushRef="#br0" timeOffset="194422.73">21072 4770 3035 0,'-4'0'38'0,"-1"0"27"0,3 0 46 0,0 0 84 0,2 0 224 15,-1 0-249-15,1-13-93 0,0 13-77 16,0 0 9-16,0 0-1 0,21-9 42 16,0 3-11-16,-21 6-31 0,27-6 20 0,-14 4 17 15,1-3 0-15,12 0 66 16,-14 3-77-16,2 0 11 0,-1-1-8 0,2 3 0 16,17-4 0-16,-18 2-32 0,1 2-5 15,0-2-2-15,-2 2-7 0,-2-2 3 16,8 2-22-16,-12 0-32 0,-1 0-91 15,-2 0-58-15,-1 0-74 0,0 0 1 16,1 0-164-16,-2 13 309 0,1-13 2 16,-1 0 35-16,-2 0-61 0,3 0-180 0,-3 0-753 15</inkml:trace>
  <inkml:trace contextRef="#ctx0" brushRef="#br0" timeOffset="194765.49">21072 4831 3163 0,'-20'7'12'0,"-1"-3"83"0,5 1 133 16,-6 0 508-16,13-4-392 0,3 0-113 15,3 1-85-15,1-2-50 0,1 0-48 16,1 0 43-16,0 0-70 0,0 0 31 16,0 0 27-16,0 0 22 0,18 0 89 15,2 0-142-15,-20 0-19 0,33 0-13 16,-11 0 5-16,-1 0-3 0,25 0-12 0,-19 0-7 15,0 0-1-15,3-15 3 16,-2 15 0-16,1 0 0 0,26 0-6 0,-31 0 0 16,-4 0 0-16,-2 0 2 0,-7 0 1 15,2 0 7-15,-10 0 11 0,-3 0 16 16,0 0 15-16,0 0 13 0,0 0-10 16,0 0 5-16,0 0-49 0,0 0-5 15,0 0-7-15,-15 0-11 0,15 0-42 16,0 0-266-16,0-13-11 0,-9 13-162 15,9 0-75-15,0-12-49 0,-8 1-919 16</inkml:trace>
  <inkml:trace contextRef="#ctx0" brushRef="#br0" timeOffset="195135.77">21199 4586 3842 0,'-12'-5'123'0,"0"0"188"0,1 1 129 15,-1-4 458-15,8 5-607 0,1 1-99 16,-1 0-84-16,2 2-35 0,2-1-35 16,0 0-7-16,0 1-24 0,0-1 0 15,0 1 22-15,0 0 20 0,0 0 12 16,18 0 50-16,6 0-80 0,-7 17-8 0,4-17-4 16,3 14-7-16,31 3 6 15,-28-17-15-15,1 16 1 0,1-6-6 0,-2 2 4 16,-2-4 0-16,17 11 3 0,-24-12 0 15,-3 0 4-15,-3 0 6 0,-3-3 14 16,-4 2 20-16,-1 0 96 0,-4-1-50 16,0 0-1-16,0 1-10 0,0 1-14 15,-25 8-3-15,25-3-55 0,-26 4-6 16,8 2-6-16,-4 3 0 0,-1 4-23 16,-32 31-136-16,24-24 5 0,-3 2-41 15,3 0-26-15,-2 1-63 0,3-1-116 0,-23 28-968 16,29-33 356-16,4-5-138 0,2-2 332 15</inkml:trace>
  <inkml:trace contextRef="#ctx0" brushRef="#br0" timeOffset="196709.22">22306 4732 2967 0,'-9'3'0'0,"2"-2"19"0,-2 1 30 0,-2 1 209 0,4-3-117 16,-1 0 66-16,2 0-29 0,0 0 8 15,2 0 39-15,-1 0 160 0,2 0-184 16,1 0-18-16,2 0-26 0,0 0-21 15,0 0-34-15,0 0 29 0,0 0-93 16,0 0-17-16,0 0-8 0,0 0 1 0,0 0 6 16,0 0-8-16,0 0-1 15,0 0 0-15,19 0-3 0,-19-16 0 0,33 16 1 16,-17 0-8-16,3-12-3 0,-2 12-1 16,3 0 3-16,0-9-5 0,18 9-6 15,-22 0 2-15,0 0 5 0,-3-6 8 16,-1 6 2-16,3 0 8 0,-10 0-16 15,-3 0 18-15,1 0 17 0,-3 0 0 16,0 0 15-16,0 0 5 0,0 0-39 16,0 0-16-16,0 0-1 0,0 0 0 15,0 0-21-15,0 0-219 0,0 0-62 16,0 0-222-16,0 0-82 0,0 0-153 0,0 0-887 16</inkml:trace>
  <inkml:trace contextRef="#ctx0" brushRef="#br0" timeOffset="197299.68">22753 4567 2963 0,'4'0'49'0,"-2"0"46"0,-1-16 491 0,1 16-188 0,-2 0-23 0,0 0-99 16,2 0-90-16,-1-10-70 0,8 10 93 16,-2 0-83-16,1 0-2 0,4-7-16 15,0 7-15-15,1-4-17 0,17 2 38 0,-16 2-70 16,0-1-6-16,-1 1-4 15,-1 0 8-15,9 0 47 0,-14 0-41 16,-2 0 12-16,-2 19 3 0,-1-19 1 0,-2 20-4 16,0 8 14-16,-20-9-51 0,20 3-9 15,-25 2-4-15,7 1-4 0,-3 1-3 16,-26 24 1-16,21-26-1 0,1-1-2 16,1-4 1-16,4-5 10 0,-12 11 67 15,22-17-4-15,1-4 18 0,4-2 3 16,3-2-25-16,2 0 1 15,0-18-60-15,0 18-8 0,0-19 8 16,0-2-9-16,22 21 2 0,-22-23 1 16,14 23-2-16,5-16 10 0,-9 4-8 15,0 12-6-15,2-5-4 0,-2 5-2 0,4 0 3 16,13 0 0-16,-12 0 4 0,-2 0-5 16,1 17 5-16,3-17-2 0,0 19 1 15,13 3-12-15,-15-9-6 0,2-2-15 16,-2 1-15-16,0-3-10 0,10 9-86 15,-16-11 61-15,0 2-22 0,-2-4-17 16,0-1-33-16,-2 1-29 0,3-4-397 16,-5-1 35-16,2 0-127 0,1 0-310 15,0 0-149-15</inkml:trace>
  <inkml:trace contextRef="#ctx0" brushRef="#br0" timeOffset="199337.83">23708 4484 2235 0,'0'0'14'0,"0"0"-1"0,0 0-13 0,0 0 0 0,0 0 5 16,0 0 26-16,0 0-23 0,0 0 78 0,0 0-36 16,0 0 59-16,0 0-32 0,0 0 23 15,0 0-42-15,0 0 18 0,0 0-65 16,0 0 43-16,0 0-24 0,0 0-1 16,0 0 4-16,0 0 55 0,0 0-20 15,0 0 6-15,0 0-21 0,0 0 18 16,0 0 52-16,0 0-55 0,0 0 6 15,0 0-4-15,0 0 17 0,0 0 20 16,0 0 84-16,0 0-89 0,0 0-21 16,0 0 8-16,0 0-4 0,0 0 20 15,0 0 114-15,0 0-103 0,0 0-14 0,0 0-19 16,0 0-24-16,0 0 49 0,0 0-42 16,0 0 7-16,0 0-14 0,0 0 7 15,0 16-13-15,0-6 59 0,-13-10-58 16,13 12-1-16,-14-4-9 0,2 0-7 15,-2 2-4-15,-22 15 32 0,13-12-33 16,-2 3 3-16,0 0-10 0,-3 1 5 16,-23 15 28-16,28-19-20 0,4-1 4 15,1-1 2-15,6-4-3 0,3-3-2 16,1-1 73-16,6-3-63 0,2 0-9 16,0 0-31-16,0 0-6 0,0 0 0 0,0 0 3 15,0 0-1-15,0 0-3 0,0 0 0 16,0 0 2-16,0 0 14 0,0 0-7 15,0 0 2-15,0 0-5 0,0 0-7 16,0 0 2-16,0 0-7 0,0 0 10 16,0 0 4-16,0 0 15 0,0 0 8 15,0 0-1-15,22 0 40 0,-22 17-36 16,0-17 0-16,26 0-8 0,-26 9-11 16,35-1-4-16,-20-8-10 0,3 8 1 0,1-2 2 15,2 1-2-15,2 3 0 16,27 12 1-16,-25-9-5 0,-1 2-1 15,1 0-3-15,-1-1-6 0,-3 0-18 0,21 11-48 16,-27-15 36-16,2 0 16 0,-3-2 4 16,14 8-30-16,-22-14 35 15,-3 1-2-15,6-1-17 0,-8-2 4 16,-1 0-28-16,0 0-57 0,0 0-91 16,0 0-153-16,0 0-980 0,0-23 338 15,0 23-123-15,0 0 290 0</inkml:trace>
  <inkml:trace contextRef="#ctx0" brushRef="#br0" timeOffset="206171.26">24237 4648 3178 0,'-9'0'60'0,"-9"-14"459"0,10 14-170 16,3 0-13-16,0-21-72 15,-1 9 298-15,6 0-462 0,0-3 101 16,19 10-140-16,-19 2-4 15,16-7 33-15,6 7-56 0,-22-2-2 16,24 3-3-16,-13 0 2 0,1 0 0 16,7 1 17-16,-9 1-28 0,-2 0 2 15,-2 0-4-15,14 18 39 16,-13-18-43-16,-1 16-2 0,5 8 24 0,-8-10-22 16,-1 1 1-16,-2 4-8 0,0 1 2 15,0-1 4-15,-27 21 9 16,-1-3 3-16,1-7 7 0,15-19-13 15,0-1 9-15,12-3 2 16,-25 6 63-16,25-12-72 0,0-1-5 16,0 0 14-16,0 0-18 0,0 0-6 15,0-18-7-15,24 18 3 0,-24-16-2 16,48-9 3-16,-25 9-7 0,1-3 2 0,5-1-4 16,0-2 2-16,27-20-2 15,-31 20 2-15,39-31-7 0,-50 40 14 16,-3 4 5-16,-4 2 10 0,-2 0 13 15,0 3 8-15,-5-2 37 16,0 2-10-16,-20 2-53 16,20 1-9-16,0 1-5 0,-20 0-3 15,9 0-2-15,11 0 4 0,-12 0 3 16,12 20-1-16,-11-20 3 0,11 20-3 16,-16 7 2-16,9-10-5 0,4-1 4 15,-1 2-1-15,4 1-4 0,-1 0 1 16,1 13-26-16,0-15 0 0,0-1-15 0,0 0-18 15,23-3-18-15,-23 9-139 16,19-12 81-16,-19 0-59 0,25-2-100 0,-9-3-205 16,1-1-151-16,35-4-1205 0,-26 0 1004 15</inkml:trace>
  <inkml:trace contextRef="#ctx0" brushRef="#br0" timeOffset="206495.82">25024 4699 3653 0,'-8'0'365'0,"-5"0"549"0,7 0-531 15,-2-14-156-15,2 14-114 0,0 0-34 16,-1 0-19-16,3 0-42 0,2 0 1 16,2 0-13-16,0 0 4 0,0 0-5 15,0 0 22-15,0 0-13 0,16 0 2 0,-16 0-11 16,19 0 5-16,-19 0-5 16,42 0-1-16,-24 0-5 0,1 0-12 0,3 0-24 15,3 0-55-15,-2-17-86 0,21 17-467 16,-24-14 146-16,-2 14-35 0,-2 0 14 15,-3-13-52-15,5 2-695 0</inkml:trace>
  <inkml:trace contextRef="#ctx0" brushRef="#br0" timeOffset="206901.29">25462 4464 4258 0,'9'-8'360'15,"-3"5"-57"-15,3-2 37 0,0-1-88 16,0 2-105-16,3 0-62 0,1-1-56 16,2 4-20-16,1-1-5 0,3-1-1 15,19 0 0-15,2 3-10 16,-20 0 8-16,-2 0-2 0,0 0 18 15,-2 0 31-15,-2 0 19 0,-4 0 48 0,0 0 35 16,-6 0 12-16,-1 0 8 0,1 0 87 16,-4 12-104-16,0-12-108 15,0 0-12-15,0 0-16 0,0 7 7 16,0 2-3-16,-18 0-11 16,18 3 0-16,0 4-8 0,-13 29 5 15,-8 14-3-15,10-25-4 16,2 0-11-16,-3 0-36 0,4 0-42 15,-3-2-46-15,2-4-50 0,-1-2-40 16,4-1-26-16,-2-7-53 0,4 0-130 16,-2-6-320-16,1-3-1555 0</inkml:trace>
  <inkml:trace contextRef="#ctx0" brushRef="#br0" timeOffset="207122.24">25592 4661 5644 0,'-21'0'38'0,"21"0"47"0,0 0 183 16,0 0-60-16,0 0-152 0,0 0-19 15,21 0-18-15,-3 0-8 16,4 0-8-16,35-10-6 0,-24 10-2 16,-1 0-26-16,3 0-36 0,-6-10-48 0,-1 10-62 15,-4 0-38-15,35-13-708 16,-48 11 436-16,-1 1-124 0,-4 1-170 15,-6 0-151-15,0 0 59 0</inkml:trace>
  <inkml:trace contextRef="#ctx0" brushRef="#br0" timeOffset="207948.03">26622 4459 4321 0,'8'-3'204'0,"-8"1"130"0,0 1 68 0,0 1-4 0,6 0-139 0,-6-3-2 16,0 3-169-16,0 0-68 0,0 0 4 16,0 0-1-16,0 0 5 0,0 0 9 15,0 0 14-15,-16 14 14 0,16-14 12 16,-17 13-3-16,-10 5 58 16,-15 5-30-16,14-9-64 0,-3 1 6 15,-3 4-4-15,-2-3-6 0,2 2 1 16,-27 22 19-16,32-21-36 0,7 0-6 0,2 0 0 15,9-3 3-15,1-1 0 0,4-5-4 16,3 0-4-16,-3-5-2 0,6 1 4 16,0-4 1-16,0-2 11 15,23 6 6-15,1-3-19 0,-6-1 2 16,0 4-9-16,2 1 6 0,7 0 3 16,0 2-8-16,4 1 4 0,3 2-8 15,33 13 2-15,-4 0 2 16,-34-13-2-16,-4 0 0 0,-2 0-2 15,-3-3-3-15,7 5-8 16,-9-4 2-16,-14-6 8 0,-1-1-1 0,-3-1-1 16,0-2-35-16,0 2-60 15,0-2 5-15,0 0-64 0,0 0-69 16,0 0-99-16,0 0-150 0,0 0-292 16,0 0-281-16,0-17-270 0</inkml:trace>
  <inkml:trace contextRef="#ctx0" brushRef="#br0" timeOffset="208367.57">27079 4555 5527 0,'-16'-7'270'0,"16"3"195"0,0 1-290 0,0 0-59 15,0 1-45-15,0 2-18 0,0 0-11 16,20 0-2-16,-20 0 1 0,29 0-8 16,-8 0 2-16,3 0-4 0,1 0 6 15,22 0 40-15,-24 0-47 0,-3 0-3 16,-7 0-3-16,-4 0 7 0,-2 0 5 0,-7 24 5 16,0-24-1-16,0 24-3 0,0-7-3 15,0 4-3-15,-45 31 30 16,3 10-9-16,21-31-32 0,-1 0-4 15,2-3-3-15,2-6 1 0,5-2-5 16,3-3-5-16,10-5-2 0,-11-2 2 16,11 0 18-16,0-8 4 15,36-2-19-15,-9 0-1 0,4 0-10 16,9-24-7-16,6 24-19 0,3-16-23 16,3 16-16-16,4-18-7 0,45 6-107 15,-13 12-119-15,-25-10-176 16,-41 10 186-16,-6-5-151 0,-1 0-1360 15</inkml:trace>
  <inkml:trace contextRef="#ctx0" brushRef="#br0" timeOffset="210613.37">23794 3213 3041 0,'-8'1'41'0,"4"1"88"0,0-2 164 0,4 0 71 0,0 0-25 16,-2 0-78-16,2 0-2 0,0 0-164 0,0 0 34 16,0-14-30-16,0 14 17 15,0-11 63-15,0 11-97 0,0 0-3 16,17-12-16-16,-17 12-4 0,0-10-9 0,16-4 32 16,0 7-56-16,-16-2-7 0,16 0 3 15,-7 0-2-15,2 1 0 0,10-7 15 16,-10 11-23-16,0-2-1 0,2 1 1 15,-1 1-3-15,16-4 8 0,-15 6-12 16,2-3 1-16,1 1 5 0,0 1 1 16,-1 0 6-16,14-1 23 0,-16 3-22 15,-3 0-4-15,1 1 0 0,-2 0 3 16,-2 0-5-16,4 0 12 0,-4 16-11 16,-1-16 3-16,-1 0 2 0,1 15-1 0,7-15 21 15,-4 15-20-15,-1-15-1 0,1 8-6 16,2-8 0-16,1 8-7 0,16-1 1 15,-14-7-8-15,4 3 5 0,0-3-1 16,0 0-2-16,2 0 2 0,19 0-5 16,-20 0 0-16,1 0 2 0,1 0-3 15,1-16 4-15,21 16 8 0,-23-17-5 16,1 17-3-16,0-18-3 0,0 18 1 16,1-19 1-16,15 0 5 0,-21 9-3 15,3 2-3-15,-3 0 3 0,-2-1-3 0,0 2 3 16,8-6 0-16,-13 6-2 15,3 0-1-15,-5 1 0 16,28-23 3-16,-28 26 0 0,-3 0-2 16,0 1-2-16,0 0 3 0,0 1-1 15,-3-1 2-15,-1 1 2 0,0 1-2 16,1 0 2-16,-1 0 0 0,2 0 1 16,-2-2-4-16,0 2 1 0,0 0 0 15,0 0-1-15,0 0 0 0,0-1 0 16,0 1 3-16,0 0-3 0,0 0 0 15,0 0 0-15,0-1-3 0,0 1 3 16,0 0 1-16,0 0-2 0,0 0 0 0,0-1 2 16,0 0 8-16,0 1-3 15,0 0 1-15,0 0-1 0,0 0 2 0,0 0 23 16,0 0-6-16,0 0 0 0,0 0-3 16,0 0-4-16,0 14-8 0,23-14 1 15,-23 12-9-15,17-12-2 0,-17 11 3 16,16-11 0-16,2 8 10 0,2 7 12 15,-10-11-9-15,19 3 7 16,-11-3-15-16,-2-3-2 0,6 1-2 16,1 1-1-16,25-2 0 0,-23 1-5 15,-2-1 0-15,0-1 2 0,-3 3 2 0,0-2 2 16,5 5 7-16,-14-4-1 16,-4 1 4-16,2 2 3 0,-4-1 2 0,1 1 1 15,3 8 22-15,0-5-22 0,-5 2-1 16,5 1 0-16,0 1 5 0,14 16 17 15,-7-12-28-15,-5 0-5 0,2 0-3 16,1-1 3-16,-5 1-1 0,13 13 8 16,-15-15-11-16,0-1 2 15,6 27-6-15,-13-27-9 16,0-9-9-16,0 2-42 0,0-5-63 16,0 1-80-16,-25 3-615 0,5-5 105 15,20 0-166-15,-22 0-220 0,22 0-98 0</inkml:trace>
  <inkml:trace contextRef="#ctx0" brushRef="#br0" timeOffset="211343.95">24453 2245 3891 0,'17'-6'-23'0,"-17"-5"236"0,14 6 92 0,-14-1 107 0,8 1-38 16,-8 0-71-16,14 0-113 0,2-3-18 0,-6 3-125 15,1 2 1-15,0-1 1 0,2-1 2 16,17-1 33-16,-15 4-59 0,2-1-2 16,2 3-4-16,-1 0 7 0,-3 0 3 15,13 0 21-15,-16 0-27 0,-2 21-3 16,-3-21 0-16,0 20 4 0,0-20-2 15,0 46 20-15,-6-23-25 0,-1-3 0 16,0 5-6-16,0 2-2 0,-24 26 0 16,-1-28-9-16,7 0 1 0,0-3-1 15,3-1 2-15,-4-2 0 0,-5 6 4 16,15-18 5-16,9-1 24 0,-10-3 26 16,10-3 21-16,0 0-4 0,0 0 6 0,0 0-79 15,23-27-7-15,-23 27 2 16,59-75-3-16,-37 49-1 0,3-4 0 15,31-31-7-15,-24 30 6 0,-2 4 0 16,0-1-1-16,57-45 16 16,-64 56 10-16,-3 0 6 0,-1 3-2 15,-6 1-20-15,-4 3 2 0,2-7 6 16,-6 2-8-16,-5 9-2 16,0 2 3-16,0 0-4 0,0 1-2 0,0 1-13 15,0 2-1 1,0 0 12-16,-20 0 1 0,20 0-1 0,-12 17 2 15,-13 2-3-15,15 10 1 16,1-13-2-16,2 4 3 0,-2 23 4 16,6 7-7-16,3-21-6 15,0-2-5-15,0 2-4 0,22 2-28 16,-22 0-29-16,30 0-51 0,-10-3-55 16,5 1-60-16,2-1-196 0,38 21-1422 15</inkml:trace>
  <inkml:trace contextRef="#ctx0" brushRef="#br0" timeOffset="212507.7">26209 3225 2937 0,'-4'0'-24'0,"2"0"28"0,0 0 19 0,2 0 43 15,0 0 345-15,0 0-76 0,0 0 17 16,0 0-49-16,0 0-23 0,0 0-1 16,0 0-179-16,0 0-22 0,0-15 41 15,15 15-11-15,-15 0-5 0,10-16 56 16,-10 6-85-16,15-11 113 16,-15 11-139-16,6 1-9 0,-1-2-7 15,0-2 8-15,10-15 17 0,-4 13-40 16,3 2-2-16,-3 0-1 0,3 1 10 15,1 3 3-15,10-5 25 0,-14 11-28 16,-1-1-3-16,-2 3-4 0,1 1-1 16,1 0-4-16,5 0 5 0,-6 0-9 0,0 19-1 15,-2-19-5-15,4 0 0 0,-1 19-2 16,9-2 5-16,-7-17 2 0,-1 14-2 16,2-14 3-16,-1 11-5 0,17-3 6 15,-18-8-3-15,5 0 4 16,20 0 16-16,-23 0-21 0,-4 0 2 15,2-19-1-15,-2 19-1 0,4-14 9 16,-5-1-5-16,-2 15 3 0,-1-14 1 16,-1 14 2-16,2-11 10 0,-6 1-14 15,4 10 0-15,-4-10 5 0,0 5 1 0,0 2 4 16,0-4 24-16,0 6-22 0,0-1-6 16,0 0-4-16,0 2-7 0,0 0-2 15,0 0 3-15,0 0-1 0,0 0-1 16,0 0 3-16,0 0 5 0,0 0 16 15,0 0-10-15,0 0 5 0,-12 0 5 16,12 15-4-16,0-15-3 0,0 14 5 16,-9-14-20-16,9 11 4 15,0-5-6-15,0-6-1 0,0 7 2 16,0-2 2-16,0-2-2 0,23 5 12 16,-6-1-10-16,-17-2 1 0,23 2-2 15,-10-1-2-15,12 6 14 0,-13-5-7 0,1 0 0 16,-3-2-4-16,0 3 3 0,1-3 1 15,8 13 14-15,-11-11-14 0,1 2-1 16,22 22 11-16,-19-21-16 16,1 3 3-16,-2-2-1 0,14 15 5 15,-14-13-8-15,3-1-2 0,-3 2-3 16,1-3 1-16,-2 0 0 0,4 7-1 16,-5-9 1-16,-4-5-1 0,-1 3 0 15,0-1-2-15,1-3-13 0,-1 5-92 31,3-3-771-31,-7-5 427 0,0 0-254 0,-20 0-361 16</inkml:trace>
  <inkml:trace contextRef="#ctx0" brushRef="#br0" timeOffset="213141.3">26804 2312 3175 0,'0'-16'0'0,"0"3"74"0,0-9 658 0,0 10-236 0,0 3-55 16,0 1-148-16,-17-3-70 0,17-2 77 16,0 7-168-16,-12 0-18 0,12 2-16 15,0 0-8-15,-9 0 12 0,9 1-15 16,-6-2 39-16,-1 2-87 16,5 3-26-16,-3 0 6 0,-2 0 4 0,-4 0 3 15,-3 28 5-15,-1-28-7 0,-3 29 0 16,0-11 3-16,-19 23-6 15,7-2-23-15,18-21 3 0,6-2 0 16,1-2-9-16,3-2-6 16,2 20-26-16,0-25 40 15,0-2 2-15,23-1 0 0,-23 2 9 16,24-6 9-16,-4 0-17 16,-8 0 0-16,2-19-3 15,28 2 14-15,-15-1 4 16,-16 0-5-16,14-7 87 0,-19 17-49 15,0 2-1-15,-2 0-8 0,-2 0-5 16,0 3-16-16,-2 0-11 0,0 1-6 16,0 2-7-16,0 0-1 0,0 0-2 15,0 0 10-15,0 16-2 0,0-16 2 16,0 18 0-16,0-18-4 0,21 25 1 16,-21-7 0-16,19 0 2 0,-5 2-2 15,20 21-14-15,6-1-52 16,-19-21-24-16,3-1-65 0,23 13-397 15,-9-8-836-15,-18-13 302 16,-6 1-425-16</inkml:trace>
  <inkml:trace contextRef="#ctx0" brushRef="#br0" timeOffset="-210099.57">20887 5363 4301 0,'-14'0'134'0,"1"0"115"0,2 0 86 0,1 0 4 16,-2 0 73-16,10 0-331 0,1 0-60 16,1 0-15-16,0 0-2 0,0 0-3 15,23 0 8-15,9 0-5 0,-8 0-4 16,6 0 2-16,4 0 0 0,4 0-3 16,36 0-3-16,-37 0-10 0,0 0-35 15,-2 0-53-15,-4 0-64 0,20-11-467 16,-31 11 174-16,0 0-43 0,-6 0 96 0,-1 0 2 15,-6-8-136-15,-1 4-792 16</inkml:trace>
  <inkml:trace contextRef="#ctx0" brushRef="#br0" timeOffset="-209897.4">20946 5470 3241 0,'-38'16'61'0,"3"-1"109"0,5-3 143 15,-10 3 450-15,29-11-462 0,3-4-99 16,3 3-70-16,5-3 1 0,0 1 11 15,23-1 105-15,-23 0-186 0,37 0-42 16,-13 0-15-16,8 0 0 0,2 0-7 0,41 0-3 16,-37 0 2-16,-3 0-4 0,2-14-15 15,-4 14-37-15,22 0-190 16,-32-12 16-16,-4 12-59 0,-2-8-91 0,-3 8-87 16,-6-11 36-16,0-5-397 0,-8 7 282 15,0-2-108-15</inkml:trace>
  <inkml:trace contextRef="#ctx0" brushRef="#br0" timeOffset="-209655.21">21208 5248 3496 0,'-19'0'104'16,"19"0"168"-16,0 0 112 0,-14-2 456 16,14 1-566-16,0 1-90 0,0-2-87 15,0 2-40-15,0 0 19 0,0 0-17 16,0 0 13-16,0 0-9 0,33 0-18 15,-13 0-19-15,33 20 2 0,-22-20-18 16,1 15-7-16,-1-15 3 0,-2 20-1 16,-2-7 4-16,12 18 1 0,-25-12-6 15,-7 1-9-15,-7 2 2 0,0 4-20 16,0 0-36-16,-69 34-272 0,32-28-24 16,-4 3-180-16,-8 0-60 0,-3 1-117 15,-52 27-844-15</inkml:trace>
  <inkml:trace contextRef="#ctx0" brushRef="#br0" timeOffset="-199911.48">22458 5407 3535 0,'0'0'63'0,"0"0"148"0,0-17 183 0,0 17 827 15,0 0-1019 1,0-12-76-16,-13 12-33 0,13 0 40 0,0 0-93 16,0 0-6-16,-12 0 1 0,12 0 3 15,-22 31 83-15,12-31-78 16,-11 34 47-16,9-18-42 0,1-1-9 15,0 0 0-15,0-1-3 0,2 0-11 16,0 5 14-16,6-10-25 0,3-4 1 16,0 0 3-16,0 0 2 0,0 1 20 15,18-2-25-15,-18 1-8 0,21 0-3 16,-21 0 0-16,29 0-1 0,8 5 4 0,-18-6-6 16,-1 3 1-16,-1-2 5 0,-2 1 7 15,-2 0 19-15,1 11 79 0,-14-9-37 16,0 5 2-16,0 0-6 0,0 3-7 15,-29 23 31-15,-8-20-59 0,13 1-9 16,0 1-10-16,-1-2-4 0,2-2-8 16,-16 12-1-16,22-21-5 0,5 1-1 15,3-4-6-15,9-1-25 0,-6-3-32 16,6-1-190-16,0 0 46 0,0 0-64 16,0 0-106-16,0-19-225 0,0 19-148 15,23-39-1279-15,-2 20 1093 0</inkml:trace>
  <inkml:trace contextRef="#ctx0" brushRef="#br0" timeOffset="-199638.52">22458 5409 5260 0,'-26'-6'16'0,"26"1"43"0,-15 2 18 16,15-2 220-16,-17 3-138 0,17 2-14 16,0 0 29-16,0 0-157 15,0 0 4-15,0 0-4 0,0 0-2 16,47 15-9-16,-25-15-13 0,4 0-19 15,9 0-24-15,-2 0-43 0,3 0-26 16,35 0-130-16,-39 0 151 0,-5 0 29 0,-5-17 14 16,-7 17 11-16,1 0-16 15,-16 0 34-15,0 0-10 0,0 0-34 0,0 0-45 16,-25 0-117-16,6 0-524 0,19 0 276 16,-17 0 92-16,17 0-74 0,0 0-149 15,0 0-38-15</inkml:trace>
  <inkml:trace contextRef="#ctx0" brushRef="#br0" timeOffset="-198486.39">23786 5301 3849 0,'6'16'64'0,"-2"-16"297"0,-3 0-87 0,-1 0 50 0,0 0-17 16,0 0 17-16,0 0-76 0,0 0 1 0,0 0-205 15,0 0-14-15,-21 0 9 16,21 17 17-16,-22-17 81 0,-8 22-71 0,6-11-13 15,-6 6 2-15,-2 1 1 0,-6 2-2 16,-41 24 50-16,34-21-55 16,3 1-3-16,2-2 4 0,0-1 2 0,4-2 1 15,-21 15 43-15,34-21-56 0,3-1-8 16,5-4-3-16,6-2-3 0,2-1-4 16,4-1 12-16,3-1 34 15,0 4 18-15,21-5-58 0,-21 3-5 16,83 28 26-16,-67-26-43 15,2 1-4-15,2-1 4 16,-1 3-2-16,1-1 0 0,23 13 2 16,-20-10-4-16,0-1 1 0,1 1 0 0,-1 0-6 15,31 20-1-15,-38-22 8 16,7 4-5-16,-15-9 1 0,-1 2-5 16,-2-4 2-16,-2 0-8 0,2-2-6 15,0 4-73-15,-5-5-33 16,0 0 21-16,0 0-40 0,0 0-49 15,0 0-76-15,0 0-1313 16,0 0 795-16,-16-20-224 0</inkml:trace>
  <inkml:trace contextRef="#ctx0" brushRef="#br0" timeOffset="-197902.59">23907 5535 5105 0,'9'-20'632'0,"-8"14"-416"0,10-10 98 0,-7 13-275 16,4-2-13-16,8-1 51 15,-6 3-40-15,1 1 1 0,1 0-10 16,0 2-1-16,11 0 29 0,-1 0 9 15,-6 18-9-15,3 15 19 16,-14-14-6-16,-5-4-30 16,0 34 29-16,0-29-61 15,-30 2-1-15,30 3 4 0,-49 26 7 16,4-3 2-16,-1-6 1 16,-12 3 33-1,35-31 21-15,16-10-32 0,3-3-3 0,4-1-12 16,0 0-10-16,0 0-4 15,22-21-9-15,32-20-8 16,-29 22-1-16,3-3-3 0,4-2 3 0,2-1-1 16,31-28 1-16,-33 28 3 0,-3 2 2 15,42-27-7-15,-57 41 9 16,-3 2 9-16,-4 3 13 0,-1 2 16 16,-4-1 47-16,-2 2-81 15,0 1-7-15,0 0-6 16,-17 0-14-16,17 0 18 0,-12 0-3 15,12 0 4-15,-15 17 1 0,-10-1 1 16,9 21-15-16,9-22-1 0,2 1-12 16,2 1-13-16,2 2-15 0,1 0-22 15,0 20-117-15,0-20 80 16,26 0-5-16,30 38-453 16,-17-40-94-16,38-8-1596 15</inkml:trace>
  <inkml:trace contextRef="#ctx0" brushRef="#br0" timeOffset="-197407.1">25340 5447 4063 0,'9'-3'163'0,"-4"0"146"0,1 1 94 0,-2-2 400 0,-3 3-545 0,-1-1-77 0,1 2-74 15,-1 0-25-15,0-1-28 0,0 1 37 0,0 0-35 16,0 0 13-16,0 0 8 0,0 0 11 15,0 0 75-15,-19 0-30 16,0 16-47-16,6-16-49 16,-56 39 93-16,38-24-85 0,-2-1 2 15,0 3-7-15,0 0-6 0,-2 3-8 16,-20 18 5-16,28-17-17 0,3-1 4 16,5 0-3-16,3-2-3 0,-9 15 1 15,19-21-13-15,-1-1 3 0,3 0-2 16,3-3 0-16,1 1 1 0,0 3 2 15,21 6-4 1,-1-7 2-16,12-4-1 0,-14 0 0 0,4 2-1 16,5-1-1-16,31 16-10 0,-28-12-4 15,1 2-15-15,59 29-192 16,-63-31 87-16,-5 1-32 0,1-1-59 16,13 10-403-16,-21-15 65 0,-3 1-178 15,4-6-316-15,-5 2-342 0</inkml:trace>
  <inkml:trace contextRef="#ctx0" brushRef="#br0" timeOffset="-195264.35">26057 5515 3208 0,'6'-2'24'0,"2"-1"23"0,-4 2 55 0,5-4 513 0,-9 4-174 15,0 1-27-15,0 0-119 0,0-1-82 16,0 1-91-16,0-1 25 0,0 1-99 0,0 0-4 15,0 0-7-15,0 0 1 16,-19 16 68-16,19-16-50 0,-15 18 3 16,-23 8 54-16,20-16-86 0,-1-2-3 15,0-1-5-15,-2 1 2 0,-19 7 25 16,22-13-20-16,-2 1 0 0,0-2-5 16,3-1 8-16,0 0 9 0,-8 0 51 15,14 0-52-15,0-21-10 0,4 21-5 16,0-14 4-16,1 0 30 15,2-12-7-15,4 6-1 16,0 10-17-16,0 0 2 0,0 1 1 16,0-1 10-16,21-6 46 0,-7 10-51 0,-14-2-2 15,15 2-5-15,-3 0 0 16,33-11 25-16,-27 11-44 0,18-3 13 16,-17 7-12-16,34 1 39 15,-35 1-29-15,-3 0-3 0,1 0 2 16,-3 19 7-16,-2-19-5 0,12 16 39 15,-13 5-40-15,-2-9 5 0,-1 2-4 16,-1 1 6-16,4 16 8 0,-8-11-23 16,0 3-4-16,-2 1 0 0,0 3-4 15,0 0-6-15,-24 31-3 0,24-27 2 16,-25-3-5-16,25-1-15 0,-32-2-34 16,-26 38-422-16,35-48 203 15,-30 10-570-15,22-18 84 0,1-5-312 16,-6-2-183-16</inkml:trace>
  <inkml:trace contextRef="#ctx0" brushRef="#br0" timeOffset="-189277.76">23012 8793 3082 0,'0'-3'16'0,"0"1"27"0,0 1 24 16,7-3 112-16,-7 2 70 0,5-4 286 15,-5 5-324-15,0-3 17 0,0 3 30 0,0 1 12 16,0-1-19-16,0 1 64 0,0 0-232 16,0 0-13-16,0 0-6 15,0 0 3-15,0 0 80 0,0 0-80 0,-14 0-12 16,14 17-12-16,0-17 5 0,0 0-2 15,0 19 54-15,0-3-55 0,0-5 6 16,0-1 3-16,0 3 4 0,0 2 8 16,0 20 47-16,0-15-69 0,0 3-9 15,0 2-6-15,0 0-4 0,0 27 7 16,0-25-25-16,-18 0-2 0,18-2-1 16,0 0-3-16,-14-3 2 0,14 19 2 15,-7-25-3-15,7 20 4 0,0-28-7 16,0-2 0-16,0-1 2 0,0-2 1 15,0-1 4-15,0-1 6 0,0-1-9 16,0 0-3-16,0 0-5 0,0 0-29 16,0 0-132-16,0 0 41 0,0 0-5 15,0-15-254-15,0 15 227 16,0 0-47-16,0 0-116 0,0-10-773 16,0 10-170-16,0-5 594 15</inkml:trace>
  <inkml:trace contextRef="#ctx0" brushRef="#br0" timeOffset="-188203.53">22881 9625 3160 0,'0'-3'95'0,"0"0"37"0,0 2 112 0,0-3 20 16,0 2 7-16,-15-1 155 0,15 1-276 0,0 1-22 16,0 0-3-16,0 1-14 15,0 0-5-15,0 0 107 0,-8 0-90 16,8 0 13-16,-7 17-7 0,-1-17-1 0,-12 18 42 16,8 2-114-16,-3-8-2 0,1 0-9 15,1-1-7-15,2 0-8 0,-7 1-1 16,12-6-20-16,3-1 4 0,2-2 1 15,1 1 2-15,0-1 0 0,0 2 19 16,18-2-22-16,-18 0-2 0,20 0-6 16,-5-1 5-16,16 4 4 0,-17-4-8 15,1 2 1-15,0-2 6 0,-2 4 6 16,-1-1 4-16,10 8 24 0,-13-5-24 0,1 3 0 16,-2-1-1-16,-3 3 1 15,-1 1 1-15,-3 15 15 0,-1-14-26 0,0 1-4 16,0 0-6-16,-28-2-1 0,7 13-2 15,21-17-3-15,-35 15-162 16,35-19 37-16,-15-2-32 0,4-2-70 16,2-2-112-16,-13 0-813 0,5-20-216 15,5-5 13-15</inkml:trace>
  <inkml:trace contextRef="#ctx0" brushRef="#br0" timeOffset="-188009.55">22843 9699 4240 0,'0'-9'219'0,"-19"4"61"0,19 0 80 16,0-1-61-16,0 1-59 0,0-2-81 15,0 2-145-15,0-1-19 0,32 1 4 16,-14-3-9-16,7 1-37 0,36-9-203 16,-28 8-15-16,4 0-143 0,-2 0-94 15,1 0-64-15,-3 0 29 0,25-8-753 16</inkml:trace>
  <inkml:trace contextRef="#ctx0" brushRef="#br0" timeOffset="-186920.06">24277 8900 3082 0,'0'-6'13'0,"4"2"15"0,0-5 171 0,-1 4-41 0,-1 3 109 16,-2-1 24-16,0 0 15 0,1 1 49 0,-1-1 246 15,0 2-348-15,0 1-69 0,0-1-51 16,0 1-22-16,0 0 77 15,0 0-96-15,0 0-8 0,0 0 0 0,0 0 12 16,0 0 2-16,0 17 81 0,0-17-114 16,0 15-11-16,0-15-10 0,0 17-2 15,0-5 0-15,0 13 22 0,0-11-30 16,15 1-10-16,-15 0 4 0,0 1 0 16,15 19 16-16,-15-19-26 0,8 2-7 15,-8-1-3-15,0 1-2 0,0-1-4 16,0 12-1-16,0-16 0 0,0-1-2 0,0-1-7 15,0-3-19-15,0-3-22 0,0 3-115 16,0-6 64-16,0 0-11 0,0-2-11 16,0 0-35-16,0 0-336 15,0 0-710-15,0 0-845 0,0 0 1121 16</inkml:trace>
  <inkml:trace contextRef="#ctx0" brushRef="#br0" timeOffset="-186529.23">24424 9574 4177 0,'0'0'47'0,"0"-18"156"0,0 18 142 15,-23 0 56-15,4-13 257 0,19 13-497 16,-25 0-58-16,11 0-32 0,-2 26 15 15,-2-26 8-15,-19 55 82 0,16-33-114 16,4 2-14-16,-1 1-14 0,3 1-2 0,2 0-10 16,-4 21 7-16,10-23-21 0,5-2-3 15,2-1-2-15,0-2 0 16,0 13-3-16,23-20-4 0,-23-3 4 0,23 0-2 16,28-2-11-16,-33-7 7 15,3 0 1-15,-1 0 3 0,17-21 2 16,-22 3 0-16,-3 18 1 0,0-22 0 15,-5 9-1-15,-2-13-2 0,-5 11-1 16,0 1-4-16,0 1 0 0,-32 0 0 16,15 1-2-16,-25-7-17 0,18 13-9 15,2 0-26-15,-1 4-40 0,5 0-56 16,2 2-72-16,-8 0-573 0,15 0 197 0,9 19-53 16,-6-19-29-16,6 19-160 15</inkml:trace>
  <inkml:trace contextRef="#ctx0" brushRef="#br0" timeOffset="-185545.74">25587 8900 3038 0,'-4'-1'-13'0,"2"-3"39"0,-4-3 167 0,6 5-12 0,-1-2 20 15,1 1 77-15,0 2-9 0,0-6 218 16,0 3-274-16,0 1 15 0,0-1 12 15,0 1-18-15,16-3 185 0,-16 5-337 16,0 1 82-16,0 0-107 16,0 0 2-16,0 0 103 0,0 0-61 15,0 0 6 1,0 32 252 0,0 18-150-16,0-36-162 0,0 2-6 15,0 23 14-15,0 4-25 16,-17 24-17-16,17-28 3 15,0-6-5-15,0-3 1 16,0-17 1-16,0 0-1 0,0 16-26 16,16-10-175-1,-16-11-227 1,0 4-1875 0,0-12-192-16</inkml:trace>
  <inkml:trace contextRef="#ctx0" brushRef="#br0" timeOffset="-185098">25219 9713 4816 0,'-12'0'0'0,"-1"0"95"0,9 0 23 15,4-39 334-15,24 39-442 16,9-14-6-16,-12 14-10 0,4 0 2 16,4-7 17-16,3 7 11 0,42 0 69 15,-2 0 7-15,-5 0-17 16,-36 0-26-16,-5 0 10 0,-2 12 10 16,-4-12 24-16,-4 0 12 0,6 0 164 15,-17 0-129-15,-1 0 0 0,-3 0-18 16,-1 0-7-16,0 0-20 0,0 0 39 0,0 0-96 15,0 0-19-15,0 0-9 0,0 0-7 16,0 7-4-16,0-7-4 16,0 9 5-16,0-3 8 0,-14 1 1 0,14 3-2 15,-10 18 0-15,10-10-12 0,-8 1 0 16,8 2 0-16,-11 1-2 0,3 1 1 16,-2 22-4-16,3-24-9 0,1 0-24 15,0-1-33-15,0-3-44 0,-5 13-219 16,-1-8-60-16,1-8-212 15,5-11 6-15,-1-3-164 0,3 0-293 16,-4 0-229-16</inkml:trace>
  <inkml:trace contextRef="#ctx0" brushRef="#br0" timeOffset="-184895.22">25435 9918 5166 0,'-9'0'83'16,"-7"0"270"-16,14 0-149 0,2 0-63 15,0 0-74-15,0 0-17 0,0 0-33 16,48-17-10-16,-22 17-8 0,12-17-2 16,2 17-1-16,7-15-4 0,48 3-6 15,-50 12-26-15,-3-10-49 0,-3 6-69 16,-8-1-95-16,-4 2-77 0,10-4-584 0,-24 4 437 16,-5 0 30-16,-3-2-96 0,-2-2-93 15,-3 3-98-15</inkml:trace>
  <inkml:trace contextRef="#ctx0" brushRef="#br0" timeOffset="-183581.77">26935 8868 3241 0,'0'-11'75'0,"0"11"99"0,0 0 690 15,0 0-593-15,0 0-23 0,0 0-12 0,0 0-5 16,0-6 138-16,0 6-220 16,0 0-26-16,0 0-8 0,0 0-13 15,0-2-3-15,0 2 76 0,0 0-31 16,0 0-27-16,0 0-71 0,0 0-2 16,0 0-14-16,0 0-7 0,0 0 18 15,0 0 0-15,0 0 8 0,0 15 2 16,0-15-4-16,0 14-12 0,0 7 36 15,20-10-33-15,-20 1 6 0,0 4-5 16,16 0 2-16,-16 2-9 0,9 20 12 16,-9-19-31-16,0 2-4 0,0-1-9 15,0 1 4-15,0 14 0 0,0-18-2 16,0 0-2-16,0-1-1 0,0 1 2 16,0-3-1-16,0 11-1 0,0-13-4 0,0-2-9 15,0-3-28-15,0-1-26 0,0-2-30 16,0 0-131-16,0-4 104 0,0 0-23 15,0 0-55-15,0 0-90 0,0 0-753 16,0 0 313-16,0-19-42 0,0 19-116 16,0 0 67-16</inkml:trace>
  <inkml:trace contextRef="#ctx0" brushRef="#br0" timeOffset="-183023.82">26980 9594 4146 0,'-15'0'116'0,"15"-19"152"0,-19 19 113 0,8-13 53 0,-5 13-68 0,-1 0-108 0,1-11-97 0,-3 11-61 16,6 0-19-16,-18 0 66 15,4 24-60-15,12-8-51 0,7-16-21 16,6 19 7-16,0-19-6 16,2 16 23-16,0 1-23 0,0-9-5 0,25 3-4 15,-25-1 0-15,24 2 6 0,-9 1 5 16,2-2 4-16,0 3-1 0,46 29 11 16,-40-30-28-16,-5-1 0 15,0 3 0-15,-2-2 5 0,-5 0-4 16,0-1 0-16,0 9 13 15,-11-1 20-15,0-11-19 0,0-1-17 16,-33 4-2-16,-23-3 1 16,17-9 2-16,21 0 2 0,5 0-11 15,1 0 0-15,12-21-17 16,-9 21-14-16,9-25-2 0,0 6-4 0,21 0 8 16,15-29-11-16,14-3 21 15,-24 24 19-15,-1 3 5 0,0 1 0 16,-5 1 4-16,-2 0 2 0,-2 1-5 15,-7 4 6-15,-3 1 4 0,-6 4-4 16,0-10 15-16,0 11-26 16,-29 10 1-16,29-1-7 0,-38 2-12 15,15 0-40-15,-1 0-39 0,-24 0-241 16,24 21 109-16,4-21-83 0,2 17-132 16,7-17-261-16,3 19-269 0,8-19-190 15</inkml:trace>
  <inkml:trace contextRef="#ctx0" brushRef="#br0" timeOffset="-182146.93">28549 8825 3117 0,'0'-5'31'0,"14"-1"59"0,-14 1 114 0,0-7 643 0,9 5-366 15,-9 2-64-15,5 1-119 0,-5 1-62 16,3-1 39-16,-3 2-174 0,0 2-10 0,0 0-5 15,0 0-1-15,0 0-9 16,0 0 72-16,0 0-79 0,0 0 1 0,0 0 0 16,0 0 7-16,0 0 17 0,0 13 79 15,0-13-95-15,0 14-18 0,0-14-4 16,0 17-10-16,0 8 15 0,0-12-42 16,0 5 2-16,0 1-5 0,0 2 2 15,0 0-4-15,0 28 9 0,0-24-15 16,0 1-3-16,0 1-1 0,0-1-3 15,0-1 2-15,0 19-3 0,0-25 0 16,-17-1-2-16,17-4 2 0,0-1 1 16,0 5-25-16,0-12-10 0,0 2-187 15,0-8 19 1,0 0 86-16,0 0-56 0,0 0-60 0,0 0-618 16,0 0-1122-16,0 0 498 15</inkml:trace>
  <inkml:trace contextRef="#ctx0" brushRef="#br0" timeOffset="-181672.75">28661 9593 5489 0,'0'0'105'0,"0"0"20"0,0 0 42 0,0 0-34 0,0 0-20 16,0 0-40-16,0 0-13 0,0 0 7 16,0 0 13-16,-15 22-5 0,3-1 17 15,-7 3-42-15,9-10-26 16,-3-3-3-16,-2 1 0 0,-2-1-6 16,-1-1-6-16,-4-2 0 0,-1-2-4 15,-4 1 0-15,2-7 0 0,-2 5 1 0,-1-5-1 16,-21 0 20-16,29 0 3 0,4 0 9 15,3-18-12-15,4 18-3 0,2-17-14 16,4 17-8-16,3-24 8 0,0 9 1 16,0 0-5-16,0-2 7 0,25-15 15 15,0 2 29-15,7 18-28 16,-19 5-1-16,7-1-8 0,-3 2 4 16,2 3 3-16,-1 1 0 0,-2 2 0 15,3 0 3-15,18 22 18 16,-1 0-11-16,-17-22-22 0,-3 29 4 15,0-14 1-15,-3 2-1 0,0 2 1 16,-4 0-4-16,-3 0 2 0,0 3 0 0,-4 0-2 16,-2 26 3-1,-19-3-28-15,19-21-22 0,-30-1-29 0,9-1-52 16,-6-2-100-16,-6 1-141 0,-5 0-333 16,-5-2-392-16,-6-1-300 0</inkml:trace>
  <inkml:trace contextRef="#ctx0" brushRef="#br0" timeOffset="-178891.57">21888 8897 3313 0,'0'0'23'0,"0"0"150"0,0 0 700 0,0 0-341 16,0 0-97-16,0-19-125 0,0 19-67 15,-16 0 45-15,16 0-191 0,0-11-26 16,0 11-18-16,0 0-4 0,0 0-14 16,0 0 16-16,-7 0-23 0,7 0 22 15,0 0 17-15,0 0 13 16,0 41 117-16,0-28-146 0,0 17 46 15,0-12-43-15,0 1-6 0,0 0-11 0,0 2-4 16,-17 0-14-16,17 26-3 0,-15-24-11 16,15 1-2-16,-11 0-4 0,11-3 3 15,-8 0-11-15,8 14-41 0,0-18-3 16,-4-4-22-16,4-5-31 0,0-2-23 16,0 3-178-16,0-6-40 15,0-3-389-15,0 0 94 0,0 0-185 16,0 0-208-16,0 0 5 0</inkml:trace>
  <inkml:trace contextRef="#ctx0" brushRef="#br0" timeOffset="-178348.63">21599 9734 5198 0,'0'0'105'0,"0"0"46"0,0 0 79 0,0 0-8 0,0 0-38 0,0 0 74 16,0 0-171-16,0 0-1 0,0 17-11 15,0-17-9-15,0 42 16 0,19-25-54 16,-19 1-10-16,0 0-7 0,0-2-6 16,14-2-4-16,-3 9 3 0,-11-16-1 15,13-1 5-15,-6-6-5 0,3 0 5 16,0 0-6-16,17 0 1 0,-13-25-2 0,5 25 0 16,-1-30-1-16,1 14 1 15,18-18-3-15,-19 17 2 0,-4 2 2 16,0 0-1-16,-2 4 1 0,-2 2 16 0,-1 0 49 15,-9 9-11-15,2-5 8 0,-2 5 1 16,0 0 2-16,0 0-9 0,0 0 45 16,0 0-54-16,0 0 3 0,-17 18-6 15,17-18-4-15,-14 15 5 0,14 6-39 16,-11-8-5-16,11 1-2 0,-11 3 2 16,11 2-1-16,-8 20-2 0,4-18 1 15,4 2-4-15,0 0-10 0,0-1-21 16,0 0-36-16,0 23-225 0,0-24 49 0,18 1-72 15,-18 0-160-15,0-1-274 0,14 14-1718 16</inkml:trace>
  <inkml:trace contextRef="#ctx0" brushRef="#br0" timeOffset="-177097.01">29813 8899 4373 0,'0'0'200'0,"0"0"131"0,0 0 56 0,0 0-57 16,0 0-89-16,0 0 7 0,0 0-46 15,0 0-93-15,0 0 2 16,0 0-11-16,0 0 73 15,0 0-79-15,0 0-65 0,0 0-12 0,0 0 10 16,0 16 101-16,0-16-90 16,0 23-11-16,0-10-10 0,0 4 2 15,0 1-4-15,0 2-3 0,0 2-1 16,0 0-1-16,16 4-4 0,-16 26-1 16,0 1-7-16,0-30 5 15,0-1 0-15,0 1-1 0,0-4-4 16,-16-4-20-16,16-1-15 0,0-4-21 15,0 0-26-15,0-5-17 0,0-2-25 16,0-2-50-16,0 1-428 0,0-2-53 16,0 0-331-16,0 0-218 0</inkml:trace>
  <inkml:trace contextRef="#ctx0" brushRef="#br0" timeOffset="-176727.22">29504 9670 5359 0,'-5'0'101'0,"1"0"70"16,-1-17 76-16,-2 17 302 0,5 0-369 0,0-15-71 15,1 15-70-15,1 0-30 0,0 0-11 16,0 0 2-16,0 0 17 0,0 0 19 15,0 0 16-15,0 0 21 0,0 0 7 16,0 20 66-16,17-2-82 16,-17 25 70-16,11-27-106 0,-11 2-7 15,0 41 14-15,0-40-27 16,0 3-3-16,0 0-1 0,-16 18 2 16,16-22-8-16,-15 0-21 0,15-1-30 0,0-3-42 15,-9-2-43-15,9 3-247 16,0-8-93-16,0-6 171 0,0-1-144 15,0 0-255-15,0 0-337 0,25-23-204 16</inkml:trace>
  <inkml:trace contextRef="#ctx0" brushRef="#br0" timeOffset="-176435.69">29763 9817 4946 0,'0'17'272'0,"0"-17"-26"0,0 17 56 15,0-17-66-15,0 15-45 16,0-15-70-16,0 18-49 0,0-8-24 16,0 2-5-16,0-3-8 0,24 9 2 15,22-4-26-15,-29-11-5 0,4-2-1 16,0-1-1-16,1 0 3 0,-2 0-8 16,-1 0 7-16,-1-18 13 0,-2 18 17 15,-4-20 24-15,6-5 60 16,-15-7-45-16,-3 15-47 0,0 0 8 15,-21 0-4-15,21 2-7 0,-31 3-10 16,10 2-11-16,-1 5-5 0,-5 5 1 16,-28 0-33-16,1 22-164 15,30-22 1-15,3 28-69 0,4-10-83 16,5 1-261-16,3-1-337 0,9 0-238 0</inkml:trace>
  <inkml:trace contextRef="#ctx0" brushRef="#br0" timeOffset="-175462.06">31713 8860 2499 0,'-16'-19'549'0,"7"-2"513"16,3 12-658-16,3 1-109 0,-2 2-106 0,3-1 0 16,-1 4 4-16,3-1-10 0,-2 3-17 15,2-2-13-15,-2 2-12 0,2 1 5 16,0 0 156-16,0-2-54 15,0 2-156-15,0 0-7 0,0 0-13 16,0 0 22-16,0 0-59 16,0 0-35-16,0 0 0 0,0 0-2 15,0 0-1-15,0 0 7 0,0 19-2 16,19-19 1-16,-19 21 0 0,34 6 0 16,0 4 9-16,-17-17-9 15,3 1-4-15,1 0-2 0,0-1 3 0,-1-1-1 16,2-1 3-16,0 2-1 0,-3-1-4 15,1-1 4-15,10 10-2 16,-9-5 3-16,-14-10 6 0,-3-2 3 16,-2-1 5-16,-2-1 8 0,0 0 1 15,0-3 6-15,0 2 2 0,0-2-7 16,0 0-5-16,0 1-7 0,0 1 0 16,0-2-8-16,0 0-1 15,0 4 2-15,-19 5 13 16,4 10-12-16,2-6-8 0,-4 5-1 15,-4 1-4-15,-5 5-21 0,-35 34-161 16,-10 11-403-16,36-30-69 0,2 1-385 16,2-4-222-16</inkml:trace>
  <inkml:trace contextRef="#ctx0" brushRef="#br0" timeOffset="-174126.31">20985 8821 3258 0,'0'-2'101'0,"0"-5"321"0,0 5-170 0,0 0 43 16,0 0 2-16,0-1-2 0,0-1-56 16,0-1 165-16,18 4-232 0,-18 0-14 15,0-1-14-15,0 0-1 0,0 2 93 16,0 0-139-16,0 0-7 0,0 0-13 15,0 0 0-15,0 0-14 0,0 0 16 0,0 16-54 16,-21-16 5-16,21 16 8 0,-23-16 10 16,-24 54 71-16,30-40-90 15,-17 18 37-15,3-2-3 16,-1-2-8-16,16-14-33 0,0-2 4 16,0 0-6-16,0-3 9 0,3-1 1 15,-10 4 31-15,15-8-34 0,2-2 1 16,1-2-2-16,3 0-4 0,1 0-1 15,1 0-20-15,0 0-1 0,0 0 2 16,0 0-2-16,0 0 0 0,0 0-1 0,0 0 0 16,0 0 0-16,0 0 1 15,15 0 2-15,-15 0 9 0,10 17-6 0,-10-17-1 16,12 17-1-16,-4-17 0 0,1 24-3 16,16 4-2-16,-11-12 0 0,4 3 1 15,3 2 0-15,-1 0-15 0,28 26-132 16,-24-23-42-16,0 0-109 0,0 1-151 15,1-2-337-15,1-4-318 0</inkml:trace>
  <inkml:trace contextRef="#ctx0" brushRef="#br0" timeOffset="-171878.52">22973 8878 2937 0,'3'0'-51'0,"-3"0"125"0,0 0 10 0,0 0 98 16,0 0-86-16,0 0-17 0,0 0 66 15,0 0-65-15,0 0-10 0,0 0 17 16,0 0 66-16,0 0 17 0,0 0 288 0,0 0-237 15,0 0 19-15,0 0-6 16,0 0-1-16,0 0 134 0,0 0-258 16,0 0-37-16,0 0-21 0,0 0-12 0,-19 0 1 15,5 0 36-15,14 0-31 0,-21 0-8 16,10 0-3-16,0 0 4 0,-8 0 16 16,6 0-31-16,4 0-16 15,6 0 5-15,-1 0 8 0,-1 0 9 16,0 21 11-16,-3-21 4 0,-8 35 52 15,8-22-46-15,-2 2 4 0,1-1-2 16,1 3 2-16,-9 15 27 0,11-15-50 0,-1 0-8 16,2 0-5-16,0 0 4 15,3-3-8-15,2 16 7 0,0-17-12 0,0-1-1 16,19 1-1-16,-2 15 21 16,0-21-19-16,-17 1 3 0,23-2 3 15,-2 2 22-15,-10-5-20 0,-1-1-1 16,4 0-5-16,-1-2-1 15,28 0 7-15,-25 0-17 0,14 0-1 16,-16-18 2-16,1 18 1 0,-1 0-1 16,-3-12-3-16,2 12 2 0,10-13 7 15,-13 13 7-15,-1-8 9 0,-1 8 4 16,-1-10 0-16,5 0 3 0,-6 2-25 0,-3 1-3 16,0-2 0-16,1 0-4 0,1-2 4 15,3-13 1-15,-5 12 1 0,2 0 3 16,-3 2 5-16,0 0-4 0,-1-1 2 15,1-6-5-15,-2 9-1 0,0 1-4 16,0 0 2-16,0 0 1 16,-20-18-2-16,5 0-7 15,15 17 2-15,-12 1 3 0,1-6-3 16,11 7-3-16,-11 1-4 0,4-1-13 16,2 2-13-16,0-1-28 0,-9-2-170 15,4 7 68-15,0-2-30 0,-4 2-24 16,-2 0-65-16,-16 0-712 0,13 0 269 0,2 0-335 15,-2 20 8-15</inkml:trace>
  <inkml:trace contextRef="#ctx0" brushRef="#br0" timeOffset="-170105">28523 8864 3016 0,'0'0'3'0,"0"0"0"0,0 0 16 0,0-11 7 0,0 11 2 0,0 0 3 16,0 0-3-16,0 0 17 0,0 0 35 15,0 0-6-15,0 0 20 0,0 0 85 16,0 0 74-16,0 0 37 0,0-7 287 16,0 7-353-16,0 0-1 0,0 0-38 15,0 0-21-15,0 0-23 0,0 0 35 16,0 0-125-16,0 0-7 0,0 0-4 0,0 0-8 15,-14 0 32-15,14 0-33 16,0 0 4-16,-16 0 11 0,16 0 4 16,-13-14-3-16,-2 14 45 0,4 0-50 0,2 0 1 15,-3 0-4-15,-20 19 68 16,21-19-72-16,-2 0 1 0,2 23 7 16,-14-4 41-16,14-9-49 0,2 0-3 15,-3 3 1-15,2 0 1 0,-7 14 35 16,10-15-40-16,-1 2-1 0,1 1-7 15,0-2 1-15,2 2-2 0,-3 13 18 16,6-13-20-16,0 0-1 0,0-1-2 16,2 0 0-16,0 0-2 0,0 13 14 15,0-14-16-15,0-1 3 0,17 0-6 16,-17-2 3-16,16 10-2 0,1-11-5 0,-17 2-4 16,21-4 4-16,-12 2 1 0,3 0-2 15,9 4-1-15,-11-7 0 0,1 1-1 16,-1-3 1-16,1 1-1 0,-1-1-2 15,11 1 8-15,-11-3-5 0,0-2 5 16,2 0-8-16,23 0 12 16,-22 0-10-16,-1 0 0 0,15-19 2 15,-16 19 3-15,0 0-2 0,2-14 2 16,0 14 1-16,0-12 0 0,8-2 16 0,-9 7-15 16,-3-1-2-16,0 0-2 15,0 0-1-15,-2-2-1 0,11-11-1 0,-9 6-1 16,-1 1 1-16,-1 0-2 0,0-1 2 15,6-14 10-15,-10 17 0 0,1 0 2 16,-3 0-2-16,-1 4 1 0,0 0-5 16,0-5 5-16,0 6-13 0,0-1 5 15,-24 0-3-15,24-1 0 0,-21 0 2 16,-5-8-3-16,12 7-10 0,0 3-7 16,-1-2-19-16,3-1-20 0,-12-8-119 15,12 9 56-15,0 1-33 0,3 0-20 0,-1 1-46 16,1 1-34-16,-9-3-574 0,9 8 171 15,-1 1-120-15,-1 0-226 16,2 0 4-16</inkml:trace>
  <inkml:trace contextRef="#ctx0" brushRef="#br2" timeOffset="-155368.04">23296 9026 873 0,'0'0'48'0,"-15"0"212"0,15 0 146 16,-13 0 19-16,13 6-238 0,0-6 2 15,0 0-7-15,-10 0 308 0,3 0 113 16,-1 0-292-16,5 0-17 15,-2 0-30-15,2 0-29 0,1 0-50 0,-1 0-21 16,2 0-36-16,0 0-26 0,0 0-28 16,0-13-28-16,1 13-58 15,0 0 1-15,0 0 13 0,0 0-2 16,0 0 5-16,17 0 5 0,-1 0-4 16,9 0-12-16,-11 0 9 15,2 0-8-15,0 0 10 0,23 0 1 16,-19 16-5-16,2-16-6 0,2 0 5 15,2 14-7-15,0-14 9 0,-1 10-9 0,4-3-6 16,-2-7 0-16,2 8-6 0,-4-3 14 16,18 1 1-16,-13-4 12 15,-21-1-2-15,-3-1 8 0,-2 0 8 16,-3 0-7 0,-1 0-20-16,0 0 0 0,0 0-9 15,0 0-15-15,0 0 20 16,0 0 1-16,0 0-18 15,0-12-29-15,0 12 50 0,0 0-10 16,-17 0 7-16,17-7 7 0,-16 7-4 47,-137-24-3-47,136 24 8 0,-17-1 9 16,1 1 2-16,18 0-17 15,-30-1 5-15,36 1 5 16,2 0-12-16,-4 0 9 0,3 0 5 15,-2 0-12-15,-20 0 6 16,20 15 4-16,1-15 2 0,2 0 30 16,-1 0 7-16,3 0 13 15,-6 0 142-15,11 0-196 16,0 0-2-16,0 0-1 16,0 0 9-16,0 0 2 15,16 0-6-15,-16 0 12 0,13 0-1 16,-13 0 20-16,25 0 10 0,-9 0-1 15,1 0 6-15,3 0-19 0,1 0-5 0,24-13 9 16,-1 5-15 0,-21 8-18-16,1 0-2 0,1-6-4 0,-3 6 1 15,1 0 3-15,79 0-5 16,-86 0 6-16,0 0-2 16,16 12-4-16,0-12 4 15,-2 0 2-15,-16 0-5 16,-5 0 3-16,5 0 6 15,-9 0 0-15,-3 0 2 0,-2 0-1 16,0 0 4-16,0 0 6 0,0 0-8 16,0 0-14-16,0 0 4 0,0 0-3 15,-15 0-7-15,15 0-6 16,0 0-6-16,-14 0-9 0,14 0 2 0,-17 0 1 16,7 0-2-16,-19 0-42 15,-45 0-41-15,53 0 106 16,-3 0 0-16,3 0 5 0,-3 13 4 15,1-13 0-15,0 0 3 0,3 0 4 16,1 0-3-16,-11 0 11 16,7 6 8-16,15-6-7 0,-1 0 10 15,1 0 11-15,3 0 10 0,0 0 3 16,0 0-3-16,2 0-14 0,-1 0 6 0,1 0-8 16,1 0-8-16,0 0 1 0,2-12-15 15,0 12-11-15,0 0-2 16,0 0 2-16,0 0 3 0,0 0 0 0,0 0 1 15,22 0 7-15,-22 0 0 0,24 0 8 16,-7 0-1-16,28 0 35 16,12 0-2-16,-28 0-34 0,4 0-5 15,2 0 0-15,3 0 0 0,-1 0-3 16,2 0-7-16,-1-6-4 0,2 6 2 16,39 0 10-16,-13 0-6 15,-36 0-5-15,-4 0-3 0,-2 0 5 0,-3 0-3 16,0 0 1-1,37 0 5-15,-40 0-4 0,2 0 5 16,-1 0-3-16,-3 0 1 0,1 0-1 0,-2 0-1 16,-1 0 4-16,-2 0-1 0,6 0 3 15,-8 0 2-15,-7 0-6 16,-2 0-1-16,-1 0-2 0,0 0 1 16,0 0-5-16,0 0-2 0,0 0-2 15,0 0-3-15,0 0 4 0,0 0-5 0,0 0-31 16,-16 0 1-1,16 0 29-15,-17 0-3 0,6 0-11 16,-3 0-1-16,-2 0-6 0,-3 0 1 0,-4 0 3 16,-2 0-1-16,-59 0-19 15,55 0 49-15,0 0 2 0,0 0-3 16,0 9 6-16,-22-9 3 16,8 0 1-16,25 0 4 0,4 0 4 15,2 0 9-15,3 0 8 0,-2 0 21 16,2 0-9-16,7 0-20 15,-1 0 3-15,2 0-4 0,0 0-4 16,1 0-1-16,0 0-9 0,0 0 0 16,0 0-3-16,0 0 1 0,0 0 1 15,0 0 31-15,21 0-6 0,-21 0-1 0,20 0-4 16,-6 0-6-16,5 0-5 0,4 0-8 16,1 0-3-16,5-13 0 15,2 13-3-15,37-11 6 0,2 11-12 16,-37-7 6-16,33 3-2 15,-33 4 0-15,-3-3 2 0,32 1-2 16,1 0-6-16,-32-1 0 16,1 2 4-16,65-3-11 15,-66 2 12-15,-2 0 0 0,2 2-2 16,-3-2-1-16,-2 2 0 0,15-1-1 16,-12 1-6-16,-19 0 2 15,-3 0 2-15,-2 0 6 0,-2 0 5 0,-1 0 7 16,-2 0-7-16,0 0-1 15,0 0-1-15,0 0 0 0,0 0 1 16,0 0-7-16,0 0-1 0,0 0 0 16,0 0-8-16,-22 0-18 15,4 0-16-15,-44 0-9 16,40 14 48-16,0-14 2 0,-2 0 1 16,-1 0 5-16,-1 8 3 0,2-8 0 15,0 0-3-15,2 0 1 0,-1 6-3 0,-19-6-3 31,-39 2 9-31,44 0-3 0,4-2 2 16,0 0-1-16,16 0-1 16,2 0 1-16,1 0 9 15,-8 0 46-15,6-13 31 16,13 13-78-16,2 0-15 0,1 0-2 16,0 0 1-16,0 0-6 0,0 0 12 15,19 0 5 1,-19 0 0-16,23 0-10 0,-9 0 7 15,1 0 3-15,8 0 0 0,0 0 0 16,66 0 0-16,-57 0-4 16,4 0 7-16,2 0-6 0,0 0-4 0,37 0 3 15,-7 0 3-15,-34 0 0 16,-3 0-8-16,-6 0 2 16,38 0-2-1,-6 0-2-15,-47 0 8 0,-1 0 5 16,2-11-7-16,8 11-1 15,12-4-14-15,-25 4 8 16,0 0 2-16,-2 0-10 16,-4 0 0-1,0 0-2-15,0 0 15 0,-18 0 0 16,3 0-4-16,-6 0 0 16,-8 0 2-16,13 0 3 0,0 0-2 15,-20 0-12-15,-6 0-4 16,20 0 7-16,-30 0 2 15,24 12 10-15,-29-12 7 16,5 0-3-16,31 0-3 0,3 0 4 16,4 6-1-16,0-6 5 15,11 0-17-15,3 0-8 0,0 0 6 16,0 0 3-16,0 0 12 16,17 0 9-16,-17 0-15 0,26 0 7 0,-9 0-8 15,4 0 2-15,6 0-5 16,-1 0 9-16,5 0-6 0,2 0-3 0,0 0 10 15,3 0-12-15,-4-14 5 0,31 14 6 16,-34 0-2-16,-4 0-1 0,-5 0-1 16,0 0 1-16,-4 0 2 0,-3 0-2 15,-2 0 1-15,10 0 0 16,-17 0 0-16,-2 0 2 0,-2 0 4 16,0 0 0-16,0 0-1 0,0 0-5 15,0 0-9-15,0 0-2 16,0 0-7-1,0 0 14-15,-31 0-16 32,-51 0-2-32,67 0 21 0,1 0-3 15,-1 0 3-15,2 0 0 0,1 0 1 0,-11 0-5 16,4 0 1-16,13 0-1 16,1 0 1-16,2 0 0 15,-1 0 0-15,4 0 1 0,0 0 2 0,0 0-2 16,0 0-4-16,0 0 13 15,42 0 2-15,-28 0-11 16,4 0 4-16,0 0-2 0,2 0 2 16,41 0-9-1,-25 0 4-15,-22 0 0 0,-3 0 4 16,9 0-2-16,-7 0 3 16,-9 0-5-16,1-5-57 15,-3 5 3-15,-2 0-26 16,0 0-61-16,0 0-141 0,0 0-301 15</inkml:trace>
  <inkml:trace contextRef="#ctx0" brushRef="#br2" timeOffset="-150167.4">25136 8971 1950 0,'-16'0'160'0,"16"0"28"0,-16 0 69 0,3 0 161 0,4 0-124 16,2 0-144-16,7 0 20 0,-5 0-17 16,4 0 38-16,1 0-16 0,-1 0 130 15,1 0-173-15,0 0 2 0,0 0 5 16,0 0-6-16,0 0-22 0,0 0-16 15,0 0-17-15,0 0-7 0,0 0 8 16,0 0 79-16,19 0-34 16,-6 0-86-16,-2 0-5 0,3 0 6 0,-1 0-7 15,30 0 17-15,8-10-29 16,-21 10-17-16,3 0-3 0,1 0 1 16,4 0 1-16,-2 0 0 0,0 0-3 15,-2 0-1-15,-1 0 0 0,-5 0 0 16,25 15-12-16,-17-15 0 15,-21 0 13-15,-2 0-5 0,-5 0 6 16,6 0 0-16,-10 0 18 16,-1 0-5-16,-3 0 5 0,0 0-8 0,0 0-1 15,0 0-8-15,0 0-2 16,0 0-2-16,0 0-7 0,0 0-9 0,-19 0-7 16,2 0-48-16,-13 0 11 15,12 0 49-15,-3 0-4 0,-25 0 11 16,-3 0 10-16,28 0-7 15,-1 0 3-15,2 0 4 0,2 0-1 16,0 0 22-16,-11 0 20 0,17 0-18 16,-2 0-17-16,1 0-1 0,2 0-8 15,2-12 0-15,-2 12 6 0,2 0-7 16,-4 0 2-16,5 0 2 0,2 0-6 16,-7 0 5-16,8 0-16 0,3 0 13 15,2 0 2-15,0 0 2 16,0 0 4-16,0 0-9 0,0 0-1 0,0 0 3 15,0 0-5-15,0 0 39 16,20 0 25-16,-4 0 8 16,-1 0-34-16,1 15 9 0,23-15 30 15,7 13-29-15,-21-13-35 16,2 0 0-16,1 8 1 0,0-8 5 16,4 4-6-16,2-4-5 0,-1 3-4 15,3-3-4-15,2 0 5 0,0 1 0 16,34 1 4-16,-40-2-3 0,0 1-2 0,-1 0 0 15,-4 0 2-15,-3 1-4 16,-1-1 3-16,-5 0-3 0,-1 0 4 0,-5-1 4 16,-3 0 1-16,2 1 10 15,-11-1 1-15,0 0-10 0,0 0-7 16,0 0-5-16,0 0-2 0,0 0-5 16,0 0 1-16,0 0-9 0,-16 0-17 15,16 0 0-15,-16-12-30 16,-28 12 45-16,24 0 19 0,0 0 0 15,-3 0-1-15,-29 0-10 16,-6 0 7-16,26 0 5 0,-73 13-2 16,69-13 2-16,-3 11-4 0,2-11 3 15,3 0-1-15,3 6 4 16,3-6 1-16,-19 6 2 0,18-2-6 16,18-4-1-16,0 2-7 15,10-2 5-15,1 0 4 16,0 0 7-16,0 0-1 0,0 0 6 15,0 0 11-15,21 0 62 16,-3 0 7-16,9 0-51 0,-5 0-3 16,3 0-5-16,2 0 5 0,4 0-13 15,3 0-8-15,4 0-4 0,4 0-6 0,2 0 1 16,84-14 3-16,-86 14-9 16,-1 0-3-16,-1 0 6 15,1 0-9-15,4 0-8 0,39 0-15 16,0-9 5-16,-44 9 14 0,-1-8 2 15,-1 8 4-15,31-8-4 16,-8 4 6-16,-34 1 4 0,-2 3-3 16,-6-2 4-16,0 1 3 0,-6 0-4 15,-1 1 4-15,-4 0-8 0,-3-2-3 16,-1 2 2-16,-2 0-12 16,-2 0-1-16,0 0 4 0,0 0-1 15,0 0-3-15,-26 0-18 0,-17 0-2 16,20 0 21-16,-1 0-1 15,-5 0-4-15,0 0 4 0,-5 0-1 0,-2 0-3 16,-3 0 7-16,-5 0-6 0,-2 0 7 16,0 0 2-16,2 10 8 0,-44-10 8 15,49 0-3-15,5 0-3 0,5 9 0 16,9-9 6-16,2 0 13 0,7 0 14 16,3 0 2-16,4 0-5 0,0 2-7 15,2-2-12-15,2 0 2 16,0 0-7-16,0 0-5 0,0 0 14 15,18 0 4-15,-18 0 9 0,24 0 6 0,-8 0-8 16,7 0 1-16,-1 0 0 0,40 0 23 16,11 0-23-16,-35 0-25 15,0 0 2-15,-2 0-6 0,0 0 3 16,2 14-3-16,-4-14 0 0,2 0 4 16,-3 0-2-16,1 9 2 0,31-9-7 15,-4 0 7-15,-32 0 1 16,2 0-3-16,1 0 0 0,31 0-3 15,-1 0 4-15,-32 0-4 16,-3 0 6-16,-4 0-4 0,-5 0 1 16,-1-13 2-16,-8 13-5 0,1 0 1 15,0 0 3-15,-10 0-5 16,0 0 1 0,0 0-2-16,0 0 1 0,-15 0-4 0,1 0-6 15,-9 0-3-15,10 0 0 16,-5 0 1-16,-1 0-1 0,-4 0-1 15,-4 0-3-15,-34 0-23 0,25 0 26 16,-2 0 9-16,-3 0 6 0,-3 0-1 16,2 0 3-16,0 0 2 0,4 0 0 15,3 0 1-15,5 0-2 0,6 0 3 16,-8 0-3-16,17 0 0 16,10 0-1-16,2 0 2 0,3 0 0 0,-2 0-2 15,2 0 7-15,0 0-5 0,0 0 1 16,0 0 5-16,0 0 51 15,19 0 43-15,8 0-59 0,-5 0-19 16,5 0-7-16,6 0-2 0,6 0-3 16,3 0 0-16,4 0-11 0,0 0 2 15,0 0-4-15,46 0 6 16,-8 0-1-16,-44 0-5 0,-1 0 2 16,-1 0-5-16,-2 0 4 0,-2 0 1 0,-3 0-2 15,-1 0 7-15,-3 0-5 0,-2 0-2 16,15 0-3-16,-9 0 2 15,0 0-4 1,-16 0 3-16,-7 0 5 16,-3 0 0-16,-5 0-2 0,0 0 1 15,0 0 1-15,0 0-4 0,0 0-4 16,-22 0-8-16,22 0 8 16,-21 0 1-16,7 0 1 0,-3 0 0 15,-6-16-8-15,-2 16 3 0,-2 0-3 16,-2 0 4-16,-2 0 5 0,-39 0-6 15,3 0 4-15,31 0 3 16,2 0 0-16,-1 0-5 0,-33 0 6 16,3 0 2-16,33 0-1 0,3 0 1 15,2 0 1-15,-15 0-2 16,19 0-10-16,18 0 3 0,1 0-5 16,4 0 6-16,0 0 2 0,0 0 3 15,0 10 6-15,27-10-2 0,-27 0-1 16,30 0 2-16,16 0 6 15,10 0 7-15,-24 0-10 0,1 0 2 16,1 0-1-16,5 0-1 0,1 0 4 16,2 0-6-16,6 0-2 0,2 0 0 0,-1 0 0 15,49-15-6 1,-8 15-2-16,-54-7 2 0,-1 7 4 0,-7 0-2 16,1 0 0-16,14-4 0 15,-11 4 4-15,-19 0-3 0,-2 0 5 16,-4 0-4-16,0 0-1 0,-5 0 3 15,0 0-3-15,0 0-1 0,1 0 5 16,-3 0 1-16,0 0 0 16,0 0-2-16,0 0 2 0,0 0 0 15,0 0-4-15,0 0-11 16,-18 0-1-16,0 0 11 0,4 0-1 0,-6 0 0 16,-24 0-9-1,-15 0-2-15,28 0 12 0,-3 0-7 16,-3 0-1-16,2 0 5 0,-4 0-4 0,-1 0 1 15,-1 0 5-15,-1 0-1 0,-2 0 3 16,2 0 4-16,2 0-4 0,-31 0 2 16,42 0 0-16,1 0-2 0,6 0 4 15,6 0-3-15,2 0-2 0,4 0-2 16,5 0-5-16,3 0 1 0,2 0 2 16,0 0 3-16,0 0 0 15,22 0 12-15,1 0-3 0,-5 0-1 16,1 0 0-16,4 0 6 0,2 0-2 0,4 0 0 15,3 0-3-15,4 10-5 16,87-10 5-16,-81 0-5 0,2 0-2 16,0 0 1-16,2 0 0 0,40 0-3 15,-4 0-5 1,-9-13 9-16,-43 13-2 0,24 0-5 16,-9 0 5-16,-26 0 5 15,0 0-3-15,-1 0-4 0,0 0 0 16,-2 0-2-16,-3 0 0 0,0 0 7 15,-1 0-5-15,-1 0 0 0,3 0-6 16,-5 0 8-16,-7 0 3 0,-2 0-1 16,0 0 3-16,0 0 4 0,0 0 4 15,0 0 6-15,0 0-3 0,0 0-4 16,0 0-8-16,0 0-7 16,-17 0-4-16,17 0 4 0,-19 0-7 15,19 0 1-15,-21 0-2 0,9 0-1 16,-18 0-13-16,-6 0 0 15,14 0 13-15,-3 0 0 0,0 0-1 16,-31-11-10-16,-7 7 1 16,29 0 16-16,1 4 6 0,-1-5 0 15,5 4 0-15,2-1-2 0,5 0 1 16,3 1 1-16,3 0 0 0,-1 0 8 16,12 1 2-1,5 0-8-15,0 0 6 16,0 0-5-16,0 0 24 0,20 0-13 15,-20 0 6-15,61 0 9 16,2 0-17-16,16 0-10 16,-41 14 2-16,0-14-5 0,2 0 1 15,-1 9 0-15,-2-9 0 0,-3 0 0 16,-2 9-2-16,-3-9 0 0,23 4 3 16,-12-4 0-16,-21 0-1 15,-5 0-2-15,-1 0 2 0,-2 0 6 0,-1 0-3 16,0 0-4-16,-3 0-1 15,-1 0-1-15,-2 0 4 0,4 0 0 16,-6 0-9-16,-2 0 5 0,0-12-4 16,0 12 1-16,0 0 0 0,0 0-2 15,0 0 5-15,-23 0 0 16,23 0-1-16,-19 0 5 0,5 0-1 16,-2 0-1-16,-2 0 1 0,-2 0 0 15,-3 0-2-15,1 0 1 0,-23 0-5 16,4 0 8-16,23 0-5 15,1 0 2-15,2 0-3 0,-9 0 1 16,11-11 8-16,8 11-8 0,1 0 2 16,2 0-2-16,2 0-12 15,0 0-31 1,0 0 43-16,0 0 3 0,24 0 3 16,-10 0-3-16,1 0-5 0,8 0 6 15,4 0-2-15,2 0-1 0,5 0 2 16,-3 0-5-16,34 0-2 0,-35 0 9 15,-4 0 1-15,-1 0-2 0,-5 0 4 16,0 0-4-16,-3 0-3 0,-2 0 2 16,3 0-1-16,-7 0-1 0,2-14 3 15,14 14-3-15,1-9 0 0,-17 9 1 16,0-8-3-16,0 8 5 0,1 0-4 16,-5 0 1-16,-2 0-3 0,-2 0-8 15,-1 0 4-15,-2 0-10 16,0 0 7-16,0 0 11 0,0 0 0 15,0 0 6-15,-20 0-3 0,20 0-1 16,-22 0-2-16,22 0 1 0,-29 13 1 16,10-13-2-16,-25 0 7 15,-1 8-3-15,20-8-2 0,-2 0-3 0,0 5 5 16,-25-5 0 0,5 0-2-16,23 0 0 0,1 0-1 15,-15 0 3-15,24 0-5 0,-4 0-7 16,12 0 5-16,4 0 1 0,0 0-7 15,2 0-10-15,0 0 11 16,19 0 12-16,-19 0 2 16,23 0-8-16,13 0 4 15,12 0-1-15,-20 0 0 0,4 0-2 16,1 13 1-16,2-13 1 0,-2 0 1 16,32 0 0-16,-31 0-3 0,-5 0 2 15,2 0 0-15,-3 0 4 0,-4 0 2 16,-2 0 1-16,-1 0 6 0,-3 0-5 15,-3 0-3-15,-1 0 3 0,-1 0 11 16,-6 0 22-16,-6 0-22 16,-1 0-5-16,0 0-10 0,0 0-7 0,0 0 1 15,0 0-1-15,0 0 0 0,0 0 1 16,-37 0 0-16,37 0 6 16,-25 0-5-16,10 0 2 0,-1 0-1 15,-4 0 0-15,-22 0 2 16,-6 0-2-16,23 0 3 0,-2 0 2 15,2 0-3-15,-24 0 1 0,-2 0-6 16,29 0 0-16,3 0-5 16,1 0-2-16,3 0-5 0,5 0 0 0,4 0-6 15,1 0-12-15,1 0-10 0,3 0-6 16,1 0 9-16,0 0 21 0,22 0 16 16,47 0 1-1,-44 17 1-15,3-17-2 0,1 0 4 16,1 0 3-16,1 0 2 0,2 0-6 15,-2 0 2-15,1 7-3 0,20-7 3 16,-7 0 12-16,-30 0 3 16,15 0 54-16,-24 0-41 0,-3 0 4 15,-1 0-5-15,-2 0 3 16,0 0 12-16,0 0-47 16,0 0-2-16,0 0-1 0,-24 0-3 0,24 0-3 15,-27 0-2-15,-12 0-27 16,-9 0 12-16,22 0 17 15,-24 0 4-15,6 0 3 16,11 0 4-16,20 0 8 0,3 0-5 16,3 0 2-16,3 0-2 0,0 0-17 15,23 0-27 1,-19 0 28-16,22 0-6 0,-22 0 8 16,28 0-7-16,-15 0 5 0,3 0 8 15,-3 0-1-15,3 0 10 16,51-14-8-1,-54 12 7-15,-3 2 33 16,-7-1-13-16,-1 0 32 0,-2 0-19 16,0 0-37-16,0-1-48 15,0 0-66-15,-23 2-77 0,0-4-590 32</inkml:trace>
  <inkml:trace contextRef="#ctx0" brushRef="#br2" timeOffset="-147344.78">24116 7878 3985 0,'0'-3'380'0,"0"0"-1"0,0 1-41 0,0 1-104 15,-20-2 53-15,20 3-191 0,-15 0-56 16,15 0-11-16,0 0-19 0,0 0 7 16,-7 16 103-1,2-16-98-15,5 0 4 0,-4 10-4 16,4-10 8-16,-1 10 20 0,1-3-26 0,-1-2-8 16,1-5-1-16,0 8 3 15,0-2 15-15,0-3-9 0,0 2 2 0,18 0 2 16,-18 1-8-16,15 0-4 0,7 10-2 15,-8-6-6-15,-1-1-2 0,1 3-6 16,1-5 2-16,-4 4 0 0,11 7 5 16,-15-8 6-16,-2 0 9 0,1-2 13 15,-4 2 11-15,-2 4 48 0,0-3-56 16,0-1-9-16,0 0-9 0,-46 24-4 16,46-21-18-16,-31-3 0 15,15 3-19-15,-17 5-106 0,18-10-2 16,1-1-53-16,1-3-86 0,3 1-201 0,-6-4-911 15,13-1 467-15,1 0 71 16,2-22 152-16</inkml:trace>
  <inkml:trace contextRef="#ctx0" brushRef="#br2" timeOffset="-147186.85">24122 7843 4695 0,'0'0'37'0,"0"0"95"0,0 0 9 15,0 0 20-15,0 0-7 0,0 0-21 16,0 0-55-16,0 0 24 0,0 0-50 0,0 0-10 16,22 0-24-16,-22 0-54 0,44 0-336 15,-25 0-67-15,0 0-131 0,1-19-26 16,3 19-298-16</inkml:trace>
  <inkml:trace contextRef="#ctx0" brushRef="#br2" timeOffset="-146662.2">24830 7741 2996 0,'3'-3'83'0,"-3"1"166"0,2-1 151 16,0 1 518-16,-2 0-357 15,2 2-406-15,-2 0-22 0,0 0 1 16,0 0 10-16,0 0-3 0,0 0-13 16,0 0-21-16,0 0-22 0,0 0-7 15,0 0 85-15,-18 18-2 16,18-18-99-16,-13 16-9 0,13-4-10 16,-26 2-4-16,-15 19 33 15,-9 2-14-15,24-15-38 0,-1-5-6 0,1 0 2 16,1 2-7-16,2-2 3 0,2-2 0 15,2-2-1-15,3 1 0 0,3-5-3 16,-5 8-3-16,11-9-6 16,7-6 1-16,0 1 1 0,0 1-3 15,19 9 9-15,-19-6-2 16,20 2 2-16,-5 0 0 0,4 3-4 16,28 12-3-16,12 7 1 15,-28-15 2-15,2 3-2 0,-1-2 3 16,-3 2-8-16,0-1 1 0,-6-2-1 15,-1-1-1-15,-4-1 2 0,-2-1-8 16,-7-3-7-16,-1 0-5 0,2 1-54 0,-8-6 24 16,0-1-29-16,-2-1-28 0,0-1-45 15,2 0-599-15,-2 0 296 16,3 0-274-16,-1 0-270 0,0 0-301 16</inkml:trace>
  <inkml:trace contextRef="#ctx0" brushRef="#br2" timeOffset="-146142.59">25048 7961 5313 0,'0'-8'189'0,"0"4"-14"0,17-9 133 0,-17 8-206 0,16-2-46 0,13 0 34 15,6-1 1-15,-15 6-61 16,0 2-4-16,2 0-5 0,-3 0-1 16,15 0 31-16,-20 18-24 0,5-18 37 15,-13 18-20-15,-1-18 11 16,-2 28 57-16,-3-14-67 0,0 1-12 16,-25 4-9-16,25 3-7 0,-36 3-3 0,9-3-6 15,0 3-10-15,-3 0 5 16,0-2-6-16,-22 16 2 15,18-14 4-15,25-18 3 0,9-4 4 0,-7-3-3 16,7 0-1-16,0-22-3 16,51-13-2-16,-30 13-2 0,4-6-3 15,4-5 7-15,2-1 0 0,1-2-1 16,0 1-2-16,-1-3-10 0,-2 4 7 16,-4 2 4-16,13-18 18 15,-18 21 30-15,-15 21-17 0,-5 3-8 0,0 3-9 16,0 1-4-1,0 1-9-15,-23 0-2 0,23 20-5 0,-25-20-1 16,25 24 0-16,-49 23 21 16,38-30-10-16,11 2-6 0,-12-1-1 15,12 7 1-15,-6-4-3 0,6 4-13 16,0-4-18-16,0 4-24 0,0-2-28 16,22 17-164-16,5-15-99 15,33-9-646-15,-32-16 281 16,4 0-235-16,6 0-177 0</inkml:trace>
  <inkml:trace contextRef="#ctx0" brushRef="#br2" timeOffset="-145739.58">26106 7818 5066 0,'0'-2'145'0,"0"-4"277"0,0 2-42 0,0 1-249 16,0 3-38-16,0 0-43 0,0 0 38 16,0 0 24-16,0 0-69 15,0 0-1-15,0 0 15 0,0 0 13 16,0 21 11-16,-20-21-4 0,20 19-19 16,-29-5-15-16,10 3-5 0,-2 1-2 0,-2 0-7 15,-22 18 29-15,25-19-39 16,0-2 2-16,4-2-11 0,4-1-5 0,-1 2 1 15,4-3-2-15,2 0-3 0,0 0 0 16,3-1-1-16,2-2-2 0,2 10 4 16,0-4 2-16,21-8-5 15,-21 1 7-15,29 2-10 0,-10 1 1 16,2 1-4-16,6-3-10 0,0 5-10 16,4-1-16-16,28 13-105 15,-4-1-116-15,-30-15 71 0,-2 0-41 16,-3-3-82-16,2-1-253 0,-3-2-338 0,3-3-260 15,0 0-346-15</inkml:trace>
  <inkml:trace contextRef="#ctx0" brushRef="#br2" timeOffset="-145274.2">26848 8061 5852 0,'8'-5'49'0,"-1"-1"44"16,-3 0 65-16,2 0 48 0,0 0 95 16,-6 3-226-16,0 2-38 0,0 1-11 15,0 0 13-15,0 0 12 0,0 0-9 16,0 0-5-16,0 0-18 0,0 0-17 16,-29 0-2-16,-5 0-3 15,-43 0 5-15,46 0 1 16,2-19-3-16,-25 4 0 15,9 0 9-15,27 15 18 0,2-16 15 16,3 16 7-16,4-13 8 0,4 13-12 16,3-14-17-16,2 9-12 0,0-2-5 15,23-22 33-15,-23 16-38 16,27 5-1-16,-12-3-1 0,2 2-5 0,0 2 7 16,26-4-2-1,42 11 11-15,-65 0-13 0,1 0 5 16,-4 20 3-16,2-20-1 0,-4 18 7 15,1-18-4-15,-3 20 4 16,14 17 49-16,-22-24-36 0,-5 4 3 16,0 3-6-16,0 2-7 0,0 1-8 15,-28 4-5-15,-34 62-53 16,32-60-20-16,2-1-41 0,-71 47-627 16,69-56 153-16,-1 1-379 0,1-4-274 15</inkml:trace>
  <inkml:trace contextRef="#ctx0" brushRef="#br2" timeOffset="-141207.91">625 11608 2973 0,'-5'-11'125'0,"1"11"331"0,4 0-1 0,-2-10 491 16,0 10-312-16,1 0-461 15,0 0 73-15,1 0-79 16,0 0-122-16,0 0-2 0,0 0-19 15,0 0 0-15,15 0 87 16,-15 0-35-16,0 0 8 0,33 19 91 16,-23 0-142-16,12 9 15 15,5 6-10-15,-15-16-30 0,15 21 2 16,-1 1-7-16,-14-18-1 16,12 18 1-16,-10-5-24 15,2 5-106-15,-14-33 53 16,0-1-13-16,-2 0-19 0,2-3-163 15,0-3 70-15,-2 0-143 0,0 0-211 16,0 0-157-16,0-29-106 0,0-9-874 16</inkml:trace>
  <inkml:trace contextRef="#ctx0" brushRef="#br2" timeOffset="-140946.89">742 11485 4317 0,'-4'-13'-10'0,"1"8"100"15,-1-6 538-15,2 2-1 16,2 5-480-16,0 0 4 16,19-2 33-16,-19 6-97 0,16-3 58 15,20 1-27-15,-25 2-70 16,3 0-11-16,19 0 33 0,-17 22-34 0,3-22-3 16,1 22-9-16,0-5-6 0,2 0-11 15,18 24 0-15,-21-19-15 0,-4 2-22 16,1-3-26-16,-5 0-31 0,1 0-31 15,3 15-168-15,-10-22 113 0,-2-2-63 16,-2-2-116-16,-1-1-209 0,0 1-742 16,0-10 719-16,-27 0 19 0,27 0-12 15</inkml:trace>
  <inkml:trace contextRef="#ctx0" brushRef="#br2" timeOffset="-140762.21">827 11684 3987 0,'-10'0'163'0,"-2"21"192"0,1-21 109 15,-10 13 369-15,14-13-615 16,-3 0-65-16,10 0-164 0,0 0 7 16,0 0 19-16,21 0 16 15,-2-24-17-15,-19 24-8 0,31-28-1 16,-10 9-11-16,26-19-95 0,-25 16-18 16,5 0-68-16,-3 0-107 0,3 1-181 15,-4 3-133-15,19-15-638 0,-25 15 576 16,-2 5 87-16</inkml:trace>
  <inkml:trace contextRef="#ctx0" brushRef="#br2" timeOffset="-140593.65">1151 11393 5911 0,'0'0'44'0,"0"0"57"0,-20 0 40 16,20 0-13-16,-23 0-38 0,23 0-192 15,0 0-110-15,0 0-207 0,0 0-241 16,0 0-118-16,0 0-1146 0,0 0 1247 16</inkml:trace>
  <inkml:trace contextRef="#ctx0" brushRef="#br2" timeOffset="-140051.67">1130 11107 4679 0,'0'-6'460'0,"0"5"-125"16,0 0-12-16,-13-1-82 0,13 2-64 15,0 0-74-15,0 0-32 0,0 0-41 16,0 0 23-16,0 0 17 0,0 0 11 16,0 17-9-16,25-5 13 0,-25-12-64 0,22 21-9 15,-22-9-3-15,23 1 0 0,1 12 1 16,-10-12-9-16,-3-1 0 15,1 0-1-15,-1-1-1 0,-1 0-1 0,9 5-28 16,-12-9 6-16,-1-4-3 0,-4-1 7 16,5 0 6-16,-4-2 3 0,-3 0 9 15,0 0 2-15,2-22 3 0,-2 22-4 16,2-28 0-16,3-7 0 0,-2 18 3 16,0 1-2-16,2 1-2 0,-2 2 0 0,-1 4-3 15,6 0-4-15,-5 2 5 16,1 7 3-16,0 0 0 0,2 0 2 15,9 0 4-15,-4 0-1 0,0 0-2 0,3 0 0 16,0 0-3-16,3 0 1 0,21 0 0 16,-18 0 2-16,-2 0-4 0,2 0 0 15,-2 0 3-15,12 0-3 0,-21 0 9 16,0 0 10-16,-5 0 23 0,0 0 0 16,-4 0-3-16,0-16-1 0,0-1-24 15,-21 4 9-15,21-1 3 0,-22-4 10 16,22-1 3-16,-44-21 34 0,26 21-42 15,1 2-8-15,3 0-10 0,0 6-2 16,-6-10-22-16,13 15-32 0,-2 1-56 16,6 1-74-16,3 2-109 0,0 2-150 0,0 0-987 15,0 0 581-15,0 0-186 0,27 0 295 16</inkml:trace>
  <inkml:trace contextRef="#ctx0" brushRef="#br2" timeOffset="-139890.99">1728 10874 5815 0,'0'0'51'0,"0"0"49"0,-18 0 55 0,18 0 24 0,0 0-49 16,0 0-31-16,-13 0-137 0,13 0-34 16,0 0-42-16,0 0-54 0,0 0-462 15,0 0 49-15,0 0-113 0,17 0-277 16,-17 0-105-16,0 0 230 0</inkml:trace>
  <inkml:trace contextRef="#ctx0" brushRef="#br2" timeOffset="-139486.71">803 12180 4952 0,'-34'34'53'0,"0"-2"110"0,0-1 101 16,-28 27 336-16,35-31-398 0,8-6-86 15,0-2-67-15,3 5-32 0,15-18-23 16,1-4 20-16,0 0 98 0,21-2 79 16,6-18-4-16,-11-7-95 15,4 6 8-15,3-3-5 0,3-5 5 16,34-37 54-16,-28 28-97 0,5-3-13 15,3-6-12-15,2-2-6 0,6-3-10 16,57-62-10-16,25-17-6 0,-55 59-6 16,86-74-46-16,10 5-26 15,-87 71 40-15,77-53-8 0,-91 72 31 16,-14 6 8-16,-5 6 6 0,-10 8-6 16,-10 4 7-16,-9 7 2 0,3-5 5 15,-15 7-52-15,-10 10-27 16,0-2-222-16,0 5 72 0,0-1-48 15,0 0-88-15,0 1-258 0,-20-1-142 16,20 0-371-16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4-10-27T13:48:01.48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13356 4975 3101 0,'-8'0'43'0,"-7"0"230"0,9 0 33 16,1-15 108-16,-2 15 25 0,0 0-35 15,1 0-89-15,-1 0 98 0,0 0-267 16,4 0-10-16,1 0-22 0,0 0-29 16,-2 0 20-16,2 0-88 0,-1 0-10 15,3 0-6-15,-2 0-3 0,2 0-5 16,0 0-15-16,0 0 13 0,0 0 7 0,0 0 6 15,0 0-1-15,27 0 0 16,0 0 1-16,-7 0 1 0,1 0-2 0,6 0-3 16,0 0 0-16,29-18-6 0,-30 18 2 15,3-11 2-15,-2 11 2 0,-2 0 0 16,-2 0 1-16,13-8-2 0,-19 8 3 16,-5 0 0-16,-3 0 2 0,-3 0 8 15,0 0 18-15,-6 0-13 0,0 0-6 16,0 0-2-16,0 0-11 0,0 0-25 15,0 0-129-15,0 0-21 0,0 0-142 16,0 0-172-16,0 0-177 0,0-16-1028 16,0 16 86-16</inkml:trace>
  <inkml:trace contextRef="#ctx0" brushRef="#br0" timeOffset="565.12">13877 4801 4129 0,'0'0'263'0,"0"0"44"0,-16 0 89 15,16 0-43-15,0 0-65 0,0 0-122 16,0 0-65-16,0 0-96 0,0 0 10 0,0 0 28 16,0 0 15-16,0 0 6 0,0 0 21 15,20 0-71-15,-20 16-8 0,15-16 0 16,-15 0-5-16,34 14 4 0,-20-14-7 15,2 0 2-15,-1 8 2 0,1-8-6 16,2 0 2-16,14 0-27 0,-17 0 3 16,1 0-1-16,-1 0-1 0,1 0 4 15,-4 0 6-15,10-16 3 0,-13 2 14 16,2 14 4-16,-4-17 4 0,0 17-1 16,-1-25 41-16,-2 17-7 0,0-1 15 15,-4 1 6-15,0 2 1 0,0-1 0 0,0-6 68 16,0 8-60-16,0 0 4 0,0 3-13 15,0 1-14-15,0-2-17 16,-12 2-19-16,12 1-12 0,0 0-6 0,0 0 2 16,0 0-2-16,0 0-7 0,0 0 9 15,0 0 4-15,0 0 1 0,0 0 0 16,0 15 2-16,-7-2-4 0,7-13 5 16,-4 20 0-16,2-7 2 0,-1 4 2 15,1 1 0-15,-5 23 4 0,5-17-7 0,0 0-2 16,-3 1 2-16,3-3-2 15,0 22 2-15,2-24-4 0,0 0 0 16,0-1-2-16,0-2 23 0,0-2-4 0,0-2-5 16,0-1-15-16,0 8-71 15,13-8-38-15,-13-9 44 0,0-1-25 16,0-1-177-16,0-1-164 16,0 0 31-16,0 0-327 0,0 0-257 15,0 0-366-15</inkml:trace>
  <inkml:trace contextRef="#ctx0" brushRef="#br0" timeOffset="920.29">14467 4992 5629 0,'3'0'52'0,"1"0"169"0,-4 0 112 16,0 0-231-16,0 0-36 0,0-13-50 15,0 13-32-15,0 0 25 16,0 0 10-16,0 0 4 0,0 0 0 16,20 18 6-16,-20-18 9 0,0 0 1 15,12 20 4-15,-12-20 5 0,0 34 27 16,0-9-19-16,0-12-42 0,0 2-4 15,0 1-13-15,0 0-4 0,-19 1-19 16,19-1-33-16,-22 0-30 0,6 2-57 16,3-4-36-16,-7 11-348 15,4-4-432-15,16-14 151 0,-9-2-210 16,9-3-74-16</inkml:trace>
  <inkml:trace contextRef="#ctx0" brushRef="#br0" timeOffset="2166.12">14926 4770 3178 0,'0'-2'45'0,"0"1"96"0,0 1 183 0,0 0 146 0,0-4 404 16,0 2-593-16,0 2-114 0,0 0-50 0,0 0-16 15,0 0 6-15,0 0 100 0,0 0-120 16,0 0-12-16,0-1-8 0,0 1 1 16,0 0 40-16,0 0-71 0,0 0-7 15,0 0-12-15,0 0-3 0,0 0-3 16,0 0 50-16,0 0-18 0,0 0 4 0,0 18-15 16,0-18 9-16,0 23-7 15,0 15 18-15,0-16-41 0,0 2-5 0,0 0 0 16,0 1-4-16,0 23 41 15,0-7-8-15,0-22-57 0,0-1-14 16,0-2-23-16,0 7-101 16,0-9-62-16,0-7 80 0,11-4-33 15,-11 0-48-15,0-3-204 0,0 0-1401 16</inkml:trace>
  <inkml:trace contextRef="#ctx0" brushRef="#br0" timeOffset="2678.69">15178 4767 4175 0,'4'-8'157'0,"-2"1"138"0,4-2 53 15,-2 0 27-15,4-2-120 0,-1-2-98 16,-3 0-48-16,7 0-39 0,1 1-8 15,11-9 80-15,2 6-29 16,-12 13-72-16,0-2-5 0,0 3-3 16,5 1 32-16,1 0 7 15,-13 0-33-15,0 24-5 0,0-24-5 0,-3 19-7 16,0-19-2-16,-3 27-7 0,0-12-6 16,0 0 6-16,0 4-6 0,-19 3-7 15,19-1 4-15,-24 17-1 0,-3-19 0 16,27-4 1-16,-22 0 0 0,22-3 19 15,-18-5 16-15,18-1 12 0,0-2 6 16,-7-1-10-16,7-3-6 0,0 0-8 16,0 0 7-16,19-18-30 15,-19 18-7-15,19-16-3 0,-19 16 2 0,28-17 1 16,-10 17 6-16,2-15-4 16,2 15 5-16,-4-9-3 0,20 9 13 15,-8 0 7-15,-20 0-14 0,-3 0 1 16,1 21-5-16,0-21 0 0,-5 17 4 15,1-17 1-15,-2 25-4 0,-2-12 3 16,0 4-7-16,0 16-3 16,-28 2-36-16,28-18-23 0,-32-1-66 15,8 2-82-15,-35 14-709 16,-11-1-1294-16</inkml:trace>
  <inkml:trace contextRef="#ctx0" brushRef="#br0" timeOffset="18865.86">13643 6651 4040 0,'-13'0'-11'0,"-3"0"11"0,-11 0 424 15,18 0-56-15,-2 0 18 0,4-15-125 16,4 15-96-16,1 0-100 0,2 0-76 16,0 0-8-16,0 0 13 0,0 0 11 0,0 0-3 15,21 0 46 1,-4 0-23-16,8 17 23 0,-9-17-20 15,-1 0-6-15,4 0-6 0,1 0-5 0,2 0-7 16,51 0-8 0,-47 0 1-16,26-17-4 0,-25 17 2 0,-2 0-10 15,0-10-1-15,-1 10-10 0,19-10-10 16,-26 10 30-16,-1-6 15 0,-4 6 1 16,-6-4 17-16,-1 2-7 0,-2 1-5 15,-3 1-67-15,0-1-60 0,0-1-93 16,-21 1-129-16,21 0-134 0,-21 0-590 15,21 0 510-15,0 1-71 0,0 0-19 0</inkml:trace>
  <inkml:trace contextRef="#ctx0" brushRef="#br0" timeOffset="19380.72">14303 6413 4901 0,'0'-9'-11'16,"0"7"67"-16,0-2 90 0,0-2 78 0,0 5 19 15,0-2-58-15,-16 3-30 16,16 0-123-16,0 21 13 16,0-21-18-16,0 16 5 0,0-16-7 0,16 18 3 15,-16 0-7-15,21-18-17 0,-21 17-6 16,20-10 8-16,-11-7-1 0,1 11-7 15,11-6-4-15,-10-5 5 0,1 0 6 16,-1 0-4-16,2 0-2 0,-1 0-1 16,15-19 9-16,-15 3-5 0,2 16-1 15,-4-22-4-15,1 22 2 0,7-34 22 16,-14 24 9-16,3-2 17 0,-5 3 9 16,3-1 12-16,-5 4 11 0,0-6 88 15,0 8-90-15,0 1-12 0,0 1-16 0,0 1-9 16,0 1-13-16,0 0-7 0,0 0-20 15,0 0-6-15,0 0-1 0,0 0 0 16,0 0 5-16,0 0 9 16,0 13 9-16,0 31 4 15,0-7-9-15,-20-16-6 16,20-1-2-16,0 3-2 0,-15 19-5 16,15-22 1-16,0 1-23 15,-12 38-186-15,12-41 108 0,-7-4-15 16,7 1-34-16,0-3-67 15,0 23-2374 1,19-34 663-16</inkml:trace>
  <inkml:trace contextRef="#ctx0" brushRef="#br0" timeOffset="19643.4">14784 6467 4848 0,'0'0'-2'0,"0"0"16"0,0 0 46 16,0 0 22-16,0 0 123 15,0 0-112-15,0 0-81 0,43-11 5 16,-23 11-10-16,7 0-3 0,2-14-3 0,1 14 3 16,34-8-4-16,-34-1-8 0,1 6-14 15,0-2-14-15,-3 1-31 0,-4 1-34 16,13-5-181-16,-23 3 68 0,10-11-640 15,-18 1 234 1,-6 2 148-16,0 7-68 16,0-1-138-16</inkml:trace>
  <inkml:trace contextRef="#ctx0" brushRef="#br0" timeOffset="19920.63">15063 6263 4537 0,'-1'0'128'0,"0"0"96"16,0 0 95-16,1 0 579 15,0 0-603-15,0 0-258 16,0 0 0-16,0 0 4 0,0 0 6 16,0 0 27-16,0 0-45 0,0 0 6 15,0 0 12-15,0 0 8 0,0 22 57 16,0-4-74-16,0-18-9 0,0 25-13 0,0-9-4 15,16 4-6-15,-16 26 2 0,0-20-38 16,0 1-41-16,0 2-60 0,0 0-67 16,0 22-376-16,0-31 126 0,0 2-170 15,0-4-66-15,0-3-66 0,0-3-127 16</inkml:trace>
  <inkml:trace contextRef="#ctx0" brushRef="#br0" timeOffset="20197.13">15515 6201 5893 0,'0'-4'35'16,"0"0"41"-16,0 2 53 0,0-5 37 15,0 3 101-15,0 3-204 0,0 1-45 16,0 0-8-16,0 0 24 0,0 0 14 15,0 20 48-15,0-20-67 0,0 18-1 16,16 19 56-16,-16-23-64 16,0 3-5-16,11-2-4 0,-11 20-4 15,0-16-18-15,0 1-39 0,0 3-37 0,0-2-60 16,0 0-55-16,-19 24-362 0,19-26 99 16,0-3-155-16,-18 1-72 0,18-6-121 15,0-2-30-15</inkml:trace>
  <inkml:trace contextRef="#ctx0" brushRef="#br0" timeOffset="20648.5">15696 6145 4914 0,'7'-9'302'15,"-2"-5"165"-15,-2 8-282 0,2 0-41 0,2 0-68 16,0 2-39-16,11-10-29 0,-7 10-1 15,0-2-1-15,26-6 13 16,-5 7-11-16,-23 5-5 16,-1 0 6-16,-2 0 6 0,0 0 7 15,5 0 56-15,-9 16-29 0,-1-16 5 16,-1 16-9-16,0 18 33 16,0-19-72-16,-27 0-4 0,27 3 0 15,-20 18-1-15,1-21-2 0,19-1 0 16,-19 0-2-16,19-5 0 0,-11-1 1 15,11 1-4-15,0-6 1 0,0-2 3 0,0 1 2 16,0-2 6-16,0 0 40 16,18 0 45-1,27-19-63-15,-30 6-22 0,3 13 3 16,0-10 3-16,40 3 56 16,-22 7-27-16,-23 0-15 0,-2 0 7 15,-4 0 17-15,0 0 6 0,-2 18 0 16,-1-1 28-16,-4-17-63 0,0 22-10 15,0-10-5-15,0 1-20 0,-26 1-37 16,-24 29-396 0,-20 2-333-16,43-28 292 0,-25 14-861 15,24-14 421-15,-1-1 65 0,-1 0 194 0</inkml:trace>
  <inkml:trace contextRef="#ctx0" brushRef="#br0" timeOffset="21126.91">13926 7024 5146 0,'-20'7'-185'0,"0"-2"-82"0,4-1-31 0,3-2 164 16,8-2 434-16,-11 0 504 0,9 0-595 16,7 0-134-16,0 0-63 0,0 0 11 15,0 0 28-15,0 17 86 0,0-17-65 16,0 0 3-16,0 0 2 0,0 10 18 16,21-10 83-16,-4 0-91 0,-1 0 1 15,2 0-1-15,7-19 5 0,6 19-4 16,55-18 47-16,-30-5-93 0,7 8-11 0,11 2 2 15,9-1-3-15,7 0-6 0,109-19 0 16,-88 17-23-16,2 0 0 0,8-1-1 16,2 0-4-16,115-15-3 0,-127 17-8 15,3-1-6-15,-8 1-14 0,-8 0-12 16,-11 1-6-16,55-10-68 16,-2-2-10-16,-97 15 96 15,-33 9 13-15,-3 0-21 0,-5 2-41 16,-2 0-227-16,0 0-326 0,0 0-590 15,-19 0 573-15,19 0-268 16,-20 0 253-16</inkml:trace>
  <inkml:trace contextRef="#ctx0" brushRef="#br0" timeOffset="21528.86">14955 7161 3943 0,'-8'5'-14'0,"2"-4"14"0,4 1 85 0,2-2 167 0,0 0 480 16,0 0-437-16,22 0-104 0,-22 0-45 15,27-15-6-15,-13 15-8 0,23 0 103 16,-16 0-154-16,-1 0-4 0,-2 0-11 15,-1 0 6-15,14 0 73 16,-12 20-14-16,-6-3-1 0,-11-17-64 16,-1 23-8-16,-1-6-10 0,0 1-11 15,0 2-9-15,-22 27 16 0,4-22-21 16,18 0-3-16,-22-3-8 0,22-1-6 0,-17-2-8 16,17 9-4-16,0-18 12 0,0-2 5 15,0-4 3-15,37-4-1 16,19 0 2-16,-14-29-15 0,5 11-2 0,7-2-5 15,7-3-33-15,2 1-48 0,67-20-254 16,-67 22 88-16,-1 2-58 0,-3 2-95 16,-5 2-110-16,43-9-826 0,-55 11 483 15,-7 2-81-15</inkml:trace>
  <inkml:trace contextRef="#ctx0" brushRef="#br0" timeOffset="22334.66">17379 6481 4734 0,'-1'1'-12'0,"0"-1"-1"0,1 0 30 0,0 0 192 16,24-19 40-16,0 6-161 0,-9 13-55 15,4 0 4-15,3 0-11 0,2-14-2 16,34 14-76-16,-28-8-91 0,-1 8-146 16,2-9-160-16,-2 6-79 0,-4-3-33 15,13-4-838-15</inkml:trace>
  <inkml:trace contextRef="#ctx0" brushRef="#br0" timeOffset="22502.46">17432 6634 4644 0,'-17'14'63'0,"3"1"111"16,3-5 70-16,2-1 52 0,2 3 111 0,3-7-305 15,4 0-56-15,0-2-17 0,0-1-8 16,31 0-9-16,8-2-17 0,-11 0-28 15,4 0-52-15,2-19-100 0,4 19-164 16,36-22-778-16,-42 0 509 0,-1 9 26 16,-7 1-18-16,-6 0-75 0</inkml:trace>
  <inkml:trace contextRef="#ctx0" brushRef="#br0" timeOffset="23375.47">18471 6314 4494 0,'-13'0'65'0,"3"0"136"0,1 0 116 0,1 0 51 15,-9 0 281-15,14 0-593 0,3 0-44 16,0 0-26-16,0 0 1 0,0 0 11 16,0 0 12-16,29 0 9 0,15-14 9 15,-16 14-15-15,10-18 2 0,7 18 13 16,7-21 5-16,7 8-7 0,72-14 4 16,-61 12-26-16,168-36-70 15,-159 34-3-15,4 1-26 0,-2-2-46 16,1 2-59-16,65-13-442 0,-84 14 164 0,-8 3-47 15,44-22-816 1,-86 25 794-16</inkml:trace>
  <inkml:trace contextRef="#ctx0" brushRef="#br0" timeOffset="23812.37">18952 5860 4146 0,'-8'0'-17'0,"0"0"63"16,1 0 96-16,-15-16 566 16,14 16-578-16,-1 0-92 0,2 0-22 15,-12 0 12-15,7 0-4 0,1 0 4 16,-2 0-10-16,0 0 4 0,-14-8 4 15,13 8-19-15,0 0 5 0,1-8 4 16,-20-9 86-16,24 10-49 16,0 0 16-16,4-2 15 0,-2-6 82 15,7 8-117-15,0-11 36 16,19 6 39-16,0 11-70 0,-19 0-2 16,27-1-4-16,-12 2-4 15,4 0-6-15,26 0 21 0,-20 0-32 0,1 0-6 16,0 18 2-16,1-18-3 0,-1 0-2 15,20 20 19-15,-26-5-10 0,-4-5 5 16,18 20 69-16,-28-19-64 16,-4 2-1-16,-2 1-2 0,0 20 3 15,-30-16-34-15,-29 45-83 16,36-43-12-16,-3 2-46 0,-43 36-579 16,50-41 272-16,4-1-142 15,2 1-97-15,2 9-1300 0</inkml:trace>
  <inkml:trace contextRef="#ctx0" brushRef="#br0" timeOffset="24212.99">18544 6659 5775 0,'-7'2'-22'0,"3"2"15"0,3-4 39 0,1 0 72 0,0 0 26 0,0-18-11 0,29 18-15 16,4-18-25-16,-12-2-54 0,4 20 11 15,3-20 6-15,0 20 10 0,-1-16-2 16,26 8 24-16,-31 8-45 0,-3 0 3 16,-5 0-1-16,-4 0 9 0,-4 0 3 15,0 0 81-15,-5 0-52 0,-1 17 0 16,0-17-17-16,0 20-6 0,-23 7 6 15,23-8-39-15,-22 1-12 0,22 4-2 16,-24-2 0-16,24 0-4 0,-22 20-1 16,6-22-2-16,16-1-3 0,0-5-4 15,0-3-4-15,0 0 3 0,0-3 2 0,32-8 13 16,-14 0-2-16,7 0-10 0,3-25-17 16,38-4-128-16,-32 13 16 0,1-2-42 15,2-1-25-15,-4 1-60 0,-4 3-117 16,19-12-903-16,-27 17 429 0</inkml:trace>
  <inkml:trace contextRef="#ctx0" brushRef="#br0" timeOffset="24574.43">17632 7606 4608 0,'-21'9'101'0,"-24"6"626"0,36-13-482 0,3 1-64 16,0-2-50-16,3 1-34 0,3-2 31 15,0 0-49-15,52 0 125 0,-31-19-161 16,7 19-7-16,0-13-1 0,4 13-3 16,3-20-12-16,35 3-6 0,-35 17-16 15,-3-15-28-15,45 2-241 16,-32-1-227-16,-34 12 187 16,-2-1-140-16,-2-2-139 0,6-1-712 15,-5-2-21-15</inkml:trace>
  <inkml:trace contextRef="#ctx0" brushRef="#br0" timeOffset="24772.11">17651 7726 4746 0,'-14'10'144'0,"5"-1"70"0,5-1 41 16,-1-1 159-16,5-4-285 0,0 1-35 15,0-4-31-15,34 0-11 0,-14 0-12 16,63-20 0-16,-50 20-39 15,38-16-63-15,-38 1-52 0,-3 15-127 16,2-16-168-16,-4 16-211 0,-1-16-88 16,21-4-1220-16</inkml:trace>
  <inkml:trace contextRef="#ctx0" brushRef="#br0" timeOffset="25250.67">18468 7336 6028 0,'0'0'-23'0,"-17"0"-5"16,17 0 20-16,0-20 80 0,-9 20 24 0,9 0 80 15,0 0-156-15,0 0-6 16,0 0 5-16,0 0 5 0,22 23 19 0,-22-23-34 15,0 18-4-15,19-18-1 0,-19 22-1 16,13-22 1-16,0 20-3 0,-13-4-2 16,14-16 0-16,-6 13-1 0,-1-7 1 15,13 1 1-15,-11-7 0 0,0 1 0 16,2-1 0-16,-2 0-3 0,-1 0-5 16,13-22-14-16,-12 22 4 0,1-21 7 15,1 5 4-15,-2 1 2 0,1 0 4 16,9-10 5-16,-12 13 6 0,-1 1 20 0,0 1 16 15,-3 10 20-15,2-10 84 16,-3 3-80-16,-1 7-9 0,1-3-12 0,-2 3-12 16,0 0-12-16,1 0-5 0,-1 0-12 15,0 0 11-15,0 0 17 0,0 0 10 16,0 22 33-16,0-2-51 0,0-6-16 16,0 1-2-16,0 2-1 0,0 1-9 15,0 23 7-15,0-19-9 0,0 0-17 16,0 0-38-16,0 0-48 0,0-1-49 15,11 16-258-15,-11-19 166 0,0-4-88 16,0-3-164-16,0 0-174 0,22-2-807 16,-22-9 743-16,22 0 109 0</inkml:trace>
  <inkml:trace contextRef="#ctx0" brushRef="#br0" timeOffset="25406.44">18967 7486 5434 0,'0'0'30'0,"-17"0"46"0,17-3 142 0,0 3-117 16,-13-1-33-16,4 1-187 0,9 0-158 15,0 0-1473-15,0 15 1189 16,0-15-54-16,0 0-9 0</inkml:trace>
  <inkml:trace contextRef="#ctx0" brushRef="#br0" timeOffset="25754.61">19293 7236 5324 0,'0'-3'75'16,"0"2"54"-16,-17 1 432 16,17 0-412-16,0 0-51 0,-13 0-24 15,13 19 7-15,0-19-46 0,0 21 4 0,0-21 3 16,0 14 9-16,0-1 48 0,18-13-46 15,-18 15 1-15,17-9-2 0,40 32 101 16,-42-30-144 0,-3-2-6-16,0 1 1 15,22 16 33-15,-24-18-22 0,-3 5 0 16,8 8 10-16,-9 1-2 16,-5 3 2-16,-1-12-17 0,0 1-4 15,0 2-3-15,-20-1 1 0,20 1-9 16,-21 12-63-16,-6-11-15 0,27-6-38 15,-27 1-27-15,13-1-43 0,-10-1-281 16,13-7 111-16,2 0-141 0,2 0-123 0,0 0-122 16</inkml:trace>
  <inkml:trace contextRef="#ctx0" brushRef="#br0" timeOffset="25949.4">19321 7299 4377 0,'0'-4'137'0,"0"1"720"15,0 1-627-15,0 0-54 16,0 0 148-16,0 1-193 0,22-2-28 16,-22-1-30-16,28-2-17 0,-9 0-17 15,29-10-10-15,14-1-39 0,2-2-118 16,-32 12-33-16,1-1-142 0,47-19-1741 16,-59 20 982-16,-6 2 333 15</inkml:trace>
  <inkml:trace contextRef="#ctx0" brushRef="#br0" timeOffset="36720.11">1330 6616 3496 0,'0'-7'172'0,"0"-2"160"0,-15 1 118 0,15 2 32 16,0-4 177-16,-12 4-364 15,12 4-220-15,0 1-30 0,0 1-7 16,0-1 5-16,0 1-3 0,0 0-5 16,0 0 0-16,0 0-12 0,0 0-6 15,0 0 3-15,0 0 16 0,0 0 92 16,0 16-4-16,0 4-78 15,0 7 43-15,0 11-5 0,-17-15-57 16,17 0 1-16,0 0-14 0,-15 5 3 16,15-1-5-16,-10 28-5 0,10 2-13 15,0-30 12-15,0-1-1 16,0-1 0-16,0 20 5 16,0-4-16-16,0-24-22 0,0-1-37 15,0-3-37-15,0-1-43 0,0-6-25 16,0-1-29-16,0-1-40 0,0-3-138 15,0-1-1284-15</inkml:trace>
  <inkml:trace contextRef="#ctx0" brushRef="#br0" timeOffset="37049.11">1460 6654 5176 0,'0'-1'32'0,"0"-4"71"15,0 0 102-15,-19 2 63 0,19-2 7 16,0 2-54-16,0-2-72 0,0 3-63 16,-13-1-29-16,13 0-55 15,0 3-2-15,0 0-4 0,0 0 6 0,0 0 13 16,0 0 65-16,0 19 29 16,0 2-63-16,0-8 8 0,0 5-9 15,15 21 29-15,-15 10-32 16,0-24-27-16,0 3-2 0,0 1-10 15,0 2 3-15,0 0-9 0,0-1 0 16,0 2 6-16,0-3-6 0,-15 0-3 16,15-2-17-16,0-4-23 0,-11 13-110 15,11-23 32-15,0-3-23 0,-6-4-46 16,6-2-83-16,-6-2-147 0,3-2-350 16,-4 0-286-16,1 0-296 0</inkml:trace>
  <inkml:trace contextRef="#ctx0" brushRef="#br0" timeOffset="37339.87">1108 6759 4702 0,'-11'22'-23'16,"1"-22"16"-16,2 0 84 0,1 16 105 16,1-16 333-16,5 0-342 0,1 10-76 15,0-10-68-15,0 0-3 0,0 0 99 16,20 0-78-16,-20 0-12 15,30 0-7-15,-10 0-10 0,7 0-6 0,3-21-9 16,7 21-6-16,5-18 8 0,4 18-5 16,55-19 1-1,1 4-12-15,-52 1-12 0,-9 14-24 0,2-7-43 16,-9 7-52-16,16-6-238 16,-24 3-102-16,-20 2 109 0,-3-2-151 15,-3 2-217-15,0 0-177 0,-21 0-25 16</inkml:trace>
  <inkml:trace contextRef="#ctx0" brushRef="#br0" timeOffset="37612.11">997 6941 4283 0,'-15'13'-1'16,"8"-8"302"-16,7-5-49 15,0 0 11-15,0 0-70 0,0 0-58 16,18 0-39-16,7 0 20 0,-5 0-76 16,2 0-12-16,35 0-2 15,-23 0-22-15,42-20 6 0,7 6 1 16,-40-1-13-16,2 15-24 16,44-13-134-16,-12 1-122 15,-46 3 150-15,-5 9 16 0,-9-7 60 0,-3 7 33 16,-7 0 33-16,-5 0 1 0,-2 0-149 15,0 0-74-15,-24 0-191 16,9 17-2152-16</inkml:trace>
  <inkml:trace contextRef="#ctx0" brushRef="#br0" timeOffset="38032.76">2249 6832 4837 0,'-38'4'-24'0,"21"-2"75"0,3-2 132 0,3 0 90 16,0 0 16-16,4 0-60 0,0 0-63 0,5 0-159 15,2 0-18-15,0 0-1 0,0 0 12 16,0 0 13-16,19 0 57 0,-19 0-39 16,19 0-10-16,-5 0-15 0,2 0-4 15,2 0-3-15,21 0 0 0,-21 0 2 16,1 0-2-16,29-15-48 15,-18 5-165-15,-21 10 70 16,9-6-859-16,-13 0 459 16,2 2 15-16,1 0-163 0,7-5-745 15</inkml:trace>
  <inkml:trace contextRef="#ctx0" brushRef="#br0" timeOffset="38544.36">2658 6734 4692 0,'0'0'243'0,"0"-14"453"15,0 14-372-15,0 0-82 0,0-11 45 16,-10 11-172-16,10 0-82 0,0 0 2 16,0 0-16-16,0 0-2 15,0 0 25-15,0 0-7 0,0 0-4 16,0 19-11-16,0-19-3 0,0 14-9 0,19-14-3 15,-19 22 1-15,13-11-6 0,-13-1-5 16,19-1 3-16,3 10-5 16,4-8-8-16,-11-6 1 0,-2-3 2 15,3-1-7-15,-1-1 2 0,-1 0 1 16,0 0-1-16,2 0 8 0,-3-22 4 16,12 2-3-16,-7-6 17 15,-10 12 0-15,-3 0 17 0,-2 2 19 16,-1 1 20-16,-1-1 15 0,-1 3-2 15,0 2-10-15,0 0-9 0,0 7-14 0,0-6 12 16,0 2-39-16,0 4-16 16,0 0-3-16,0 0-6 0,0 0-4 15,0 0 10-15,0 0-1 16,0 20 3-16,0-20 3 0,0 28-5 16,0 0 2-16,0-11 0 15,0 1-1-15,0 4-1 0,0-1-2 16,0 3 5-16,0 1 2 0,17 0-14 15,-17 1-18-15,0 1-19 0,13 0-31 16,-13 0-31-16,8 19-205 0,-3-28 109 16,3 31-1034-16,-7-47 561 15,0-2-249-15,-1 0-223 16</inkml:trace>
  <inkml:trace contextRef="#ctx0" brushRef="#br0" timeOffset="39156.11">3697 6619 5795 0,'16'0'10'0,"-16"6"13"0,0-6 179 0,0 0-29 0,0 0 16 0,0 0-46 0,0 0-36 16,0 0-58-16,0 0-26 0,0 0-1 16,0 0 6-16,0 0 23 0,0 0 18 15,0 0 65-15,-19 21-39 16,19 0-65-16,-25-9 3 0,9 4-8 15,-5 2 1-15,-2-3-1 0,-3 1-3 0,3 1-2 16,-4 0-7-16,-22 12 4 16,13-5-14-16,23-13-3 0,4-4-8 15,4 1 5-15,3-2 0 0,2 0-1 16,0 1 1-16,0 1 1 0,20 0 2 16,-20 1 0-16,47 12 5 15,-1 4-2-15,-22-13-4 0,1 3 5 16,3-5-3-16,-2 0-1 0,1 0-2 15,0 2-3-15,-1 0 1 0,-2-2-3 16,0 1-10-16,20 7-50 16,-12-1-82-16,-21-9 20 0,-2-6-56 15,-4 3-51-15,0-3-65 0,-4 4-753 16,-1-6-1113-16</inkml:trace>
  <inkml:trace contextRef="#ctx0" brushRef="#br0" timeOffset="39706.78">3870 6827 5406 0,'0'-8'273'16,"0"0"-68"-16,14 4-20 0,-4-8 39 15,7 3-141-15,-7 7-45 0,2-3 1 16,0 4 8-16,3-1-5 15,14 2 58-15,-1 0-6 0,-15 0-54 16,-2 0 8-16,-1 21 5 0,-3-21 9 16,-1 18-5-16,-1-18-3 0,-1 21-10 15,-4-4-10-15,0-1 3 0,0 28 10 16,-22 3-9-16,22-21-27 16,-23-1-5-16,23-1-4 0,-22 20 9 15,2-12-5-15,8-21-4 16,12-4-2-16,-7 0 3 15,7-7-5-15,0 0-10 0,0-25 2 0,22 25-3 16,-22-37-1-16,22 15-14 0,-5-8-11 16,2-3-1-16,1-2-5 0,2-2 20 15,-2-1 5-15,2 3 12 0,-4 4 8 16,14-21 4-16,-22 33 1 0,-2 5 6 16,-2 2 11-16,-4 5 8 0,-2 2 1 15,0 1-3-15,0 3-10 0,0 0-9 16,0 1-7-16,0 0-5 0,-19 0-1 15,19 21 15-15,-21 4-4 16,21-8-1-16,-18 4 1 0,18 2-3 16,-17 3-7-16,17 2 2 0,-7-5-4 0,7 4 1 15,0 20-21-15,28-4-81 16,4-28-4-16,-12-3-51 0,4-2-66 16,2-3-117-16,2-1-224 0,0-6-379 15,3 0-245-15</inkml:trace>
  <inkml:trace contextRef="#ctx0" brushRef="#br0" timeOffset="40220.26">5036 6643 4044 0,'4'0'232'0,"0"0"179"0,-2 0 82 0,3-19 371 0,-5 19-618 0,0 0-75 16,0 0-70-16,0-14-29 0,0 14-24 15,0 0-16-15,0 0-1 0,0 0-4 16,0 0 10-16,0 0 11 0,0 17 81 15,-23 2-26-15,3-19-64 0,5 22-7 16,-1-8 1-16,-2 1-3 0,-1-1-4 16,1 0-5-16,-1-1-4 0,1 0-2 15,-1 1-2-15,-14 9 15 16,5-4-12-16,17-11-15 0,1-1 2 16,5-2-5-16,-5 2-7 15,7-2-1-15,3 4 14 16,0-4-5-16,20 1 2 15,-20 2-2-15,27-1 4 0,-8 4 1 16,3-2-4-16,32 17 2 16,6 1-4-16,-33-15 0 0,-2 0 4 0,-1 1 0 15,-5-3-7-15,-1 2 6 0,-3-3-6 16,-1 0 5-16,-3-2 3 0,18 14-67 16,-23-18 13-16,2 3-207 15,-8-4 96-15,0-2-385 16,0 0 36-16,0 0-302 15,0-21-1642-15</inkml:trace>
  <inkml:trace contextRef="#ctx0" brushRef="#br0" timeOffset="40519.01">5326 6711 5745 0,'2'-11'229'0,"-2"3"203"0,2 4-233 0,-2 2-27 16,0 1-47-16,0 1-38 0,0 0-30 15,0 0-54-15,0 0-4 0,0 0 12 16,0 0 15-16,0 0 13 0,0 0 6 0,0 15-5 16,0-15-13-16,0 16-4 0,0-16-3 15,17 41 6-15,-17-7-24 16,12-16 2-16,-12 21-10 15,0 1-50-15,0-3-124 16,0-20 19-16,0 0-70 0,0-2-87 16,0-1-197-16,0-3-330 0,0-4-268 15,0-2-310-15</inkml:trace>
  <inkml:trace contextRef="#ctx0" brushRef="#br0" timeOffset="41020.55">5583 6634 5269 0,'6'-8'77'16,"2"-1"64"-16,0 2 64 0,0-1 43 15,4-3-43-15,-1 2-44 0,2 0-52 16,2 2-40-16,1-2-24 0,16-3 16 16,1 7-16-16,-17 3-29 15,12 2 5-15,-4 0 1 16,-8 0 5-16,-8 0-12 15,-4 18 1-15,1-18 33 16,-2 16-5-16,-3 1-29 0,0-3-5 0,0 0-4 16,-29 3-1-16,-3 19-2 15,-4 1 7-15,18-21-7 0,2-3-4 16,3 10 0-16,-3-14 18 16,8-4 39-16,8-3 20 15,0-2-53-15,0 0 6 16,42-18 3-1,-16-3-26-15,-9 21 4 0,19-12 27 16,-17 12-19-16,20 0 7 16,-7 0-14-16,-18 0-5 15,23 18 41 1,-27-6-8-16,-7 7-15 0,-1-8 2 16,0 2-2-16,-2 19 13 15,0 5-14-15,-19-18-17 0,19-1-4 16,-17 1-2-16,-2 29-48 15,-1-34 8-15,-16 8-150 16,26-18 60-16,-4-4-85 0,-1 0-119 16,0 0-289-16,-4 0-380 0,0-32-262 15</inkml:trace>
  <inkml:trace contextRef="#ctx0" brushRef="#br0" timeOffset="42117.11">1674 7993 4557 0,'-14'0'164'0,"-2"10"138"0,3-10 79 0,0 0-17 15,0 0-88-15,-5 0-21 0,14 0-221 16,1 0-28-16,2 0-12 0,1 0 0 16,0 0 3-16,0 0 21 0,21 0-5 0,-21 0 1 15,25 0-5-15,-10 0-4 16,28 0 2-16,-16 0-7 0,1 0 3 0,4 0-8 16,3 0-33-16,-1 0-36 0,35-22-242 15,-36 9 39-15,-2 13-164 0,-3-15-121 16,-6 15-107-16,-5-10 53 0,7-2-486 15,-20 12 488-15</inkml:trace>
  <inkml:trace contextRef="#ctx0" brushRef="#br0" timeOffset="42321.21">1619 8143 3895 0,'-24'17'240'0,"4"-3"123"0,4-2 90 0,-3 9 261 15,14-15-506-15,1 0-90 0,3-1-57 16,1-3-20-16,0 1-3 0,0-1 46 15,32-2-47-15,-13 0-9 0,5 0-15 16,6 0-8-16,6-24-5 0,50 7-5 16,-37 17-20-16,-2-22-37 0,-1 12-54 15,2 1-92-15,33-11-535 0,-49 13 196 16,-4-2-27-16,-5 3 104 0,-7 0 82 16,-5-2-179-16</inkml:trace>
  <inkml:trace contextRef="#ctx0" brushRef="#br0" timeOffset="42572.53">1922 7829 4816 0,'-11'-1'49'16,"1"-1"105"-16,0 0 110 0,-2-1 392 16,7 0-411-16,1 3-90 0,1 0-84 15,3 0-36-15,0 0-35 0,0 0-3 16,0 0 34-16,0 0 23 0,24 0 12 15,-24 0 1-15,48 17 22 0,-25-1-46 16,-1-16 0-16,5 27 4 0,-1-13-2 0,0 1-10 16,18 27 7-16,-22-20-32 0,-5 1-1 15,-4 2-3-15,-4 2-2 0,-2 2-33 16,-7 28-130-16,0-28 7 0,-25 3-54 16,25-3-85-16,-43 2-291 0,17-3-365 15,-3-2-259-15</inkml:trace>
  <inkml:trace contextRef="#ctx0" brushRef="#br0" timeOffset="49233.86">2605 7958 3958 0,'-13'3'-11'0,"3"-3"56"0,1 0 117 16,-1 0 126-16,2 0 350 0,4 0-451 15,4 0-106-15,-1 0-67 0,1 0-23 16,0 0 6-16,0 0 24 0,0 0 30 16,0 0 27-16,0 0 7 0,20 0-11 15,-5 0 2-15,-15 0-64 0,22 0-7 0,-10 0 0 16,3 0-1-16,1 0-4 0,23 0 0 15,22-17 5 1,-20 17-5-16,-24 0 4 0,-1 0-1 16,-1 0 3-16,13 0 15 0,-17 0 19 15,-3 0 33-15,-2 0 28 0,-3 0 21 16,0 0-7-16,-3 0 62 0,0 0-130 16,0 0-20-16,0 0-18 0,0 0-20 15,0 0-76-15,0 0-2 0,0 0-44 16,-15-8-44-16,15 8-90 0,0-5-127 15,0-2-750-15,0 2 530 0,0-1-78 16,0 0 42-16,0 1-79 0</inkml:trace>
  <inkml:trace contextRef="#ctx0" brushRef="#br0" timeOffset="49836.11">3091 7814 3759 0,'3'0'57'16,"3"0"771"-16,-6 0-455 15,0-14 110-15,0 14-365 0,0 0-87 0,0 0-26 16,0 0 27-16,0 0 20 16,0 18 123-16,0-18-104 0,0 14-11 0,0-14-17 15,0 17 1-15,19-17-11 0,-19 28 11 16,16-19-35-16,-16 2-5 0,14-2-2 15,-4-2-1-15,8 8-4 0,-6-12 2 16,1 1 1-16,0-3-4 0,4-1 3 16,-1 0 1-16,20 0-5 0,-19 0 3 15,-1 0-1-15,1-18 6 0,-4 18 0 16,-1-19 0-16,4-5 7 0,-10 10 1 16,-3 2 14-16,-1-4 26 0,-2 4 23 0,0-12 91 15,0 13-93-15,0 3-2 0,0 2-1 16,0 0 0-16,0 3-10 15,0-1-1-15,0 3-49 0,0 1-9 0,-13 0 0 16,13 0-5-16,0 0-6 0,0 0 10 16,0 0 2-16,0 0 10 0,0 17 9 15,0-17 7-15,0 31 40 16,0-1-11-16,0 9-14 0,0-21-29 16,0 2-1-16,0 2-7 0,0 3 2 15,0 22-3-15,0-22-3 0,0 1-2 16,0-1 2-16,0 1 0 0,0-3-2 15,10 13 0-15,-10-18 1 0,0-5 0 0,0-1-8 16,0-4-18-16,0-1-19 0,0-1-88 16,0-4 48-16,0-2-9 0,0 0-21 15,0 0-35-15,0 0-279 16,0 0-434-16,0-15-484 0,0 15 552 16,0 0-13-16</inkml:trace>
  <inkml:trace contextRef="#ctx0" brushRef="#br0" timeOffset="50738.58">3814 8049 3453 0,'-6'1'29'0,"-1"0"115"0,0-1 200 0,2 0 162 16,-3 0 408-16,4 0-638 0,1 0-131 15,-1 0-66-15,2 0-40 0,2 0-22 16,0 0-8-16,0 0-3 0,0 0-6 15,0 0-10-15,0 0 0 0,0 0 0 16,18 0 7-16,-18-10 10 0,12 10-1 16,-12 0-2-16,20 0-3 0,6-9-3 15,-12 9 2-15,1-6 2 0,-1 6 3 16,1-4-4-16,-2 1-3 0,10 1-9 0,-12 1-6 16,-2-2-24-16,-1 1-30 15,-2 2-58-15,-1-1-66 0,1-2-459 0,-5 3 185 16,1-1-38-16,1-2 63 0,-3 0-280 15,0-4 53-15</inkml:trace>
  <inkml:trace contextRef="#ctx0" brushRef="#br0" timeOffset="51295.9">4185 7796 4717 0,'0'0'4'16,"0"0"84"-16,0 0 113 0,0 0 81 16,0 0 164-16,0 0-335 0,0 0-30 15,0 0 2-15,0 0 7 0,0 22-3 0,16-8 21 16,-16-14-74-16,0 19-9 15,20-7-7-15,-20 0-2 0,16 1-7 16,2 8-3-16,-9-13-11 0,2 0 2 0,0-1-1 16,2-3 0-16,9 1 1 0,-11-5 3 15,-3 0-2-15,3 0 1 0,-1 0 2 16,0 0-1-16,11-19 5 0,-12-1-5 16,0 20 4-16,2-30 1 0,-2 14 1 15,-2 1 17-15,2-10 68 0,-4 12-21 16,-2 3 10-16,-2 3-4 0,0 0 2 15,0 2 42-15,-1 5-81 0,0-2-12 16,0 2-12-16,0 0-4 0,0 0-7 16,0 0-7-16,0 0-5 0,0 0 2 15,0 0 4-15,0 0 16 0,0 14 18 0,0 0 75 16,0-4-51-16,0 4-6 0,0 1 0 16,0 3 4-16,0 0-10 0,-16 24 33 15,16-23-62-15,0 6-2 0,0-4-10 16,-11 4 0-16,11 18 2 0,0-22-2 15,0 1-7-15,0-5-1 0,0 1-20 16,0-3-29-16,0 9-168 0,17-17 59 16,-17 0-23-16,0-5-8 15,13 5-535-15,-13-7 250 0,0 0-173 16,15-19-1666-16</inkml:trace>
  <inkml:trace contextRef="#ctx0" brushRef="#br0" timeOffset="51467.46">4659 7952 5173 0,'0'-3'136'0,"0"0"16"0,0 0 46 0,0 3-25 0,0-2-44 16,0 2-72-16,0 0-278 0,0 0-136 15,0 0-218-15,0 0-85 0,0 0-364 0</inkml:trace>
  <inkml:trace contextRef="#ctx0" brushRef="#br0" timeOffset="51812.58">4895 7767 4704 0,'2'-4'329'0,"-2"1"-27"16,0 3 40-16,0-2-83 0,0 1-48 15,0 1-84-15,0 0 11 0,0 0-92 16,0 0-2-16,0 17-1 0,-15-17-4 0,15 14 6 16,0 4-39-16,0-18-6 15,0 18 2-15,0-18-3 0,0 17 2 0,0-2-6 16,0-8 3-16,0 0 3 16,0 1 10-16,0 0 0 0,17 1 5 0,-1 7 20 15,-16-8-17-15,19-1-3 0,-7-1-5 16,0 1-2-16,10 5 5 0,-14-7-9 15,1 0 6-15,-2 3 2 0,-1-1 9 16,-1 1 6-16,-2 8 21 0,-3-9-36 16,0 5-2-16,0 0-7 0,0-1-19 15,-25-2-42-15,0 14-204 0,25-15 54 16,-28 0-71-16,13-3-159 0,-2-1-221 16,-7-3-995-16,14-1 744 0,0 0 243 0</inkml:trace>
  <inkml:trace contextRef="#ctx0" brushRef="#br0" timeOffset="52018.03">4979 7759 4867 0,'0'-4'79'0,"12"1"91"16,-12 1 85-16,6 1 293 0,-6 1-361 16,0-2-74-16,0 2-60 0,2 0-26 15,-2 0-22-15,11 0 0 0,-2 0-1 16,0 0-1-16,5 0-12 0,3 0-30 15,26-14-151-15,-22 14 27 0,2 0-31 16,75-19-1212 0,-75 12 744-16,-14 1 376 0,1-2-324 15,-9 6 56-15,-1-3-93 0</inkml:trace>
  <inkml:trace contextRef="#ctx0" brushRef="#br0" timeOffset="52542.66">5781 7578 5948 0,'7'0'-10'16,"11"8"911"-16,-18-8-800 15,1 0-51-15,-1 0-31 0,1 0-12 16,-19 17 122 0,18-17-109-16,-38 39 10 15,3-4-8-15,-10-1-8 16,21-16-12-16,4 0 2 15,-1-4-4-15,2 0 1 0,1 0 6 0,2-3-5 16,3 0-4-16,1 2 2 0,-6 6-9 16,8 3 5-16,8-13 5 15,1-1-5-15,1 2 6 0,0-3-4 16,0 1 0-16,23 1 3 0,-23-6-1 16,34 6-3-16,-10-3 0 0,32 11-5 15,5 6 9-15,-31-9 2 16,1 2-5-16,-4 2 2 0,1-1-2 15,-3 1 3-15,16 16 0 0,-25-19 1 0,-2-2-7 16,-5 0-8-16,0-3-11 0,-4-3-22 16,-3 0-37-16,-2-3-48 0,0-3-67 15,1 2-91-15,-1 0-1902 16,0-3 877-16</inkml:trace>
  <inkml:trace contextRef="#ctx0" brushRef="#br0" timeOffset="53352.16">6161 7694 4699 0,'0'-12'318'0,"0"12"-64"0,0 0 2 0,0 0 163 0,0 0-187 15,0-7-55-15,0 7-120 16,0 0 101-16,15 0 28 15,-3 0-64-15,4-1-93 0,-4 1-9 16,1 0-9-16,0 0 6 0,14 0 17 16,-4 0 7-16,-13 0-25 15,-2 19 4-15,-2-19 2 0,2 32 31 16,-8 0-1-16,0-10-30 16,0 2-5-16,-21 2 3 0,21 2-3 15,-28 0-8-15,12-2-2 0,1 4-5 16,0-8-2-16,-12 15 3 0,16-19-13 15,11-12 8-15,0-5-4 0,0-1 6 16,0 0-1-16,0 0-2 0,21-28-1 16,-21 28-12-16,32-39-11 0,-11 15-8 15,32-40-25-15,1-6 31 16,-29 36 23-16,-4 0 3 0,-2 5 7 16,-5 4-1-16,-3 4 13 0,-6 6 14 15,-5 4 0-15,6 4 3 0,-6 2-14 16,0 2-12-16,0 3-8 0,-23 0 9 15,23 24-6-15,-19-24 6 16,-6 41-7-16,2-7-5 16,23-16 1-16,-16 3 6 0,16 2-1 15,0-1-7-15,0 26-27 16,22-1-86-16,-22-25 7 0,31-3-32 0,-9-2-35 16,3 0-58-16,4-5-57 0,2-2-144 15,3-2-361-15,0-6-250 0,2 0-332 16</inkml:trace>
  <inkml:trace contextRef="#ctx0" brushRef="#br0" timeOffset="54328.81">6972 7647 3569 0,'-10'0'94'0,"10"0"190"0,-12 0 193 16,2 0 69-16,2 0-90 0,-9 0 56 15,5 0-402-15,5 0-27 0,-1 0-15 16,2 0-22-16,2 0-20 0,1 0-28 15,3 0-7-15,0 0-1 0,0 0 7 0,0 0 7 16,0 0-1-16,23 0 9 0,0 0-12 16,-7 0 1-16,4 0-14 0,4 0-21 15,22 0-117-15,-24-16 30 0,0 16-30 16,-3 0-65-16,-2 0-113 0,-5-11-133 16,4 11-650-16,-12 0 569 0,-2 0-93 15,-2 0-19-15</inkml:trace>
  <inkml:trace contextRef="#ctx0" brushRef="#br0" timeOffset="54858.58">7471 7485 5505 0,'0'-4'43'0,"-21"2"88"15,21 1 75-15,0-1 39 0,-18 0-23 16,18-1 25-16,-10 3-188 0,10 0-22 16,0 0 4-16,0 0-24 0,0 22-6 0,0-22-7 15,0 22-2-15,0-22-7 16,20 26 4-16,0-1-2 16,8-6 3-16,-14-11-4 0,1 0 0 0,0-3-4 15,0-5 1-15,1 7-1 0,-3-7 1 16,-1 0 6-16,0 0-1 0,13 0 8 15,-9-24 0-15,-11 7-4 16,4 17 6-16,-4-19 7 0,-2 19 14 16,3-19 64-16,-4 2 7 15,-1 3-57-15,-1 8 3 0,0 6-7 16,1-6-6-16,-1 6-11 0,0-5-13 16,0 5-2-16,0 0-4 0,0 0 1 15,0 0-2-15,0 0 0 0,0 0-8 0,0 0 6 16,0 0-4-16,0 0 11 0,0 0 8 15,0 21 1-15,0-21 7 0,0 20-4 16,0-6-2-16,0 1-1 0,0 3-3 16,0 24 13-16,0 3-9 15,0-21-13-15,0-1-3 0,0 1-3 16,0-1-1-16,0-1 2 0,0-2-2 16,0-1-12-16,0-3-13 0,0 12-129 15,0-14-163-15,8-10 78 16,-8-3-102-16,0-1-284 0,0 0-362 15,8 0-302-15</inkml:trace>
  <inkml:trace contextRef="#ctx0" brushRef="#br0" timeOffset="55029.24">7938 7631 6053 0,'0'0'84'0,"0"0"61"0,0 0 18 0,-21 0 64 0,21-18-303 16,-14 18-57-16,14 0-113 0,0 0-201 0,0 0-420 16,0 0-277-16,0-10-371 0</inkml:trace>
  <inkml:trace contextRef="#ctx0" brushRef="#br0" timeOffset="55356.55">8135 7467 5594 0,'0'-3'114'16,"0"0"76"-16,-17 1 37 0,17-3-4 15,0 4-104-15,0 1-64 0,-15 0-35 16,15 0 3-16,0 0 20 0,0 18 62 0,0-18-60 16,0 15-10-16,0-15-4 0,0 24-4 15,0-24-8-15,0 24-2 0,0-13-6 16,18 1 0-16,-18-1 4 0,16 2-2 15,6 10 18-15,0-1-13 16,-10-12-15-16,-2 1-2 0,0-1 1 16,-1 2 3-16,-2-3-6 0,1-1 5 15,-2 5-1-15,-1-4 1 0,1 15 13 16,-6 3-9-16,0-12-4 16,0 2-16-16,-23-2-32 0,23 3-47 15,-35-2-71-15,12 0-62 0,0 0-52 16,-2 0-59-16,1-5-125 0,-13 1-1286 15</inkml:trace>
  <inkml:trace contextRef="#ctx0" brushRef="#br0" timeOffset="55573.23">8165 7474 5695 0,'0'0'62'16,"0"0"66"-16,0 0 51 0,0 0 7 15,0 0-3-15,0 0-170 16,0 0-9-16,0 0-4 0,31 0 1 0,13-13 3 16,7 13-13-16,-23-11-26 15,-1 11-25-15,-1 0-35 0,13-6-150 16,-7 4-196 0,-27-1 135-16,-1 0-274 0,-4 2-1446 15</inkml:trace>
  <inkml:trace contextRef="#ctx0" brushRef="#br0" timeOffset="56055.88">8979 7329 5881 0,'3'-1'-5'0,"-1"0"17"16,-2 1 47-16,0-3 47 0,0 3 5 15,0 0-21-15,0 0-32 0,2 0 25 16,-2 0-20-16,0 0 18 0,0 20-4 16,0-20-2-16,0 22 55 0,-27 3-74 0,27-9 2 15,-28 2 2-15,-30 38 102 16,35-36-125-16,0 1-5 0,-2-2-3 15,-21 14 11-15,28-18-33 0,0-1 2 16,1-1-9-16,4-4-2 0,3 0 1 16,-2 2-15-16,10-7 13 0,2-1-1 15,0 0 12-15,26 9 48 16,-26-7-33-16,27 1-2 0,12 15 22 16,-16-12-22-16,2 5 0 0,1 0-6 15,3 2-3-15,29 17 4 0,-3 0-6 16,-6-2-13-1,-8-2 5-15,-9-4 3 0,-18-12-4 0,-3-1-10 16,-2-1-16-16,-1-1-23 0,-2-2-36 16,3 7-165-16,-6-6 84 0,-1-4-30 15,0 0-28-15,-2-3-55 0,3 2-94 16,0-2-919-16,-1-2 224 0,0 0-152 16</inkml:trace>
  <inkml:trace contextRef="#ctx0" brushRef="#br0" timeOffset="56362.26">9352 7520 5753 0,'0'-10'274'0,"0"4"-15"0,0 2 38 0,0-3-68 0,0 2-44 0,-17 3-78 15,17-1-49-15,0 1-25 0,0 0-16 16,0 1-4-16,0 1-13 0,0 0-3 16,0 0 14-16,0 0 14 15,0 25 32-15,0-1 3 0,0-9-30 16,0 4-1-16,0 2-6 16,0 1-8-16,0 27-3 0,0 4-8 15,0-28-7-15,0 2-21 0,0-1-20 16,0 0-32-16,-14-4-42 15,14 34-595-15,0-42 286 0,-9-5-200 16,9-2-337-16,0-7-290 0</inkml:trace>
  <inkml:trace contextRef="#ctx0" brushRef="#br0" timeOffset="56880.53">9534 7431 5223 0,'7'-4'112'16,"-1"-3"77"-16,0 3 56 0,-1-1 25 16,4-2-74-16,-3 2-69 0,2-2-50 15,3 1-23-15,16-1 52 16,7 3 2-16,-17 4-70 0,2 0-13 16,-2 0-8-16,-1 0-2 0,-1 0-1 15,-2 0-6-15,-4 0 3 0,-1 0 2 16,1 15 21-16,-6-15 36 15,-3 12-36-15,0-12-8 16,-42 69 25 0,19-57-51-16,3 15-5 15,3-5-1-15,17-12 5 0,-12-2 1 0,12-1-6 16,-6-4 11-16,6 3 21 16,0-6-14-16,0 0 28 15,0 0-22-15,20 0 1 16,-20 0-1-16,21 0-12 0,-8 0-1 15,4 0 1-15,16 0 10 16,-2 0-2-16,-20 17-10 0,0-17 2 16,-2 0 3-16,3 18 10 15,-5-3 3-15,-5 13 9 16,-2-15-21-16,0 4-1 0,-19 0-5 16,19 2-1-16,-24 21 2 0,-7-20-6 0,15 2-5 15,-1-4-19-15,1 0-11 0,0-3-32 16,4-4-54-16,-1-2-67 0,4-4-113 15,2-3-181-15,2-2-356 0,5 0-1721 16</inkml:trace>
  <inkml:trace contextRef="#ctx0" brushRef="#br0" timeOffset="57109.85">10043 7544 6010 0,'0'0'66'0,"0"0"16"0,0 0 8 0,0 0-32 0,0 0-25 15,0 0-20-15,0 0-11 0,18 0 1 16,-2 0-5 0,106 0 2-1,-69-10 0 1,3 10-17-16,-37-9-208 15,-16 6 18-15,-2 0-146 0,-1-1-346 16,0 0-315-16,0-1-295 0</inkml:trace>
  <inkml:trace contextRef="#ctx0" brushRef="#br0" timeOffset="57658.94">10444 7375 5331 0,'0'7'2'0,"0"-4"28"0,0 2 75 0,0-3 86 16,0-2 25-16,0 5-24 0,0-2-59 15,0 1-60-15,0 9 41 16,16 2-11-16,-16-6-73 16,20 4-3-16,-2-6-23 0,3 6-1 15,-1-6 1-15,-8-5-4 16,-1 0-1-16,1-1 1 0,13-1-3 16,-1 0-3-16,-14 0 5 15,0-25 7-15,-1 25 5 0,-2-17 3 16,0 17 27-16,0-20 24 0,-2 20 16 15,-1-19 12-15,-1 19-9 0,0-17-11 0,2 9 46 16,-3-3-46-16,-2 5-49 16,1 6-10-16,-1-2-8 0,0 2-7 15,0 0-13-15,0 0 12 0,0 0 4 16,0 0 4-16,0 0 8 0,0 24 7 16,0-24 1-16,0 26 2 0,0-8 0 15,0 6-7-15,0-2-3 0,0 30-1 16,0-1-11-16,-13-25-4 15,13 0 3-15,0-2-15 0,0 0-12 16,0-2-26-16,0-1-36 0,-7-2-37 16,7-4-76-16,-4 12-461 15,4-14-669-15,0-11 285 0,0-2-227 0</inkml:trace>
  <inkml:trace contextRef="#ctx0" brushRef="#br0" timeOffset="57812.84">10909 7527 5809 0,'0'0'75'0,"0"0"75"0,-17 0 42 0,17 0 25 0,0 0-66 16,0 0-70-16,0 0-119 16,0 0-243-16,0 0 7 0,0 0-296 0,0 0-350 15,0 0-310-15</inkml:trace>
  <inkml:trace contextRef="#ctx0" brushRef="#br0" timeOffset="58199.78">11207 7368 5927 0,'0'-3'148'16,"0"-1"-25"-16,0 4 17 15,0 0-50-15,0 0-8 0,-17 0-17 0,17 0-19 16,0 0 0-16,0 20-20 0,0-20-11 16,-7 18 1-16,7 3-4 0,0 0-9 15,0-21 1-15,0 18 15 16,0-11 5-16,20 8 42 16,-6-4-6-16,-14-6-35 0,17 1 7 15,-17-2 3-15,18 0 1 0,-7 1 4 16,-1 1-16-16,1 0-4 0,1 0-6 15,6 9 13-15,0 2-6 0,-12-7-17 16,-1 0 0-16,-3 0-3 16,0 0-1-16,-2 2 4 0,0 1-3 0,0 1-1 15,0 0-5-15,-28 1-23 0,5 14-147 16,-8-3-239-16,18-14 135 16,0-3-117-16,1-3-254 0,2-3-327 15,1-3-300-15</inkml:trace>
  <inkml:trace contextRef="#ctx0" brushRef="#br0" timeOffset="58392.99">11264 7429 5919 0,'0'-5'326'16,"0"1"-120"-16,0 1-58 0,0 2-52 0,0-2-23 15,0 1-37-15,22 0-22 0,-5-1-8 16,6-1 6-16,5-1-11 0,41-6-39 15,89-9-326 1,-120 15 236-16,1 0-30 0,1 0-38 16,-5 0-113-16,0 0-197 0,-4 0-329 15,0 1-257-15,-6 0-242 0</inkml:trace>
  <inkml:trace contextRef="#ctx0" brushRef="#br0" timeOffset="59501.24">1506 8906 3255 0,'-14'2'0'0,"0"2"29"0,-2-3 118 0,1 3 193 0,2-3 176 15,-12 1 435-15,13 0-626 0,2 0-117 16,-5 3 172-16,11-3-298 15,4-1-15-15,-2-1-6 0,2 0 11 16,0 0-64-16,0 0 3 0,0 0 11 16,23 0 0-16,-23 0-2 15,24 0-5-15,33 0-8 0,-34 0-7 16,59 0-21-16,-57-16-12 16,63 16-179-16,-61-16 111 15,25 16-174-15,-27-12 45 0,-3 12-94 16,-3-9-137-16,-5 9-127 0,-3-7 3 15,-2-1-660-15,-9 4 621 0,0 3-167 16</inkml:trace>
  <inkml:trace contextRef="#ctx0" brushRef="#br0" timeOffset="59687.61">1458 9045 4394 0,'-17'12'143'15,"1"-1"137"-15,2-1 98 0,3-4-8 16,-4 6 70-16,10-7-372 0,2-1-46 15,2 0-11-15,1-2 11 0,0-1 16 16,31-1 38-16,-31 0-55 0,40 0-9 16,-11 0-7-16,5 0-2 0,2-19-3 15,45 19-4-15,-38-19-20 0,0 19-28 16,-2-12-42-16,-3 12-60 0,32-13-377 16,-42 2 84-16,-1 11-118 0,-5-13-24 15,-4 6-8-15,-4-1-122 0</inkml:trace>
  <inkml:trace contextRef="#ctx0" brushRef="#br0" timeOffset="59962.17">1714 8782 4969 0,'-9'-1'38'16,"4"-2"53"-16,2 1 65 0,1 2 44 15,2 0 83-15,0 0-216 0,0 0-30 16,0 0 11-16,26 0 14 0,-9 0 6 15,36 0 75-15,-24 0-73 0,8 0 4 0,2 0 5 16,-1 0 3-16,30 27 50 16,-38 1-94-16,-4-10-15 0,-6 2-5 0,-4 3 36 15,-6 3-9-15,-7 2-4 0,-3 39-26 16,-54 7-161 0,24-35 5-16,-6 1-50 0,-2 0-43 0,-3-4-135 15,0-3-242-15,2-1-323 0,6-5-251 16,2-4-300-16</inkml:trace>
  <inkml:trace contextRef="#ctx0" brushRef="#br0" timeOffset="61284.27">2878 8964 3302 0,'-7'0'8'0,"1"0"71"0,0 0 190 16,1 0 185-16,-3 0 85 0,-5 0 318 16,7 0-612-16,0 0-90 0,0 0-46 15,1 0 4-15,1 0-6 0,-2 0 77 16,2 0-132-16,4 0-26 0,0 0-17 16,-2 0-8-16,2 0-22 0,0 0 5 15,0 0 0-15,0 0 7 0,0 0 5 0,21 0 4 16,3 0 6-16,-8 0-10 15,2 0 3-15,6-14-10 0,1 14-21 0,1 0-17 16,21-11-89-16,-26 11 69 0,0-7-2 16,-6 7-13-16,-2 0-27 15,3-4-195-15,-12 4 90 0,-1 0-122 0,-1 0-146 16,-2-3-93-16,1 0-330 0</inkml:trace>
  <inkml:trace contextRef="#ctx0" brushRef="#br0" timeOffset="61906.16">3469 8724 3574 0,'0'-5'190'0,"0"2"188"0,0 1 98 16,0-2-34-16,0 3-110 0,0-1-34 15,0 2-231-15,0 0-2 0,0 0 10 16,0 0 13-16,0 0-6 0,0 0 51 16,0 0-79-16,0 0 11 0,0 0 1 15,0 0 12-15,-18 0 76 0,18 0-79 16,0 0-2-16,-16 0-3 0,16 17-1 16,-17-17-11-16,1 0 10 0,10 15-55 15,1-15-12-15,5 0-8 0,-5 0 1 0,5 11-1 16,0-1-1-16,0-4 4 15,0 2 4-15,0 1 4 0,22 1 2 0,8 13 1 16,-11-13-5-16,4 1 3 0,5 1 0 16,-2 0-2-16,2 1-3 0,22 13 0 15,-27-10 2-15,-4 0 4 0,-4 1 2 16,-3 0 1-16,0 20 18 0,-12-2 5 16,0-17-14-16,-22 10 27 15,22-15-23-15,-20-3 1 0,20-1 4 16,-25-3 10-16,4 2 35 0,21-8-53 15,-16 0-15-15,16 0-12 0,-11 0-8 0,11-23-27 16,0-18-25-16,0 22 18 16,0-29-69-16,0 20 52 0,22-2 15 15,-22-4 15-15,15 1 14 0,0-33 13 16,-15 37 9-16,0 3-1 0,12 2 0 16,-12 2 1-16,0 8 5 0,0-11 13 15,0 15-11-15,-18 3 0 0,18 5-7 16,-18-3-3-16,18 5 1 0,-22 0-2 15,-1 0 1-15,9 24-2 0,1-24-19 0,1 20-28 32,-20 16-573-32,32-24 429 0,20 15-2115 15,-20-22 1806-15,21-1-119 16,-21-1-55-16</inkml:trace>
  <inkml:trace contextRef="#ctx0" brushRef="#br0" timeOffset="62093.62">3875 8882 4562 0,'2'0'118'0,"0"3"81"0,-1-3 66 16,0 0 68-16,-1 0 161 0,0 0-341 16,1 0-77-16,-1 0-56 0,0 0-44 0,0 0-44 15,0 0-221-15,0 0 28 0,0 0-130 16,0 0-143-16,0 0-112 0,0 0-120 15,0 0-814-15</inkml:trace>
  <inkml:trace contextRef="#ctx0" brushRef="#br0" timeOffset="62532.08">4156 8763 4442 0,'0'-7'359'0,"0"4"-59"0,0 1 45 16,0 1-87-16,0 0-63 0,0-2-72 16,0 1-41-16,0 2-51 0,0 0 14 15,0 0 18-15,0 0 11 0,0 23-7 16,0-8 25-16,0-15-58 0,0 18 2 16,0-18 8-16,0 20 5 0,0-1 43 15,0-9-60-15,0-2-10 0,0 2-11 16,0-2 2-16,0-1-2 0,0 8 11 0,0-9-15 15,22 1-1-15,-22-1-3 16,20-2 1-16,-20 2 21 0,25 1 0 16,5 6 23-16,-14-8-44 0,-3 1-1 0,-1 0 0 15,-2-1 7-15,-1 1-3 0,-5-4 10 16,-1 3 9-16,-3 0-2 0,0 1 4 16,0 12 10-16,-19 4-18 15,-2-9-16-15,21 2-3 0,-27 1-1 16,11 1-17-16,-16 9-88 15,6-3-125-15,15-15 77 0,4-2-26 16,7-4-47-16,-9 0-111 0,9-2-148 16,-5 0-256-16,5 0-265 0,0-27-169 0</inkml:trace>
  <inkml:trace contextRef="#ctx0" brushRef="#br0" timeOffset="62701.9">4188 8737 5490 0,'0'0'43'0,"0"0"46"16,0 0 44-16,0 0 10 0,0 0 17 16,0 0-130-16,0 0-10 0,0 0 1 15,30 0-6-15,-10 0-35 0,5 0-54 16,4 0-72-16,4 0-118 0,1 0-160 16,-2 0-269-16,30-15-1442 15</inkml:trace>
  <inkml:trace contextRef="#ctx0" brushRef="#br0" timeOffset="63804.61">5184 8582 3605 0,'7'-1'48'0,"-1"-2"125"0,-2 0 165 0,1-2 134 0,-4 3-25 15,0-3 121-15,-1 4-446 0,1 1-33 16,-1 0 4-16,0 0 17 0,0 0-1 15,0 0 62-15,0 0-117 0,0 0 4 0,0 0 5 16,-15 16 6-16,-2 6 42 0,5-6-79 16,-4 1-7-16,-2 3-3 0,-2 2-1 15,-4 2 1-15,-24 18 2 0,23-22-10 16,1 1-5-16,2-3 7 0,0 0 8 16,3-1-5-16,-9 9 14 0,18-15-26 15,1-4-2-15,4 0-7 0,1-5-2 16,2 3-11-16,2-4 14 0,0 0 8 15,0 1 9-15,0 0 6 0,20 0 6 16,1 5 26-16,-6-3-36 0,1 1-4 16,4-1-2-16,4 1 11 0,1 1 2 0,26 7 26 15,-23-5-37-15,-1 0 0 0,2 0-5 16,-2 2-4-16,27 11 5 0,-31-11-9 16,-1 0 0-16,1 1-4 0,-2-2 1 15,-5 0 1-15,14 6 3 0,-19-7-4 16,1-2 3-16,-4-2-2 0,0 2 2 15,-4-3 0-15,2 1 6 0,-4-3-4 16,-1 0-8-16,-1-1-19 0,0 0-22 16,0 0-129-16,0 0 49 0,0 0-32 0,0 0-35 15,0 0-87-15,0 0-1550 16,0 0 966-16,0 0-54 16</inkml:trace>
  <inkml:trace contextRef="#ctx0" brushRef="#br0" timeOffset="64488.51">5577 8729 4488 0,'0'-5'46'0,"0"-3"147"0,0 2 162 0,0 0 50 0,-16-5 199 16,16 5-483-16,0 3-71 0,0 1-32 15,0 0 0-15,0-2 7 0,0-2 57 16,0 4-37-16,23 0-6 0,-23-1 4 16,22 2 0-16,0-3 64 0,-10 4-55 15,-2 0-6-15,2 0-9 0,-1 0 0 16,-1 0-5-16,6 0 37 0,-8 18-31 15,-3-18 5-15,3 0 0 0,-3 19 4 0,-1-19-4 16,1 27 34-16,-3-17-43 16,-2 2-9-16,0 4-6 0,0 0 1 0,0 21 0 15,-20-16-12-15,20 2-3 0,-21-2 1 16,21 2-1-16,-28-2-5 0,-2 17 2 16,13-22-2-16,-17 19 3 15,27-29-1-15,7-3 1 0,-9-1 0 16,9-2-2-16,0 0-14 0,0 0 3 15,0 0 0-15,0-23 2 0,24 23-2 16,-24-30-3-16,38-13-28 0,-23 18 21 16,4-4-4-16,0 0 7 0,1-1 4 15,-1-1 3-15,18-25 3 0,-19 30 3 16,-4 4 2-16,0 4 5 0,-4 2 3 0,4-4 10 16,-11 13-8-16,0 2-2 0,-3 4 1 15,0 0 5-15,0 1-3 0,0 0 10 16,0 0-17-16,0 0-1 0,0 0-4 15,0 0-5-15,0 0 2 0,-16 16 13 16,16-16 7-16,0 14-1 0,-15-14-1 16,15 20 2-16,-24 6 5 0,15-13-10 15,2-2-7-15,2 3-4 0,0-1 1 16,1 1-6-16,1 14 4 0,3-13 0 0,0 2-2 16,0 1-12-16,0-3-18 15,28 2-18-15,-3 13-114 0,-9-18 60 0,0 2-29 16,1-5-26-16,0 2-52 0,14 3-381 15,-17-8 112-15,2-2-148 0,0-2-51 16,2-2-333-16,1 0 100 0</inkml:trace>
  <inkml:trace contextRef="#ctx0" brushRef="#br0" timeOffset="64942.37">6295 8768 3527 0,'-10'0'249'0,"10"0"193"0,-10 0 62 0,10 0-53 16,-16 0 105-16,11 0-390 0,-1 0-26 15,-1 0-8-15,-2 0 0 0,2 0-23 16,-6 0 74-16,6 0-114 0,2 0-13 16,2 0-25-16,3 14-15 0,-2-14-13 15,2 0-30-15,0 0 11 0,0 0 7 16,0 0 5-16,0 0 4 0,26 0 6 15,-1 0-14-15,-11 0-11 0,6-17-17 16,1 17-10-16,-1 0-8 0,22-12-49 16,-25 12 45-16,-1-9-6 0,-1 9-20 15,-2-5-30-15,-3 5-44 0,5-2-407 0,-9-1 98 16,-1 3-127-16,-3-2 21 0,2 1-314 16</inkml:trace>
  <inkml:trace contextRef="#ctx0" brushRef="#br0" timeOffset="65581.27">6862 8551 4648 0,'-5'-2'76'0,"-5"-6"321"0,7 4-112 0,-1 0-30 16,2 2-72-16,0 2-20 0,1 0 149 15,0 0-234-15,1 20 34 16,0-3-55-16,0-17-11 0,0 17-6 0,0-17-8 16,21 18-16-16,-6-2-1 0,-15-7-10 15,20-2 0-15,-9 0-3 0,3 0-1 16,13-2 1-16,-12-2-2 0,-3-2 2 16,1 1-1-16,-2-2 0 0,1 0 0 15,7 0 2-15,-12 0-4 0,3-19 4 16,-2 19-4-16,1-16 2 0,-2 16 0 15,8-18 4-15,-12 0 2 0,3 18 11 16,-3-17 24-16,0 8 31 0,-2 3 17 16,1-4 99-16,-2 6-115 0,0 1-14 15,2 0-21-15,-2 3-14 0,0 0-14 0,0 0-18 16,0 0-3-16,0 0-2 0,0 0 3 16,0 0 8-16,0 14 26 0,0-14-5 15,0 21 6-15,0-5 0 0,0 3 2 16,0 3 8-16,0 28 29 0,0-22-44 15,0 0-13-15,0 0-6 0,0-1-5 16,0 21 3-16,0-26-8 0,0 0-24 16,0-4-37-16,0-1-52 0,0-5-54 15,14 5-253-15,-14-12 210 0,0 0-3 0,0-4-20 16,0-1-144-16,10 0-836 16,-3 0 493-16,0-22 87 0,4 22 35 0,1-28-50 15</inkml:trace>
  <inkml:trace contextRef="#ctx0" brushRef="#br0" timeOffset="65724.09">7296 8726 5604 0,'0'0'183'0,"0"0"9"0,0 0 61 16,0 0-30-16,0 0-39 0,0 0-72 15,0 0-73-15,0 0-104 0,0 0-50 0,0 0-81 16,0 0-147-16,0 0-1022 15,0 0 274-15,0 0-174 0,0 0 399 0</inkml:trace>
  <inkml:trace contextRef="#ctx0" brushRef="#br0" timeOffset="66106.47">7578 8563 5471 0,'0'-2'69'0,"0"0"70"16,0 0 57-16,0 1 19 16,0-2-56-16,0 1-63 0,0 2-47 0,0 0 3 15,0 0 9-15,-13 0 15 0,13 0 5 16,0 0-10-16,0 23-21 0,0-23-11 16,0 15-13-16,0-15-5 0,0 18-6 15,0 3-5-15,19-2 0 16,-19-9 0-16,16 2-6 0,-16 0 5 15,23 0-4-15,4 9 7 16,3 4 14-16,-14-11-5 0,0-1-4 16,-2 0-4-16,-3 1-4 0,-4 0 2 0,1-2 3 15,-5 1-5-15,-3-1 3 16,0 3-1-16,0 11-5 16,-23-1 0-16,1-11-9 0,6-1-18 0,1-1-51 15,-17 10-271-15,-2-6-329 16,18-11 27-16,1-3-318 0,6-2-220 15</inkml:trace>
  <inkml:trace contextRef="#ctx0" brushRef="#br0" timeOffset="66289.6">7657 8600 5739 0,'5'-3'150'0,"-5"2"-11"0,0-2 12 0,0 0-57 15,0 2-41-15,0-3-41 0,0 3-20 16,28-1 11-16,-28-1-7 0,37-1-22 16,-11 1-41-16,2 0-62 0,34-3-409 15,-31 4-80-15,-2-2-313 0,1-2-227 16</inkml:trace>
  <inkml:trace contextRef="#ctx0" brushRef="#br0" timeOffset="66742.49">8450 8433 5509 0,'9'0'91'0,"-4"-16"93"15,-2 16 73-15,-3 0 238 16,0 0-259-16,0 0-178 0,0 0-18 16,0 0-12-16,0 0-6 0,0 0-7 15,0 0 8-15,0 0 3 0,0 0 10 16,0 0 7-16,-27 19-6 0,-2 7 32 16,-14 11-22-16,18-17-25 0,-1 5-5 15,1 1-1-15,1 3 0 0,0-2-5 16,0-2-1-16,4-2 0 0,2-2 1 15,-8 12 7-15,10-12-5 16,11-16-9-16,2 1 1 0,2 0-4 16,1-2 2-16,0 1 1 0,0 1-2 15,0 0 0-15,24 0-1 0,-24 0 1 16,56 9-4-16,-6 2-1 0,-24-7 3 16,1 0 2-16,0 4-7 0,19 13-27 15,-7 3-57 1,-25-14 16-16,-2-3-33 0,-2 4-50 0,-4-6-63 15,-2 2-62-15,0-4-81 0,0-3-113 16,-1 0-287-16,1-3-271 0</inkml:trace>
  <inkml:trace contextRef="#ctx0" brushRef="#br0" timeOffset="68982.64">9236 8584 2930 0,'0'-2'-10'0,"2"1"14"0,1-5 19 0,-3 3-3 15,2-1 16-15,0 2 9 0,1-1-14 16,1-2 53-16,-2 3-36 0,-2 0 54 16,2-1 46-16,-1 3 97 0,-1-2-4 15,0 2 239-15,0-2-270 0,0 2 12 16,0 0-14-16,0 0-19 0,0 0-35 0,0 0 76 16,0 0-145-16,0 0-11 0,0 0-12 15,0 0-8-15,0 0 39 16,0 0-57-16,0 0 0 0,0 0-3 0,0 0 1 15,0 0 0-15,0 0 22 0,0 0-26 16,0 0-3-16,0 0 1 0,0 0-1 16,0 0 32-16,0 0-34 0,0 0-1 15,0 0-10-15,-25 0 6 0,25 0 9 16,-17 19 40-16,-1-19-40 0,18 15-13 16,-17-15-8-16,7 0 2 15,10 10-11-15,0-10-1 0,0 0 2 16,0 0 6-16,0 0-2 0,0 6 4 0,0-6 2 15,0 7 1-15,0 3 10 0,0-5-14 16,0 2-1-16,15 0 0 0,-15 1 0 16,13 1-1-16,9 6 5 0,-6-8-8 15,0 0 1-15,1 1-2 0,3 0-1 16,0 0-1-16,21 5-2 0,-22-8 1 16,-4 0 2-16,1 1 0 0,-2 1 4 15,3 3 27-15,-15-2 5 0,-2 1 3 16,0 1-1-16,0 4-4 0,-28-3-13 15,-3 14 17-15,15-10-24 0,-3-5 1 16,1 1 4-16,2-4 4 0,3-1 7 0,-4 0 24 16,17-5-40-16,-7-1-15 15,7 0-12-15,0 0-4 0,0-26-22 16,19 26 23-16,-19-27-15 0,17 10 3 0,-17-2 0 16,26 0-6-16,3-26-8 0,-14 22 25 15,1-2 13-15,-1 2 0 0,-2 2 4 16,-1 1 6-16,3-15-1 0,-15 19 0 15,0 3-9-15,0 1 4 0,0 3-1 16,-27-11-4-16,27 11 1 0,-32 2 6 16,15 1-2-16,-1-2-1 0,-3 4 1 15,-11-2 0-15,15 3-1 0,7 2-4 0,2 1-6 16,1 0-10-16,-2 0-79 0,3 0-89 16,4 16-106-1,1-16 79-15,1 19-128 0,-2-19-154 0,2 16-157 16,0-16-54-16,0 18-824 0,0-2 834 15</inkml:trace>
  <inkml:trace contextRef="#ctx0" brushRef="#br0" timeOffset="69189.08">9667 8643 5051 0,'2'0'132'0,"-1"0"95"0,0 0 532 0,-1 0-650 0,0 0-47 0,0 0-82 16,-17 0-27-16,17 0-48 0,0 0-83 16,0 0-160-16,0 0-893 0,0 0 451 15,0 0-157-15,0 0 235 0</inkml:trace>
  <inkml:trace contextRef="#ctx0" brushRef="#br0" timeOffset="69671.88">10105 8443 4238 0,'0'-5'393'0,"0"5"-64"16,0-2 43-16,0-1-90 0,0 3-69 15,0 0 14-15,0 0-175 0,0 0-7 0,0 0 21 16,0 0 22-16,0 0 5 0,-16 17 67 16,16-3-96-16,0-14 3 0,-17 18-8 15,17-18-5-15,0 19-14 0,-11-2 12 16,11-10-28-16,0 0 0 0,0 1-3 15,0 14 56-15,0-13-52 16,0 1-5-16,23 9 11 0,-6-9-22 16,-17-1-2-16,20 0-4 0,-20-1-1 0,20-1-1 15,1 7-2-15,-11-9 4 16,-1 1 4-16,-2-2 10 0,0 3 11 16,6 7 42-16,-8-7-39 0,-4 0-5 0,1 2-5 15,0 1 3-15,-2 2-2 0,0 13 10 16,0-13-21-16,0 3-4 0,-20 1-5 15,20-2 5-15,-18 13-8 0,18-17 5 16,-13 2-5-16,13-3 0 0,-10-2-13 16,10-2-22-16,-11-1-135 0,5-3 15 15,-1-1-51-15,-2 0-42 0,0 0-69 16,-1 0-91-16,-11-23-888 0,14 1 481 16,0 6-200-16,-1-2 266 0</inkml:trace>
  <inkml:trace contextRef="#ctx0" brushRef="#br0" timeOffset="69880.27">10126 8528 5427 0,'0'-2'90'0,"0"1"70"0,0 0 241 15,0-4-250-15,0 5-42 0,0-1-12 16,0 1 5-16,18-2 49 0,1-1-109 16,7 0-23-16,88-8-2 15,-70 6-16-15,8 0-2 0,-2-2-22 16,0 0-38-16,35-5-145 0,-48 5 91 0,-4 0 5 15,-4 1-18-15,-6-2-39 16,6-3-460-16,-24 5 96 0,1 2-117 16,-6 0-152-16,0 1-162 0,0 2 136 0</inkml:trace>
  <inkml:trace contextRef="#ctx0" brushRef="#br0" timeOffset="71489.57">1667 10100 3160 0,'-7'0'-3'0,"-2"0"3"0,-4 0 24 0,4 0 50 16,3 0 164-16,-6 0 345 0,8 0-360 0,-1 0-134 15,5 0-66-15,0 0 23 0,0-13 221 16,0 13-57-16,0 0 2 0,0 0-23 15,0 0 174 1,0 0-218-16,0 0-100 0,13 0-6 16,-13 0 2-16,0 0 9 0,28 0 14 15,-13 0-49-15,1 0-10 0,7 0-4 16,2 0-3-16,33 0 1 0,-29 0-3 16,3 0-12-16,-1 0-24 0,-4 0-51 0,0 0-59 15,16 0-311-15,-28 0 168 0,-1 0-46 16,-4 0-27-16,-4 0-74 0,-1 0 44 15,-5 0-232-15,0 0 136 0,0-17-98 16</inkml:trace>
  <inkml:trace contextRef="#ctx0" brushRef="#br0" timeOffset="71805.14">1591 10295 3732 0,'-16'8'152'0,"5"-3"130"0,-1 0 148 15,6-3 13-15,-5 1 187 0,8-3-501 0,1 1-90 16,1-1-44-16,1 0-4 16,0 0 3-16,0 0 68 0,17 0-13 0,-17 0-5 15,25 0-16-15,-5 0-6 0,-1 0-7 16,33-24 6-16,-22 5-22 0,4 19 3 16,1-22-4-16,-1 11 0 0,36-11-48 15,-40 12-4-15,-2 0-31 0,-4 4-19 16,-4-1-21-16,-5 2 8 0,3 0-38 15,-14 3 119-15,-1 1 0 0,-3 1 6 16,0 0-18-16,0 0-2 0,0 0-134 16,0 0 54-16,-16 0-90 0,16 0-69 0,0 0-77 15,0 0-311-15,0 0 464 16,0 0-295-16,0 0-58 0</inkml:trace>
  <inkml:trace contextRef="#ctx0" brushRef="#br0" timeOffset="72158.41">1844 9942 3943 0,'-10'-3'155'0,"2"2"212"0,-1 0 119 0,9-1-5 15,-11 2-115-15,0-1-47 16,9 1-275-16,1 0-25 0,0-1 4 0,1 1 10 15,0-1 31-15,0 0-46 0,0 0-14 16,0 1-4-16,0-2 18 0,0 2 28 16,15 0 98-16,-15 0-71 0,16 0-15 15,-16 0-4-15,20 15 5 0,-8-15-9 16,17 18 14-16,-13-18-52 0,0 13-3 16,3-13 0-16,1 15 0 0,22 0 6 15,-20-8-2-15,-1 1 9 0,-1 3 4 16,-2-1 7-16,-1 3 8 0,5 23 42 0,-17-12-53 15,-5 5-15-15,0 4-55 0,-23 6-64 16,-1 6-88-16,-40 53-574 0,22-46 52 16,-3 1-185-16,0-3-275 0,0 0-244 15</inkml:trace>
  <inkml:trace contextRef="#ctx0" brushRef="#br0" timeOffset="82539.37">3244 9880 3217 0,'3'-2'21'0,"0"-2"128"0,-3 1 74 16,0 1 114-16,0 1 56 0,0 1-31 15,0 0-90-15,0-2 46 0,0 1-199 0,0 1 13 16,0 0-1-16,0 0 15 0,0 0-10 16,0 0 91-16,0 0-130 0,0 0-6 15,0 0-4-15,0 0 7 0,0-1 66 16,0 1-42-16,0 0-33 16,0 0-48-16,0 0-4 0,0 0-8 15,0 0-2-15,0 0-1 0,0 0 59 16,0 15-27-16,0-15-6 0,0 15-12 15,0 26 37-15,0-25-48 16,0 5-1-16,0 25 36 0,0-19-36 16,0 4 0-16,15 4-13 0,-15 5 3 0,0-1-3 15,8 45 6-15,-8-43-12 0,0 1-3 16,8 0-2-16,-8-7 1 16,7 30 0-16,-7-38 1 0,3 0-2 15,-1 26 1-15,-2-43 2 0,0-2 1 16,0-3 2-16,0-2-9 0,0-3-40 15,0 0-4-15,0 0-31 0,0 0-39 16,0 0-59-16,0 0-287 0,0 0 216 16,0-14-40-16,0 14-117 0,-20 0-199 15,20-15-131-15,0 5-984 0,0 10 996 0</inkml:trace>
  <inkml:trace contextRef="#ctx0" brushRef="#br0" timeOffset="83520.71">3567 10118 3054 0,'16'-9'47'0,"-16"0"101"0,0-3 379 0,0 8-222 15,0-1-29-15,11-11 158 16,0 10-283-16,-11 0 23 0,11 2 3 16,5-8 113-16,-7 9-192 0,0-3-8 15,-1 4-6-15,-1-3 1 0,1 4-5 16,4-2 43-16,-7 2-73 0,-1 1-14 15,0-1-1-15,0 1 4 0,-1 0 5 16,5 0 72-16,-5 0-51 0,1 18-3 16,-2-18-3-16,0 24 3 0,-1 11 37 15,-1-11-63-15,0 4-12 0,0 4-4 16,-21-3-2-16,21 3-6 0,-18 28 5 16,-2-31-14-16,20-3 0 0,-18-4-3 15,18-5 2-15,-13-3 4 0,13 7 17 0,-11-17 3 16,11 0 9-16,0-4 0 0,0 0-11 15,0 0-24-15,0-20-11 0,0 20 0 16,0-30-4-16,26 10-10 0,-26-5-10 16,41-32-34-16,-25 26 46 0,4 1 14 15,-1 1 5-15,-2 1 2 0,1 3 4 16,11-13-1-16,-17 20-1 0,-4 5-1 16,0 2 5-16,-4-1 1 15,3-24 42-15,-7 32-26 0,0 0 7 16,0 2 3-16,0-3 33 0,0 5-38 15,0 0-9-15,-14 0-9 0,14 0-9 16,0 0-6-16,-11 0 3 0,11 19 13 16,-12-19 9-16,5 24 6 0,-3-8-1 15,-7 25 9-15,9-17-24 0,1 0-2 16,1 2-4-16,3-2-1 0,2 2-1 16,1 18-2-16,0-23-4 0,0-1-19 15,25-1-22-15,-25-2-28 0,22 0-32 16,9 7-153-16,-13-13 107 0,2-3-23 15,0-4-37-15,1-1-94 0,16-3-793 16,-17 0 378-16,-1-19-201 0,-1 19 87 0,-4-18 51 16</inkml:trace>
  <inkml:trace contextRef="#ctx0" brushRef="#br0" timeOffset="83801.95">4152 10157 4634 0,'-14'0'166'0,"3"0"149"0,2 0 65 0,9 0-43 0,-8 0-23 16,8 0-304-16,0 0-38 0,0 0 3 15,0 0 0-15,0 0 14 0,19 0 6 0,3 0-5 16,-8 0-15-16,6 0-10 0,2 0-3 15,3 0-2-15,26-17-46 0,-26 17 31 16,-2 0-11-16,-2-14 6 0,-3 14-12 16,-4 0 8-16,6-7-18 0,-15 7 52 15,-3 0-24-15,-2-4-71 0,0-2-673 16,-18 0-305 0,18 3 828-16,-21 0-222 0,21 0-74 0</inkml:trace>
  <inkml:trace contextRef="#ctx0" brushRef="#br0" timeOffset="84634.26">4702 9953 4521 0,'-11'0'156'0,"11"0"43"0,0 0 74 0,0 0-16 0,0 0-39 16,0 0-83-16,0 0-25 0,0 0-52 0,0 0 13 15,0 0 16-15,0 0-8 0,0 19 38 16,17-4-77-16,-17-15-6 0,0 20-11 15,14-10-7-15,-14 1-9 0,20 11-9 16,-14-10-2-16,2-2 3 0,2-1-2 16,-1-1 0-16,0-1-5 0,12 1-10 15,-10-5 11-15,1-3 1 0,-2 0-3 16,2 0 3-16,0 0 1 0,13-20 1 16,-15 2 7-16,-1 18 1 0,2-20 11 0,-5 20 18 15,2-23 81-15,-7 8-36 16,0 15 5-16,-1-15 7 0,0 15 6 0,0-10-2 15,0 3 68-15,0 7-106 0,0-3-19 16,0 2-16-16,0 1-13 0,0 0-11 16,-13 0-14-16,13 0 6 0,0 0 8 15,0 0 2-15,0 0 4 0,0 21 11 16,0 0-8-16,0-6 2 0,0 3 3 16,0 0-5-16,-5 4 1 0,5 25-3 15,0-21-4-15,0 1 2 0,0-2-23 16,0 0-39-16,0-1-50 0,0 19-270 0,0-26 143 15,0-1-56-15,0-2-136 16,0-5-222-16,16 3-958 0,1-11 685 16,-17-1 253-16</inkml:trace>
  <inkml:trace contextRef="#ctx0" brushRef="#br0" timeOffset="84802.35">5166 10115 5500 0,'0'0'51'0,"0"0"58"0,-17 0 29 16,17 0-12-16,0 0-45 0,-13-14-176 0,13 14-92 15,0 0-144-15,0 0-143 16,0 0-139-16,0 0-819 0,0 0 678 0,0 0-4 16</inkml:trace>
  <inkml:trace contextRef="#ctx0" brushRef="#br0" timeOffset="85174.09">5451 9954 5585 0,'0'-3'47'16,"0"1"71"-16,0-2 65 0,0-1 274 15,0 3-213-15,0 1-211 16,0 1-31-16,0 0 11 0,0 0 29 15,0 0 11-15,0 0 11 0,0 21-19 16,0-21-20-16,0 18 3 16,0 22 0-16,19-28-18 0,-19 3-1 15,13-1-4-15,-13 1 1 0,19 0-2 16,-8-1 2-16,0 1-4 0,3 0 1 16,-2 1 0-16,2 0 0 0,10 13 5 15,-4-3 5-15,-12-13-8 16,-1-3-3-16,3 8-6 0,-5-2 11 15,-5-10 2-15,0-1 0 16,0-1-7-16,0 1 5 0,0 0-5 0,-22 0-12 16,22-2-16-16,-25 1-45 0,8-1-64 15,-4-3-57-15,-20 0-390 16,5 0-239-16,21-25 179 0,3 25-210 16,4-24-149-16,0 7-254 0</inkml:trace>
  <inkml:trace contextRef="#ctx0" brushRef="#br0" timeOffset="85391.67">5531 9963 3725 0,'10'-2'202'0,"-10"-1"172"15,12 1 519-15,-8 0-340 16,-4 2-386-16,0-1-19 0,0-1-19 16,0 2-14-16,0 0-27 0,0 0-38 15,0 0-32-15,0 0-18 0,0 0-4 16,0 0-1-16,0 0-12 0,20-2-133 15,-20 2-4-15,29-4-77 0,-7 2-78 16,3-1-169-16,2 0-265 0,1-2-244 16,2 1-198-16</inkml:trace>
  <inkml:trace contextRef="#ctx0" brushRef="#br0" timeOffset="86026.39">6020 9774 5169 0,'0'-18'322'0,"0"6"275"0,-9-1-340 0,9 13-44 0,0-9-50 0,0 9-31 0,0 0-31 0,0-4-28 0,0 4-15 16,0 0-7-16,0 0-17 16,0 0 8-16,0 0-21 15,0 0 7-15,0 0 11 0,0 25 9 0,0-12-2 16,0 5-7-16,0 5-6 0,0 6-1 16,0 6-4-16,0 5-7 0,17 49 6 15,-17 11-17-15,13-48-6 16,-13 0-5-16,12 3-25 0,-12-1-20 15,16 50-109-15,-4-12-43 16,-7-53 44-16,-3-5-78 0,-2-7-91 16,1-7-223-16,-1-7-404 0,0-6-236 15</inkml:trace>
  <inkml:trace contextRef="#ctx0" brushRef="#br0" timeOffset="86960.46">7190 9722 4311 0,'8'-6'33'0,"-2"0"142"0,-4 0 101 0,-1 2 74 16,-1-1-1-16,0-1 67 0,0 4-325 15,0 2-43-15,0 0-3 0,0 0 15 16,0 0 20-16,0 0 73 0,0 0-94 0,0 0-10 16,0 0 19-16,0 0 21 0,-17 34 186 15,2-21-213 1,-12 22 53-16,11-14-58 0,-4 1-7 0,-1 1-15 15,-1 1-2-15,-3 1-6 0,-19 23 31 16,22-23-25-16,-1-1 2 0,1-2-4 16,2 0-4-16,-16 15 10 0,19-23-26 15,1 3 0-15,3-6-7 0,5-2-2 16,0-1-7-16,1 2-11 0,5-7 10 16,2 0 2-16,0 1 3 0,0-1 0 15,23 2 0-15,6 4 1 0,-10-2-4 16,7-2 3-16,1 1 3 0,5 0-6 0,37 7 6 15,-36-7-4-15,4 3 2 16,-2 0-5-16,-3 0-5 0,-2 1-18 0,19 9-58 16,-29-11 26-16,-4-1-4 0,-3-1-12 15,-4-2-6-15,-3-2-6 0,-1 1-110 16,-4-3 69-16,-1 0-38 0,0 1-58 16,0-1-158-16,0 0-251 0,0 0-1323 15,0 0 701-15</inkml:trace>
  <inkml:trace contextRef="#ctx0" brushRef="#br0" timeOffset="87534.35">7740 9878 4819 0,'-18'-10'261'15,"18"-1"80"-15,-16-10 504 0,0 17-724 0,16 1-6 16,0 0-8-16,-11 3-11 0,11 0-9 16,-6 0 0-16,-3 0-31 15,2 0-21-15,-3 17 10 0,1-17 1 0,-1 0 5 16,-3 16-15-16,-2-16-6 0,2 10-1 16,2-10-3-16,0 11-1 15,-9-3 3-15,8-3-35 0,8-5-2 16,3 4 6-16,1-1-4 15,0 7 1 1,46 17 7-16,-14-20 2 16,10 10 0-16,-17-8-3 0,26 9-2 15,-25-7-1-15,-1-1 6 0,0-1 0 16,-5 1-2-16,-4 2 0 0,-3-2-6 16,-5 2 4-16,-2 0 1 0,-4 0 8 15,-2 1-2-15,0 0 2 0,-31 13 0 16,31-13-5-16,-33-2 0 0,-10 10-2 15,4-7 1 1,7-8 2-16,20-6-6 0,4 0-3 0,8 0-7 16,-7 0-2-16,7-27-21 15,0-30 3-15,0 32 13 16,20-36-16-16,5-4 4 16,3-2 10-16,-3 35 19 15,-10-45-2-15,-15 57 7 0,0 3 3 16,0 3 5-16,0 2-9 0,-19 4 1 15,19 3-1-15,-23 3-8 16,-19 2-27-16,26 0-13 0,-10 24-149 16,15-6 40-16,-1 0-261 15,6 11-1995 1,6-14 1423-16</inkml:trace>
  <inkml:trace contextRef="#ctx0" brushRef="#br0" timeOffset="87766.58">8140 9959 5888 0,'0'0'183'0,"0"0"58"0,0-20-11 0,0 20-56 15,0 0-71-15,-19-13-60 0,19 13-43 16,0 0-47-16,0-8-219 16,0 8-303-16,0 0 76 0,0 0-268 15,0 0-255-15,0 0-310 0</inkml:trace>
  <inkml:trace contextRef="#ctx0" brushRef="#br0" timeOffset="88206.75">8459 9801 5489 0,'3'-4'120'16,"-2"-1"89"-16,1 1 49 15,-2-6 351-15,0 8-539 0,0 2-44 16,0 0-14-16,0 0 3 0,0 0 28 15,0 0 59-15,0 21-21 0,-15-21-62 16,15 13-1-16,0-13-3 0,0 16-3 16,0-16-2-16,0 19 3 0,0-8-7 15,0-3 0-15,0 2 3 0,0 10 3 16,21 3-1-16,-21-14-5 16,19 5 1-16,-6-3-1 0,2 1 5 15,2 0-5-15,3-1 2 0,-2 0-6 16,2-1-2-16,16 11 13 15,-8 1 18-15,-17-14-17 0,-1 2-10 16,-3 0 3-16,-3 1-5 0,-2 0 5 16,-1 0 0-16,-1 2 2 0,0-3-1 0,0 5-10 15,-28-4 6-15,28 3-11 0,-44 9-1 16,26-13-8-16,0 1-13 0,-1-3-22 16,2-2-43-16,-3 0-49 0,5-1-69 15,2-5-91-15,2 0-109 0,3 0-260 16,2 0-1548-16</inkml:trace>
  <inkml:trace contextRef="#ctx0" brushRef="#br0" timeOffset="88448.67">8518 9884 5745 0,'0'-4'83'0,"0"0"64"0,0 2 48 15,0-3 13-15,0 2-78 0,0-1-57 16,0-7-39-16,53-4-20 15,-22 5-8-15,8 2-2 0,6-2-1 16,56-8 6-16,-1 2-8 16,-54 8-1-16,-5-1-3 0,-4 3-10 15,-7-1-18-15,-8 2-19 0,-5 0-33 16,-6 0-28-16,-3 1-53 0,-4 1-84 16,-2 0-160-16,-2 2-361 0,0-3-1586 0</inkml:trace>
  <inkml:trace contextRef="#ctx0" brushRef="#br0" timeOffset="90944.47">10775 9493 3035 0,'0'0'0'0,"0"0"6"0,0 0 76 0,15 0 68 0,-15-15 362 15,0 15-246-15,0-10-30 0,0 10-68 16,0 0-27-16,0-12-53 0,-22 5 52 16,22 7-88-16,-28 0 6 0,10 0-20 15,-4 0-3-15,-28 0 21 0,21 0-27 16,-2 0-9-16,1 19 2 0,-1-19-1 16,2 0 7-16,-20 12 133 0,28-12-69 0,5 10 20 15,2-10-50-15,6 0-6 0,3 0-26 16,0 6-31-16,4-6 1 0,1 0 1 15,0 0 13-15,0 0 2 0,0 0 29 16,0 0-14-16,0 0 8 0,0 0 6 16,0 0 4-16,0 0-4 0,0 0 44 15,0 0-47-15,0 0-1 0,0 0-7 16,0 0 17-16,0 0 14 0,0 0 78 16,0 0-78-16,0 0-13 0,0 16-4 0,0-16 7 15,0 13 60-15,0 5-52 16,0-5-9-16,0 0-8 0,0 4 1 15,0 46 81-15,0-40-92 0,0 2-10 16,-14 33 21-16,14-28-28 0,-16 3 3 16,16 5-1-16,-21 2 0 0,-3 43 19 15,7-38-25-15,-2 1-3 0,1 2-6 16,-2-1 9-16,4-1-4 0,-16 40 17 16,17-46-23-16,4-3 5 0,3-4-2 15,2-5-1-15,4-1-3 0,1 16-5 16,1-24-2-16,0-3 1 0,0-3 4 15,23-4-4-15,11 3-3 0,-10-11-3 0,3-1-14 16,7 0-18-16,6 0-31 16,3 0-39-16,41-25-190 0,-42 8 131 0,-3 17-6 15,-5-14-13-15,-3 14-75 0,14-12-710 16,-29 2 265-16,-4 10-145 0,-2-15-92 16,-5 9 115-16</inkml:trace>
  <inkml:trace contextRef="#ctx0" brushRef="#br0" timeOffset="91786.82">11192 9768 3605 0,'5'-6'135'0,"-3"-6"549"0,-2 5-194 0,1 1-60 16,-1 0-111-16,0 0-64 0,0 2-85 15,0-3 74-15,0 5-135 0,0 1-16 16,0 1-17-16,0-1-17 0,0 1-21 16,0 0-2-16,0 0-25 0,0 0 1 15,0 0 0-15,0 0 15 0,0 0 114 16,0 16-47-16,0-16-4 0,0 18-18 16,0-5-7-16,0 4-7 0,0 26 31 15,0-19-63-15,0 4-8 0,0 2-11 0,0 1-1 16,0 0-2-16,0 59-3 15,-17-34-28-15,17-29-12 0,0-4-30 16,0-2-29-16,0-2-33 0,0-3-31 16,-10 10-244-16,10-16 160 0,0-4-90 15,0-4-189-15,0-2-188 0,0 0-350 16</inkml:trace>
  <inkml:trace contextRef="#ctx0" brushRef="#br0" timeOffset="92344.26">11433 9880 4751 0,'4'-6'29'0,"-1"-3"102"16,5-5 355-16,-3 7-255 0,-2 0-87 15,3 2-76-15,2-1-16 0,2 2 7 16,12-4 87-16,-8 6-91 0,-1 0-11 15,2 0 1-15,-3 1 1 0,2 1 1 16,8 0 51-16,-12 0-36 0,-2 0 1 0,-1 0-4 16,9 39 111-1,-14-39-112-15,0 23-8 0,-2 8 40 0,0-13-65 16,0 1-2-16,-22 4-12 0,22 1-1 16,-25 3 3-16,-8 22-6 0,15-23-7 15,-1-1-3-15,4-4 3 0,-1-3-1 16,-5 7 5-16,15-18-2 0,6-2 4 15,-5-4-6-15,5-1 1 0,0 0-1 16,25-31-4-16,-25 31 2 0,31-35 2 16,-9 12-3-16,2-6 1 0,30-32-2 15,-26 30 2-15,-1 0 4 0,-2 1-2 0,-2 1-1 16,-3 3 4-16,9-14 1 16,-20 21 1-16,-2 6 0 0,-4 1-1 0,-2 2 5 15,-1 3 2-15,0-5 46 0,0 7-32 16,0 4-3-16,-16 1-23 15,16 0-4-15,0 0 5 0,-17 0 2 16,-1 20 6-16,-9 24 18 16,12-15-6-16,9-12-11 15,0-1-4-15,1 4-2 0,3-1-2 16,-3 23-6-16,5-21 0 0,0-1-19 16,0-2-24-16,25 30-282 0,-2-37 175 15,120 11-2303 1,-118-40 1659-16,-1 18-105 15,1-23 136-15</inkml:trace>
  <inkml:trace contextRef="#ctx0" brushRef="#br0" timeOffset="92708.53">12107 9612 4849 0,'0'-13'415'0,"0"8"-98"0,0 0 1 0,0 1-110 16,0-2 23-1,0 6-207-15,0 0 19 0,0 0 62 16,0 0-59-16,0 0-9 0,0 0 97 16,0 0-86-16,0 0 41 15,0 0 274-15,0 18-279 0,0-18-20 16,0 21-9-16,20 11 31 0,-20-13-59 15,11 5-10-15,-11 2-6 16,46 170-2 0,-42-173-6-16,0 2-4 0,-2 0 2 15,0 1-5-15,1 25-18 0,-1-25-13 16,-2-1-22-16,0 34-264 16,0-44 166-16,0 10-380 15,0-21 361-15,0-3-55 0,-15-1-217 0,15 0-1030 16</inkml:trace>
  <inkml:trace contextRef="#ctx0" brushRef="#br0" timeOffset="93628.79">12946 9630 4416 0,'8'0'-9'0,"-8"0"159"0,0 0 112 0,0 0 92 0,0 0 8 16,0 0-61-16,0 0 16 0,0 0-242 0,0 0-6 15,0 0 9-15,0 0 18 0,0 0 164 16,0 0-199 0,0 0-9-16,0 0 71 0,0 0-43 15,0 33 114-15,-25-33-155 0,9 22-2 16,-2-7 3-16,-2 0-7 15,-34 27 18-15,38-28-43 0,-9 7 14 16,15-13-16-16,2-1-5 0,2-1-2 16,3-1-1-16,-3-1 0 15,4 0-6-15,2-2 11 16,0-2-6-16,0 0-4 0,0 0 8 16,0 0 2-16,0 0 2 0,0 0-3 15,0 0-2-15,13-13-4 16,-13 13 5-16,0 0 1 0,0 0 0 15,0 0-3-15,0 0-1 16,0 0 2-16,0 0 1 0,0 0 0 16,0 0-5-1,0 0 5-15,0 0 0 0,0 0 0 16,0 0-2-16,0 0-2 16,0 0-3-16,0 0 0 0,0 0 6 15,0 0 1-15,0 0-2 0,0 0-8 16,0 0 8-16,0 0-1 15,0 0 3-15,0 0 2 16,0 0-6-16,0 0-1 31,-16 25 14-15,-15 10-8-16,31-28-1 0,-31 10 1 16,17-9-2-16,3-2 1 0,-6 1 0 15,2-1-3-15,-1 0 4 16,-19 4 0-16,26-8-14 15,2-2-3 17,7 1-8-32,0-1 10 15,0 0 9-15,0 0 5 16,15 0 2-16,-1 0 7 0,-2 0-8 16,4 0 1-16,-1 23 0 0,5-23-3 15,126 56 8-15,-115-47-19 16,66 13-201-1,-71-18 61-15,0 2-37 0,-2-3-57 0,-3 1-98 16,8 0-860-16,-18-2 375 0,-2-2-315 16,0 0 158-16</inkml:trace>
  <inkml:trace contextRef="#ctx0" brushRef="#br0" timeOffset="94111.4">13587 9812 4053 0,'0'-144'2256'16,"0"133"-1823"-1,-15 10-324 1,-60 42 135-16,55-41-206 0,-48 60 18 15,49-43-51 1,-34 54-6 0,45-1-54-16,8-60 28 0,19 12-47 15,-19-18 53-15,0 1 7 16,25-2-4-16,31-3 10 16,-41-20 8-16,13 0 1 15,3-6 2-15,-4-1 2 16,-6 0 11-16,-8 7 65 15,-10 14-23-15,-1 1 0 0,1 5-24 16,-3-5-14 0,0 5-22-16,27 19 5 0,-27-19-4 15,24 21 0-15,11 10 3 16,6 2 2-16,14 24-23 16,-40-40-28-16,16 13-151 0,-17-17 39 15,-1-2-30-15,-4-2-39 0,1-2-108 16,2 4-920-16,-5-11-1094 15</inkml:trace>
  <inkml:trace contextRef="#ctx0" brushRef="#br0" timeOffset="94829.93">14976 9581 4920 0,'8'-16'-14'0,"1"-16"199"0,-6 20 60 0,-3-3 71 0,0 3-26 15,0 4-75-15,0-2-83 0,0-1-18 16,0 7-85-16,0 1-3 0,0 1-10 0,0 2-3 15,0 0 25-15,0 0 91 0,0 0-42 16,17 0-19-16,-17 20 5 0,24-20 9 16,5 48 61-16,-14-27-100 0,-2 6-17 15,0 1-17-15,-3 3-4 0,0 1-6 16,-5 36-99-16,5-34-19 0,-10-2-58 16,0-3-30-16,3-1-54 0,-3-4-53 15,0 15-643-15,0-24 308 0,0 0-14 16,0-6-41-16,0-5-54 0</inkml:trace>
  <inkml:trace contextRef="#ctx0" brushRef="#br0" timeOffset="95570.72">14899 9753 4732 0,'-7'-10'92'16,"2"-1"-7"-16,5 5-4 0,0-1-4 16,0-6 43-16,33 6-58 0,-9 1-47 15,8-3-12-15,8 0 15 0,6 1 47 16,63-13 99-16,-49 11-84 0,3-2-46 15,0 0-17-15,-2 0-11 0,-6 0-15 16,44-13 9-16,-59 15-2 0,-6 0 21 0,-9-1-3 16,-7-2-4-16,-4-10-14 0,-14 9-16 15,0 1 6-15,-26-3 10 16,7 0-4-16,-3 1 12 0,-31-11 4 0,24 15-2 16,3 0 11-16,0 2 28 0,5 1 39 15,3 2 20-15,-5-1 53 0,23 6-133 16,-10-2-26-16,10 3 2 0,0 0 6 15,0 0 73-15,0 0-13 0,20 17 187 16,-20 2-162-16,21-7 1 16,-21 6 8-16,14 2-1 0,-14 1 1 15,10 32 63-15,-2-22-95 0,-8 1-18 16,0 2-7-16,0 0-9 0,0 34 5 16,0-36-35-16,0 0-3 0,0-3-5 0,0-4 1 15,-15-4-4-15,15 10 2 0,0-18-1 16,0-5 0-16,0-4-4 0,0 1-3 15,0-5 1-15,0 0-1 0,0 0 9 16,24-30 0-16,-24 30-1 0,28-30-3 16,7-3-4-16,-18 17 6 0,3 1 1 15,-3 3-9-15,0 2-2 0,-2 10-3 16,8-10-14-16,-12 10 21 0,-2 0 0 16,-1 0 4-16,-2 0 0 0,2 0 3 15,3 17 5-15,-5-17-2 0,0 16 3 0,1-16-9 16,0 17 7-16,11-3-14 15,-7-14 6-15,0 13-6 0,2-13 1 16,35 6-26-16,-30-6 25 0,0 0 6 16,3 0 6-16,21-16-11 0,19-31 6 15,-28 16 6 1,-10 0 7-16,-14 18 1 0,-2 0 2 16,-6 3 7-16,0-2 23 0,-1 5 16 15,0-7 58-15,0 11-85 0,0 0-19 16,-21 3-3-16,21 0 1 0,-24 23 14 15,-6-23-12-15,16 23-8 0,-3-8 3 16,4 2-9-16,4 1 1 0,9 15-18 0,0-19-5 16,20 27-162-1,-20-32 90-15,29 0-24 0,-12-3-31 16,1-1-40-16,26 0-260 0,-21-5 125 0,4 0-189 16,3 0-148-16,-1 0-155 0,3-26-256 15</inkml:trace>
  <inkml:trace contextRef="#ctx0" brushRef="#br0" timeOffset="95984.15">16334 9612 4770 0,'-9'0'100'0,"9"0"100"0,0 0 66 0,0 0 234 0,0 0-372 0,0 0-63 0,0 0 7 0,0 0 21 16,0 0 17-16,20 0 73 0,-4 18-72 15,2-5-13 1,-3 1-32-16,-15-14 6 0,11 15 9 16,-6 2 78-16,-5-7-94 0,0 0-16 15,0 2-19-15,0-1-11 0,0 14-5 16,-22-4-15-16,22-4 0 16,0-11-2-16,-13-2 1 0,13-2-2 15,0-1 4-15,0-1 1 0,0 0-6 0,0 0 0 16,0-20 2-16,0 20 2 0,24-26-1 15,-24 8 2-15,42-25-1 0,-26 22 0 16,4-2 1-16,-2 2 3 0,0 1-3 16,16-11 5-16,-19 20-9 0,0 2 6 15,-1 3-3-15,-3 6 4 0,-1 0 3 16,12 0 6-16,-13 0-7 0,1 23-4 16,-2-23 1-16,11 65 7 15,-15-45-18-15,-2 1-20 0,-1 19-125 0,-1-19 17 16,0-4-40-16,0-1-40 15,0 2-84-15,-19-5-149 0,19 7-987 0,0-13 320 16,0-2 17-16</inkml:trace>
  <inkml:trace contextRef="#ctx0" brushRef="#br0" timeOffset="96319.95">17326 9528 4665 0,'-21'-7'-2'0,"21"-1"147"0,-16 2 138 0,16 0 75 16,-9 2-21-16,9-3-15 0,-7 6-305 16,7 1-20-16,0 0-9 0,0 0 5 15,0 0 4-15,22 0 13 0,-22 0-4 16,24 0 3-16,-5 0 4 15,51 0 59-15,-44 0-41 0,2 0 1 16,31 0 12-16,-31 0-33 0,1 0-10 16,0 0 0-16,1-17-2 0,-3 17-2 0,14-10-2 15,-25 10 1-15,-3 0-29 16,-6-6-58-16,-4 6-110 0,-3-10-777 16,0 10 259-16,0-4-113 0,0-1-41 0,-17 2 77 15</inkml:trace>
  <inkml:trace contextRef="#ctx0" brushRef="#br0" timeOffset="96736.04">18201 9362 4446 0,'5'-11'205'0,"-5"-5"554"15,0 7-350-15,0 1-128 16,0-2-95-16,-19 2-32 0,19 2-27 15,-17-1 61-15,17 5-130 0,-18 2-16 0,7 0-10 16,-2 0-1-16,-15 27 24 0,13-27-43 16,-1 24-7-16,2-9-8 0,3 1 0 15,1-1-1-15,-4 16-9 0,11-14-5 16,3-3 0-16,0-1-3 0,0-1 2 16,0-2 4-16,19 5-8 0,-1-10 16 15,-18-3 0-15,23-2 2 0,-23 0 2 16,39 0 2-16,-25-19 1 0,-2 19 0 15,2-20 3-15,0 20-1 0,-2-27 3 16,10 2 24-16,-14 14 25 0,-2 0 23 16,-2 11 15-16,0-14-5 0,-2 14-32 0,-1-7-11 15,-1 7-48-15,0 0-4 0,0 0 1 16,2 0 3-16,4 18 5 0,0-18 1 16,1 22-2-16,3-7-9 0,0 0-17 15,1 4-24-15,12 10-120 0,-11-15 56 16,-2-1-20-16,1 0-23 0,2-1-56 15,-1-4-64-15,20 9-841 0,-12-11 337 16,4-2-342-16,-2-2 161 0</inkml:trace>
  <inkml:trace contextRef="#ctx0" brushRef="#br0" timeOffset="97079">18970 9175 5257 0,'0'-7'101'0,"0"-1"99"0,0 3 21 16,0 0 13-16,0-5 131 16,0 8-324-16,0 2-10 0,0 0 27 15,0 0 29-15,0 0 28 0,0 22 0 16,0 1 90-16,-26-7-124 0,26 3-20 16,-26 2-7-16,5 3-11 0,-3 5-6 15,-5-1 0-15,-4 3-8 0,-2 4 10 0,-2-2-15 16,8-1-10-16,-39 50-17 15,55-59 2-15,7 25-3 16,6-36 5-16,0-3-1 0,36-2-2 16,-11-1-5-16,6-1-14 0,4-2-11 15,3 0-9-15,42-3-66 16,-12 2-98-16,-41-2 33 0,-10 2-60 16,-2 1-34-16,-6-2-59 0,-3 2-109 15,-6 0-289-15,0-3-275 0,0 0-293 16</inkml:trace>
  <inkml:trace contextRef="#ctx0" brushRef="#br0" timeOffset="97675.59">19211 9292 4152 0,'0'-5'157'0,"0"-1"296"0,0 3-103 0,0-1-95 0,18-2 3 0,-18 5-45 16,22-3 66-16,-22 4-170 0,22-1 18 15,-10 0-10-15,24 1 145 16,-26 0-214-16,-1 0-11 0,-1 0 4 15,-1 0 2-15,0 0-5 0,-2 0-6 16,-1 0-2-16,1 17-3 0,0-17 0 0,0 21 38 16,-3 5-7-1,-2-11-41-15,0 4-1 0,-25 2-10 0,25 2 4 16,-31 4-4-16,11-6-7 0,1 2 3 16,2-4-2-16,-1-1-4 15,-6 14 4-15,12-31 3 0,12 2 3 16,0-1-6-16,0-2 1 0,0 0-9 15,23-30 3-15,10 2 3 16,-13 8 1-16,3-4-3 0,6-1 0 16,-2-1-1-16,0-3 2 0,2 1-2 15,-3-1 3-15,-1 1 2 16,34-40 6-16,-48 53-3 0,-2 3 2 16,-4 3 5-16,-2 5-2 0,-3-1 1 15,0 4 2-15,-24 1-9 0,24 0 2 16,-27 24-3-16,11-24 6 0,-3 26-2 15,-1-10-4-15,0 3 2 0,6 2-4 16,2 0-1-16,2 2 3 0,4 23-6 16,6-3-11-16,27-20-4 15,-27-6-21-15,38 0-31 0,17 8-270 16,11-10-387-16,-29-13-71 16,6-2-252-16,-1 0-259 0</inkml:trace>
  <inkml:trace contextRef="#ctx0" brushRef="#br0" timeOffset="98079.59">20233 9063 5666 0,'0'-1'61'0,"0"-1"49"0,0-1 168 0,-14-1-162 16,14 4-112-16,0 0 106 15,0 0-8-15,0 0 23 0,0 23 92 16,0-23-118-16,0 17-9 0,0-17-14 16,0 25-12-16,-32-11-12 0,32 4-9 15,-32 0-6-15,12 5-3 0,-4 0-10 0,-29 28 2 16,3-1-14-16,28-26-11 16,3-1 0-16,4-3 1 0,5-2-1 15,0-3 2-15,4 9-1 0,6-6-12 16,0-13 7-16,0 1 3 15,24-2-2-15,10 5 3 16,13 3-13-16,-19-6 6 0,3 0-6 16,2 0-5-16,2 1-5 0,-3 1-9 15,-2 1-8-15,-5-1-7 0,-2 0-16 16,11 5-69-16,-19-5 9 0,-11-6 21 16,-4-2-62-16,0 0-75 0,0 0-104 15,0 0-179-15,0 0-310 0,0 0-243 16,0-19-318-16</inkml:trace>
  <inkml:trace contextRef="#ctx0" brushRef="#br0" timeOffset="98552.25">21005 9150 5245 0,'0'-12'116'0,"0"2"50"0,-27 1 27 0,27 1 23 15,-17 3-82-15,17 0-29 0,-29 5-7 16,12 0-12-16,-21 0 76 0,15 27-97 16,0-27-22-16,2 29-18 0,-2-10-6 15,0 4-13-15,5 0-13 0,0 2 4 16,2 2-3-16,3-2-2 0,4 0 10 15,-4 20-33-15,11-9-9 0,2-24 23 16,0-4 9-16,0-2 2 16,21-6 4-16,-21 0 4 0,27 0 0 0,-12-21-2 15,5 21 1-15,28-45-2 16,-2 8 1-16,-24 17 2 0,-4 2 5 16,0 2 5-16,-5 2 28 0,-2 3 4 15,-4 3 0-15,-2 8-12 0,-3-9-26 16,1 9-6-16,1 0-4 15,7 18 4-15,-3-18 1 0,2 22-4 16,4-22 3-16,0 28 0 0,3-15-2 16,2 3 0-16,38 21-22 0,-39-27-14 15,-5-3-34-15,-1 0-36 16,-1-7-51-16,-2 0-56 16,12 0-1266-16,-14 0 482 0,5 0-152 0</inkml:trace>
  <inkml:trace contextRef="#ctx0" brushRef="#br0" timeOffset="99131.59">21192 8816 4931 0,'-12'-12'70'0,"12"1"-7"0,9-21 59 0,71 31-150 0,-57 1 26 16,5 0 1-16,-2 0 4 0,1 0-5 16,-1 15-3-16,-3-15 51 0,-2 0 77 15,1 0 60-15,31 0 429 16,-40 0-461-16,-3 0-14 0,-1-17 2 16,-2 17-3-16,4 0 82 15,-2-15-88-15,-6 15-85 0,-1 0 6 16,0-8-10-16,1 8-3 0,-3 0 3 15,1 0-31-15,-1 0-3 16,0 0 18-16,0 0 6 0,0 0 2 16,0 19-1-16,0-19-14 0,0 31-3 15,0 33 16-15,23-39-20 0,-23 1 3 16,14 3 4-16,-14 2 16 16,46 104 91-16,-33-60-82 15,-7 1 3-15,-1-39-34 16,0 111 11-1,-5-60-14-15,0-39-2 16,0-28-1-16,0 0 3 16,-19 41 17-16,8-44-22 15,11 0 4-15,-10-1-6 0,10-1 2 16,-18 11-2-16,2-3 1 16,8-13-1-16,-4-1 1 0,-30 20-40 15,25-20-26-15,-3 0-41 0,-3-1-38 16,-2 0-49-16,0-1-74 0,-5-1-116 15,-80 9-2771 1</inkml:trace>
  <inkml:trace contextRef="#ctx0" brushRef="#br0" timeOffset="101744.34">12762 9119 2647 0,'0'0'323'0,"0"0"-287"0,0 0-23 0,0 0 9 16,12 0 48-16,-12 0-30 0,0 0-4 15,7 0-9-15,-7-18 26 0,22 6 33 16,-13 12-47-16,4-20 3 0,5 8 14 15,83-66 500 1,-74 61-399-16,0-2-65 0,1 0 55 0,5-2 14 16,1-3-69-16,47-26 83 15,13-3-116-15,7 1-46 0,-49 28-9 16,-1 0-2-16,5 5-2 0,3-1-3 16,55-13-7-16,-59 19 15 0,3 0-5 15,108-13-23-15,-7 3 24 16,-102 16 6-16,-3-1 0 15,118-12-19-15,-118 13 9 16,2 1 9-16,1-1-8 0,44-6 12 16,-57 7-9-16,1 0 2 0,-4 0-7 15,70-12-23-15,-79 13 31 0,2 1-1 16,-2-1 11 0,79-12-21-16,-34 11-21 15,78 1 55-15,-118 6-29 0,2 0 19 16,44 0 235-16,-39 0-136 15,107 39-26-15,-98-39-91 0,7 23 0 16,-1-11 6-16,5 1-2 16,128 30-2-16,-125-28-4 0,63 16 6 15,-69-15-6-15,-3 0 1 0,-4 1-9 16,86 27 23-16,-108-33 5 16,-4-2-24-16,33 9 12 15,-60-17-7-15,1-1 8 0,2 0-5 16,3 0 7-16,-1 0-3 0,1 0-20 15,1 0 11-15,6 0 7 0,0 0-11 16,18 0 17-16,-15 0-16 0,-2 0 11 16,1 0-4-16,-1 0 4 0,-1 0-3 15,10 0-10-15,-13 0 6 0,-2 13 3 16,-2-13-3-16,1 0 2 16,2 8-7-16,-7-8 4 0,3 4 0 15,-2-4 10-15,2 5-4 0,1-4 2 16,-2 2-8-16,0-1-5 0,5 2-1 0,-8-1 12 15,2-2 2-15,-3 1-1 0,-1-2 3 16,0 2 1-16,0-1-6 0,0-1-4 16,0 0 3-16,0 0 3 15,0 0 2-15,0 0 1 0,0 0 1 16,21 0-12-16,-21 0 0 0,14 0 5 16,-14 0-5-16,16 0 11 0,-2 13-7 15,-6-13 17-15,-4 0 17 16,-4 0-20-16,0 0-2 15,0 0-15-15,0 0-18 0,0 0-58 0,-19 0-93 16,19-22-127-16,-17 3-519 16,-8 6 490-16,13 1 130 0,-2-1 117 15,-32-46-42-15,43 47 118 16,1 0 6-16,0-1-6 0,2 1-2 16,-3-15 48-16,3 12 10 0,-2 2 60 15,-1-1 39-15,0 2 55 0,0 1 35 16,-4-7 272-16,3 9-250 0,0 5-22 15,-1-1-18-15,4 0-13 0,-3 0 151 16,1-1-95-16,1 6-185 16,0-1-2-16,1 0-17 0,-1-4 76 15,0 3-10-15,2 1-75 16,-2 1-10-16,2 0-12 0,0 0-3 16,0 0-13-16,0 0-6 0,0 0-2 15,0 0 8-15,0 0 7 0,0 19 6 16,16-19 5-16,-16 19-5 0,15-5-1 15,-5 0-4-15,5 5-10 0,23 24-1 16,8 8-8-16,-21-25-2 16,0 2 5-16,-3-3 2 0,-2-2 0 15,-4-1 1-15,-5 0 8 0,-4-2 6 16,-4-2 7-16,-3 0 6 0,-23 11 10 16,-22 4-32-16,12-18-13 15,-5 1-13-15,-5 0-31 0,-51 20-194 16,5 3-205-16,51-19 170 0,8 0-54 15,11-1-149-15,5-2-305 0,9-2-262 16,5 0-265-16</inkml:trace>
  <inkml:trace contextRef="#ctx0" brushRef="#br0" timeOffset="105899.48">18296 10256 2960 0,'2'-3'0'0,"0"-1"30"0,-1 2 5 16,0 2 35-16,1 0 52 0,-2 0-55 15,0 0-32-15,0 0 8 0,0 0 7 16,0 0-1-16,0 0 158 0,1 0-97 16,-1 0 41-16,0 0 20 15,0 0 378-15,0 0-397 0,0 0-4 16,0 0 151-16,0 0-162 0,0 0-6 15,0 0-25-15,0 0 10 0,0 0-20 0,0 0 46 16,0 0-96-16,0 0-9 0,0 0-7 16,0 0-8-16,0 0-9 0,0 0 0 15,0 0-1-15,-11 0 23 0,11 0 11 16,0 0 6-16,-8 17 29 0,-1 1-59 16,3-18 0-16,0 19-3 0,-2-7 5 15,1 0-2-15,-7 13 8 0,8-13-22 16,-1 0-1-16,0 1 2 0,1-1 0 15,0-2 3-15,-4 11 29 0,5-14-10 0,-2 3 11 16,2-3 2-16,-2 1 31 16,-2 0-11-16,-2 0-6 0,-12 7 7 15,7-7-50-15,2-2-8 0,-3 2 2 0,-1-1-5 16,3-1 2-16,-33 11-2 16,32-12-5-16,-1 0-1 0,1-1 3 15,0-1-3-15,-2 2 2 0,-2-4 0 16,-1 1-3-16,1 0 6 0,-2 0-4 15,-23 0 5-15,-5 3-2 16,24-4-7-16,-1 1 1 0,-5 1-5 16,0 0-9-16,-1 0 2 0,-1 1 3 15,-1 0-1-15,0 1 6 0,1-2-3 0,2 1-4 16,-30 5-9-16,34-5 13 16,-2 1 2-16,0 0 2 0,-1 0-3 0,-2 1 4 15,-3 0 3-15,-1 0 0 0,-3 2 2 16,1 0-12-16,-5-1-12 0,1 3-12 15,-50 6-58-15,47-8 50 0,-2 0 10 16,-1 0 12-16,0-2 8 0,2 0 8 16,1-1 5-16,0-3-3 0,0 1-3 15,1-2-2-15,-1-1 1 0,-46 0-2 16,-4-17 11-16,47 17 0 16,-2 0-2-16,-2-20-2 0,-3 20 0 0,0-17 1 15,-1 17 3-15,-1-14 3 0,-4 14-3 16,-58-24 1-16,9 7 3 15,59 8-6-15,1 0 2 0,4-1-2 16,4-2 0-16,-38-11 3 16,2-1 13-16,42 12-2 0,1-1 8 15,0 3 3-15,-43-17 39 16,5 0-10-16,38 14-36 0,-1-1-6 16,2-1 0-16,1 2-1 0,0-1-1 15,1 2-7-15,1-1 2 0,-3 1 0 16,1-1 5-16,0 5 6 0,-3-3-1 15,-27-9 25-15,37 11-15 0,5 1 0 16,-1 1-4-16,3-3 2 0,5 1-6 0,-2 2 2 16,4-2-1-16,1 0-6 15,-19-9 1-15,22 14-13 0,3 0 0 16,3-1 3-16,-1 1-2 0,0 2 3 16,1-4-7-16,2 4 7 15,1 2 4-15,0-2-3 0,0 2-8 16,0 0 4-16,0-2 1 15,0 2 4-15,0 0-2 0,0 0 8 16,0 0-3-16,0 0 7 16,0 0-9-16,0 0-6 15,0 0-2 1,0 0-1-16,0 0-8 16,0 0 11-16,0 0 3 15,0 0 6 1,0 0 48-16,0 0-11 15,0 25-26-15,0-25-8 16,-21 43 6-16,-15-6-4 16,22-15-10-16,-3 1-6 0,1 1-1 15,1 1 3-15,-4-2-2 0,2 2 1 16,0-2 3 0,-39 49-7-16,33-47 4 0,21-22 4 15,0 0 5-15,0-2-2 16,0-1 5-16,2 0 25 15,0 0-17-15,0 0-23 16,22-36 5-16,-6 9-3 0,-16 9 5 16,58-71 7-1,-44 66-6-15,-3 0-6 0,-2 2 5 16,2-1-1-16,2-12-4 0,-10 20-2 16,1 2 4-16,2-1-1 0,-2 5 3 15,0 3-2-15,-2 0-1 0,3 4 0 16,60-3-3-1,0 4 9-15,25 0-3 0,-39 0-17 16,2 22-34-16,2-22-66 16,55 19-425-16,-11 2-1078 0,-53 2 386 15</inkml:trace>
  <inkml:trace contextRef="#ctx0" brushRef="#br0" timeOffset="136454.57">22108 5634 1511 0,'0'0'150'0,"-18"0"250"0,18-11 38 0,0 11-17 0,-14-7 48 15,6 7-310-15,8 0-130 0,0 0 17 16,0 0-1-16,-5 0 333 16,5 0 154-16,0 0-299 0,0 16-43 15,-3-16 78-15,2 18-153 16,-2-3 70-16,-1-8-96 0,3 3-6 15,-3-1-12-15,2-1-1 0,-3 3-18 16,-10 21 75-16,9-20-89 16,1 2-12-16,0 3 4 0,-1 0-1 0,1 0-12 15,-2 2-3-15,0 2-7 0,1-1 0 16,1 3-2-16,-1-2 4 0,-4 22 20 16,4 0 0-16,4-24-16 15,0 0 3-15,1 1 7 0,0-1 6 16,0 2-1-16,1-1 2 0,0-2-6 15,0 4-7-15,0 20 21 16,0 3 4-16,0-21-10 0,0 1-8 16,0 3 7-16,0 0-17 0,0-1-4 15,0 3-2-15,-16-1 1 0,16 1 5 16,0-1 1-16,-10 28 15 16,10-5 8-16,0-29-21 0,0-2-2 0,0-1-9 15,-7-2 7-15,7 0-2 16,0-2 0-16,0 1 0 0,0 3-9 0,0-1 4 15,0 1-4-15,0 24 17 0,0-20-10 16,0 0 4-16,0 1-2 0,0 2-8 16,0 2 1-16,0-3 2 15,0 54 10-15,-15-55-15 0,15-5 1 16,0 0-5-16,-11-2 5 0,11 0-1 16,0 0-2-16,0 0 15 0,-11 3 0 15,11-2-1-15,0 19 6 0,-4-1-7 16,4-20-7-16,-5 1 7 0,3 18-4 15,-1 3-1 1,2-21 1-16,-2 3-6 0,1-1 0 0,1 0 4 16,-3 21-1-16,1-3-1 15,2-18-1-15,1-1 0 0,-1-1-1 16,0-1 0-16,1 2 0 0,-1 0-1 16,0-2 2-16,0 3-3 0,0-1 2 15,0 19 1-15,1 3 20 16,0-22-10-16,0 2-3 0,0 1-11 15,0 22 4-15,0 5 5 16,0-26-3-16,0 4-8 0,0-1 6 0,0 1-1 16,0-2 1-16,0 1 4 0,0-1-3 15,0 1 0-15,0 1 0 16,0-2-4-16,0 24 2 0,0-1-3 16,0-23-2-16,0-2 6 0,-14 2-2 15,14-1 2-15,-9 29 0 0,9-26 0 16,-8 4 8-16,3 1 5 0,-2 1-6 15,3 3-3-15,-3 4-6 0,1 0 0 16,1 4-1-16,-1-1 4 0,2 0 0 16,-3 44-5-16,3-8 0 15,1-42 1-15,0 0 0 0,0-1 4 16,-1-3 3-16,0 1-8 0,-2-1-1 0,0-1 1 16,0 0-1-16,-5 36 22 15,0-2-13-15,4-31-6 0,2 1-6 16,0 0 5-16,0 1-3 0,1 1 2 15,-2-1 3-15,3 1 2 0,-1 2 0 16,0-2-1-16,-1 35-5 16,0-4 3-16,3-39 3 0,-4 3 1 15,2-2-3-15,-7 26 5 16,-2 2-5-16,5-29 1 0,-1 1 0 16,1-1 1-16,-2-2 0 0,1 3-3 15,0 1 0-15,0 0-3 0,-1 4-1 0,-1 2-3 16,2-1-3-16,-14 48-1 15,-1-3 5-15,14-40 9 16,-1-7-3-16,3 0 0 0,-1-3 7 0,2-1-8 16,-2-1-5-16,3-3 4 0,0 2-8 15,-5 25-10-15,-1 0-11 16,8-23 12-16,2-1-5 0,0 2-10 16,1 5-33-16,0 1-48 0,0 2-65 15,1 1-76-15,0-1-84 0,0-2-139 16,0 23-1397-16</inkml:trace>
  <inkml:trace contextRef="#ctx0" brushRef="#br0" timeOffset="137568.15">22854 6091 3199 0,'0'-7'-9'0,"0"1"57"0,0-1 73 0,0 2 196 0,0-2 132 16,0-5 338-16,0 6-529 0,0 0-101 15,0-1-12-15,0 2 2 0,0 2-34 16,12-2 80-16,-12 3-134 0,0 0-4 16,0 2-3-16,0 0-7 0,0 0 2 15,0 0 41-15,0 0-48 0,0 0-3 16,0 0-10-16,0 0 27 0,0 0 88 16,0 21-57-16,0-21-20 0,0 22-9 0,0-6-2 15,0 5-8-15,0 28 19 0,0-21-49 16,0 3-11-16,0 2-1 0,0-2 1 15,-17 35 6-15,17-4-6 16,-14-11-9-16,14-27 2 0,0-4-7 16,-9-2-3-16,9-4-37 0,0-1-28 15,0 4-151-15,0-12 109 0,0-1-7 16,0-2-23-16,0-2-92 0,0 0-155 16,0 0-904-16,0-24 551 0,17 24-116 15,-17-33 235-15</inkml:trace>
  <inkml:trace contextRef="#ctx0" brushRef="#br0" timeOffset="137879.29">22994 6066 4303 0,'5'-13'77'15,"3"-6"312"-15,-6 10-72 0,1 2-10 16,-1 0-54-16,0 2-67 0,-2 1-56 16,3-3 5-16,-3 4-80 0,3 2-25 15,-3 0-7-15,0 0-4 0,2 1 18 16,3 0 75-16,-1 0-39 0,2 0-10 15,1 21-5-15,3-21 0 0,-1 18-10 16,14 9 20-16,-13-11-50 0,1 1-6 0,1 2-7 16,-3 1 2-16,9 22 5 0,-11-20-10 15,-2-2-1-15,-1 3-3 16,-1-3 4-16,-1 3-2 0,1 11-15 0,-3-17-6 16,0-4-24-16,0 0-20 0,0 0-30 15,0-2-27-15,-19 9-175 0,1-9 87 16,18-4-96-16,-21-1-156 0,8-3-138 15,-10 0-624-15,12-3 638 0,-2 0-26 16,-2-19-68-16</inkml:trace>
  <inkml:trace contextRef="#ctx0" brushRef="#br0" timeOffset="138113.51">22757 6175 3814 0,'-22'-3'217'0,"1"-2"127"0,0 3 87 0,2-2-22 16,4 3-71-16,-4 1 18 0,14 0-289 15,3 0-56-15,2 0-13 0,0 0 9 16,0 0 1-16,30 0 13 0,9 0-12 16,-10 0 13-16,4 0-2 0,4 0 6 15,48 0 6-15,-39 0-28 0,2-18-3 16,1 18-3-16,-3-16 0 0,1 16 0 16,38-17-4-16,-47-1 4 0,-4 8-6 15,-4 0-12-15,-4 0-24 0,-5 2-34 0,10-10-190 16,-19 10 71-16,-5-2-80 0,-1 3-115 15,-1 0-113-15,-3-4-454 16,-2 7 650-16,0 1-212 0,0 3-61 0</inkml:trace>
  <inkml:trace contextRef="#ctx0" brushRef="#br0" timeOffset="138405.68">22863 6304 5239 0,'-55'27'37'0,"33"-17"59"0,7-3 59 16,6-5-6-16,4-2-8 0,1 0-44 16,4 0-47-16,30 0-25 0,-10 0 9 15,4 0-22-15,42-18 17 16,19 2-11-16,-44-4-16 0,5 20-3 16,-2-21-5-16,0 21 2 0,-1-16 0 15,-4 16-4-15,0-14-3 0,-2 7-17 16,-3 1-32-16,-4 2-25 0,17-7-142 15,-18 3-1-15,-19 5 106 16,-4-2-57-16,-3-3-315 16,-3 1-470-16,0 5 225 0,0-3-189 15,0 3 136-15</inkml:trace>
  <inkml:trace contextRef="#ctx0" brushRef="#br0" timeOffset="139088.67">24145 6059 3123 0,'-12'0'-9'0,"-1"0"55"0,-1 0 70 0,1 0 143 0,-11 0 401 16,10 0-402-16,2 0-79 0,2 0-39 15,2 0 37-15,3 0-8 0,0 0 57 16,4 0-195-16,1 0-23 0,0 0-1 16,0 0-1-16,21 0 19 0,-21 0-9 0,22 0-5 15,-5 0 0-15,3 0-2 16,3 0-14-16,31 0 5 0,-24-17-13 16,2 17 0-16,-2 0 1 0,-2 0-149 0,0-12-178 15,14 12-784-15,-25-10 562 0,-3 10-98 16,-5-9 33-16</inkml:trace>
  <inkml:trace contextRef="#ctx0" brushRef="#br0" timeOffset="139642.91">24660 5853 4193 0,'7'-19'603'0,"-1"6"-253"16,-2 1-115-16,2 0-104 0,6 0-55 15,1 0-36-15,2 2 0 0,2 3 18 16,1-2 11-16,25-4 33 16,0 5-68-16,-23 7-29 0,-2 0-2 15,-3 1 3-15,-1 0 3 0,-2 0 8 16,-1 0 4-16,-6 0 11 0,1 0 3 0,-3 0 16 15,0 20 20-15,-2-20 6 0,-1 15 60 16,0 3-103-16,0-4-13 16,-18 0-10-16,18 3-5 0,-24 2 2 0,24-1-7 15,-27 1 1-15,14-2-2 0,0-2 0 16,1-1 0-16,2 6 2 16,-2-10 3-16,12-7 6 0,0-1 0 15,0-2 6-15,0 0 9 0,0 0 2 16,0 0 4-16,0 0-10 0,0 0-7 15,24 0-10-15,9-18-5 16,-15 18 0-16,4 0 1 0,3 0 5 16,0 0-4-16,-4 0 2 0,0 0 0 0,-3 0 10 15,-4 0 5-15,-1 0 13 16,1 20 32-16,-8-2-13 0,-6 4-35 16,0-10-2-16,0 3-6 0,0 16-1 15,-20 2-5-15,20-14 1 16,-26 2-2-16,26-1 8 0,-26 0-8 15,9-1 2-15,1 0-7 0,-7-1-39 16,-1-1-34-16,2-3-55 0,-1-3-69 16,-4 1-64-16,-16-2-693 0,25-10 36 15,0 0-229-15,5 0-220 0</inkml:trace>
  <inkml:trace contextRef="#ctx0" brushRef="#br0" timeOffset="140127.43">25819 5728 4949 0,'14'-15'255'0,"-10"11"-24"0,-2-2 24 0,0 0-78 0,-2 3-56 16,0 1-70-16,0 1-42 0,0 1-6 15,0 0 10-15,0 0 26 16,0 16 187-16,0-16-142 0,0 18 5 16,-21 18 166-16,0-19-198 15,2 0-11-15,-1 4-5 0,-4-2-4 16,-3 2-7-16,0 0-8 0,-2 0-8 15,-1 1-7-15,-21 18 5 16,8-3 0-16,24-21-9 0,4-1 0 0,3-3 0 16,4 0 2-16,2-3 5 0,1 0 0 15,3-1 0-15,2-1-2 0,0 8 4 16,19-1-3-16,9-5-12 16,-8 2 6-16,5 0-5 0,4 4 1 15,0 0 0-15,5-1-11 0,-1 4-5 16,1 1-15-16,2-1-17 0,27 13-106 15,-9-6-103-15,-34-15 89 16,-4-3-43-16,-3-2-67 0,-4-2-243 0,-2-3-374 16,-2 0-237-16</inkml:trace>
  <inkml:trace contextRef="#ctx0" brushRef="#br0" timeOffset="141836.89">26189 5902 2213 0,'-4'0'209'0,"1"0"165"0,3-12 38 0,-2 12 18 16,2-6-26-16,0 6-92 0,0 0-46 15,0-7-51-15,0 7-63 0,0-2 80 16,0 2-102-16,0-2-86 16,16 2-6-16,-16-2-8 0,13 0 25 15,-13-1-5-15,17-2 2 0,-8 3 8 16,4-3-27-16,0 2-5 0,0-1 5 0,-1 1-5 16,14 0 28-16,-14 1-46 0,-3 2 1 15,0 0 3-15,-2 0 5 0,-2 0 2 16,-1 0 1-16,-2 0 4 0,-2 0 13 15,0 22 2-15,0-22-3 0,0 34 17 16,0-2-23-16,-20-16-26 16,20 2 3-16,-22 2-4 0,22-1-3 15,-25-2 2-15,25 1-2 0,-23 0 5 16,10-3-7-16,3 9 9 16,-3-7 21-16,13-13 2 0,-6-1 9 15,6-2-4-15,0-1-6 0,0 0-13 16,0 0-11-16,0 0-1 0,24-23-7 0,-24 23 1 15,56-47-6-15,5-1 1 16,-28 21 4-16,1-1-3 0,-3 1 2 16,-1-2 1-16,-3 4-1 0,-4 0 3 15,-3 3 2-15,-5 0-7 0,-1 3 4 16,-5 5 0-16,6-19 8 16,-13 24-7-16,-2 4 5 0,0 0 3 15,0 1 29-15,0 3-17 16,0 1-21-16,0 0 7 0,0 0-2 15,0 0 4-15,-17 17 8 16,1 2-1-16,0 8-11 0,5-9 2 0,4 1-1 16,-1 2-5-16,8 3 3 0,-7 0 0 15,7 3-3-15,0 1-1 0,0 0-9 16,19 27-96-16,6-3-141 16,-6-29 61-16,0 0-105 0,8-7-198 15,0-3-365-15,3-4-251 0,3-4-270 16</inkml:trace>
  <inkml:trace contextRef="#ctx0" brushRef="#br0" timeOffset="142333.29">27422 5706 3989 0,'5'-7'-24'0,"-1"0"84"0,-1 1 202 0,-1-1 104 0,3 2 44 0,-3-3 61 15,-2 7-405-15,2 1-59 0,-2 0-5 16,0 0 10-16,0 0 14 0,0 0 18 16,0 0 28-16,0 0 25 0,0 0 5 15,0 17-1-15,-21 2 31 0,-12 9-62 16,17-10-50-16,-4 0 2 0,-5 2-5 15,-24 19 18-15,-3-2 16 16,25-19-18-16,5 0-2 0,0-4-4 16,5 3-6-16,2-4-5 0,3-1-7 15,3-4-2-15,3 2 3 0,2-2-1 16,2-1 6-16,1 3 6 0,1-3-2 16,0-1-4-16,0-2-3 15,32 3 1-15,-13 0 2 0,34 6 1 16,-20-6-8-16,5 0-10 0,3 0 4 15,-1 4-2-15,-2-1-4 0,-2 0-1 16,-3 1 0-16,-5-1-2 0,-1 1 1 0,-6-1 4 16,5 3-9-1,-12-5 0-15,-12-4 10 16,0-4-17-16,-2 0-11 0,0 0-34 16,0 0-50-16,0 0-74 0,0 0-109 15,0 0-1047-15,0-17-1134 16</inkml:trace>
  <inkml:trace contextRef="#ctx0" brushRef="#br0" timeOffset="142763.19">27948 5759 5248 0,'0'-21'154'0,"0"11"53"0,0-8 307 15,0 6-176-15,0 9-251 16,0 0-20-16,0 2 3 0,0 1 20 16,0 0 1-16,0 0-15 0,0 0-14 15,0 0-21-15,0 0-15 0,0 0 14 16,0 0 5-16,0 0-18 0,-18 0-2 15,18 22-4-15,0-22-4 0,0 23 0 16,0-6-3-16,0 3-3 0,0 2-2 16,0 2-6-16,0 2 1 0,-11 27 1 15,1 0-7-15,-1-26 3 16,5-1-1-16,-1 0-1 0,-4 26 0 16,2 0-10-16,5-27-1 15,2-4-6-15,0 2-8 0,0-5-4 0,1-1-8 16,1-6-13-16,0-1 1 15,-1-2-9-15,1-1-124 0,0-7-274 16,0 0 46-16,0 0-286 0,0-21-284 16,0 21-292-16</inkml:trace>
  <inkml:trace contextRef="#ctx0" brushRef="#br0" timeOffset="143127.35">28192 5773 5060 0,'0'-10'74'0,"0"1"133"0,0-9 401 15,0-1-173-15,0 12-341 0,0 2-46 16,0 1-7-16,0 2 18 0,0 1 27 16,0 0-2-16,0 1-10 0,0 0-8 15,0 0-13-15,0 0 7 0,0 0 3 16,0 0 54-16,0 20-71 0,0-20-8 15,0 21-6-15,0-6-2 0,0 4 2 16,0 2-3-16,0 5 0 0,0 2-3 16,0 3-8-16,0 36 0 0,0 5-13 15,0-36-2-15,0 2-4 16,0 0 3-16,0 0 1 0,0 35-1 16,0-9-5-16,-21-34 3 0,21-5 0 15,0-7-5-15,0-3-8 0,-14-5-6 16,14-2-9-16,0-1-4 0,0-5 0 15,0-2-21-15,0 0-120 16,0-17-201-16,0 17 56 0,0-16-250 16,0 16-374-16</inkml:trace>
  <inkml:trace contextRef="#ctx0" brushRef="#br0" timeOffset="155348.14">28305 3146 3270 0,'0'-14'32'0,"0"-1"119"0,0 1 141 0,0 3 82 0,0-2 33 15,0-2 185-15,0 9-414 0,0 0-68 16,0 3-47-16,0 2-9 0,0-1-19 0,0 2 8 16,0 0-30-16,0 0-8 15,0 0 6-15,0 0 18 0,0 0 73 0,0 0-31 16,0 18-4-16,0-18-4 0,0 15-1 15,0-2-3-15,0 15 40 0,0-10-56 16,0 2-9-16,0 1-7 0,0 4 32 16,-16 3-14-16,16-1-5 0,-16 31-6 15,16-2-29-15,-14-30-1 16,14-2-3-16,-9-3-1 0,9-2-3 16,-5-4-2-16,5-1-20 0,0-4-24 15,0 0-23-15,0 1-177 0,0-5-133 16,0-5 80-16,0 0-303 0,0-1-282 15,0 0-262-15</inkml:trace>
  <inkml:trace contextRef="#ctx0" brushRef="#br0" timeOffset="155727.1">28629 3108 3723 0,'0'-10'249'0,"0"0"152"16,0 3 61-16,0 0-25 15,0 2-186-15,0-1-66 0,0 4-174 16,-15 2-8-16,15 0 20 0,0 0 27 16,0 0 26-16,0 16 96 0,0-16-97 15,0 0-4-15,0 21-13 0,0-21 3 16,17 22-6-16,-17-10-1 0,0 2-12 15,0 3-7-15,0-1-7 0,0 3-17 16,0 21 10-16,0 4-18 16,0-22-5-16,0 3 5 0,0-2-4 15,0 0-2-15,-16-2-9 0,16 2-15 0,0-4-20 16,0 0-18-16,-10 15-118 16,10-8-98-16,0-17 77 0,-4 0-78 15,4-3-151-15,0-1-270 0,0-2-272 16,0-1-191-16</inkml:trace>
  <inkml:trace contextRef="#ctx0" brushRef="#br0" timeOffset="155984.35">28912 3329 5331 0,'-28'0'113'15,"15"0"226"-15,-6 0-182 16,19 0-86-16,-15 0-73 0,15 0-23 16,0 0-6-16,0 0 5 0,0 0 15 15,0 0 11-15,31 0-1 0,11 0 7 16,10 0-116-16,-24 0-36 15,1 0-101-15,-3 0-133 0,-2 0-259 0,-3-18-275 16,-5 18-191-16</inkml:trace>
  <inkml:trace contextRef="#ctx0" brushRef="#br0" timeOffset="156609.78">29398 3139 3384 0,'1'-6'162'16,"0"0"239"-16,-1-1 30 0,1-1-9 0,2-1-139 15,7-5-110 1,7 2-121-16,-8 8-7 0,3 0 12 16,2-1-16-16,17-1 35 0,4 0-45 15,-16 5-17-15,-3 1 2 16,1 0 1-16,-2 0-1 0,-4 0-11 0,-2 0 8 15,-3 0 1-15,-1 0 6 0,-3 0 15 16,1 20 9-16,-3-20 12 0,0 32 54 16,-19-18-68-16,19 2-6 0,-31 4-15 15,11 1-1-15,-3 0-16 0,-1-3-3 16,4 1 1-16,0-5-4 0,3 3 2 16,5-4 7-16,4 0 65 0,0-8 72 15,8-5-80-15,0 0-16 16,0 0-13-16,20 0-5 0,5-18-30 15,-10 18 0-15,3-14 0 0,4 14-1 16,0 0-2-16,0 0 1 0,2 0 2 16,-2 0-5-16,2 0 2 0,13 22-13 15,-9-7 4-15,-18 5 8 16,-3-20 0-16,-4 16 4 0,-1-16 2 16,-2 17-2-16,0-7 6 0,0-1-8 15,-23 2-34-15,23-1-45 0,-52 15-350 16,0 0-776-16,23-13 164 15,-1 1-220-15</inkml:trace>
  <inkml:trace contextRef="#ctx0" brushRef="#br0" timeOffset="156997.35">28158 3788 3006 0,'-46'0'187'0,"28"0"118"0,5 0 16 16,-10 0 104-16,21 0-395 0,2 0 55 16,0 0 95-16,0 0 50 15,56 0 435-15,-36 0-509 0,9 0-33 16,7 0 0-16,43 0 82 15,20-18-55-15,-41 18-97 0,9-18-15 16,6 18-18-16,5-14-13 0,97-1-14 16,9-1-44-16,-95 8 12 15,-5-2 1-15,-6 3 14 0,-9-4 13 16,-7 3 6-16,-8-4 3 0,-8 2 6 0,-6-1 3 16,-8 1-6-16,10-9 4 15,-19 5-4-15,-17 9-11 0,-4 2-45 16,-2 1-61-16,2 2-440 15,-1 0-650-15,-1 0 278 0,3 0-180 16</inkml:trace>
  <inkml:trace contextRef="#ctx0" brushRef="#br0" timeOffset="157400.85">28707 4048 4774 0,'0'0'93'0,"0"0"117"0,21-20 345 16,1 4-242-16,5 2-265 0,-11 14-5 15,1 0-21-15,18-11 24 16,0 11-14-16,-20 0-29 0,1 0 7 0,-5 16 5 16,-4-16 16-16,-1 16 25 0,-6-16 10 15,0 24 7-15,0-8-9 0,0-1-13 16,-26 3-14-16,-2 22 20 0,11-19-35 16,2-3-2-16,-1 2-3 0,4-5-5 15,12-1 1-15,-14-2-3 0,14-3-1 16,0-2 2-16,0-1 8 0,0 0-1 15,24-5 10-15,45-1-19 16,-34 0-20-16,2 0-25 0,5-23-52 16,3 23-56-16,1-22-60 0,0 22-93 15,-1-25-119-15,-4 10-292 0,1-1-303 0</inkml:trace>
  <inkml:trace contextRef="#ctx0" brushRef="#br0" timeOffset="158008.5">30231 3603 4618 0,'-8'0'399'0,"7"0"-155"0,1 0-47 0,0-16-112 0,0 16-49 0,0 0-31 16,21-11-8-16,2 11-5 15,-6 0 7-15,4-7-4 0,1 7 0 16,2 0 5-16,2-6-11 0,-1 2 5 15,2 1-25-15,1-1-47 0,22-6-354 16,-7-1-650-16,-25 6 179 16,-2-2-94-16</inkml:trace>
  <inkml:trace contextRef="#ctx0" brushRef="#br0" timeOffset="158172.1">30234 3737 3009 0,'-15'9'310'0,"3"0"125"0,5-1 47 16,2-5-75-16,5 2 95 16,0-2-306-16,36-3-167 0,-14 0-27 15,5 0-50-15,6 0-43 0,1-17-97 16,6 17-97-16,-1-15-211 0,2 15-286 16,38-19-1353-16</inkml:trace>
  <inkml:trace contextRef="#ctx0" brushRef="#br0" timeOffset="158781.18">31093 3635 3022 0,'-19'0'297'0,"1"0"263"0,-30 0 877 16,35 0-1282-16,-4-18-23 15,15 18-114-15,2 0 14 0,0 0 4 16,0 0 19-16,28 0 93 0,5 0-115 16,-9-10-8-16,7 10 1 15,6 0-3-15,2-9-3 0,8 9 4 16,5-6-2-16,8 2-8 0,76-5 0 15,15 0-41-15,-70 3-25 0,2 1-41 16,1 0-59-16,-8 0-98 0,-3 0-205 16,-7 2-286-16,-13-3-274 0,-5 0-242 15</inkml:trace>
  <inkml:trace contextRef="#ctx0" brushRef="#br0" timeOffset="160523.07">31320 2970 2613 0,'0'-7'995'0,"-2"4"-428"0,0 0-129 0,0-1-147 0,-6-1 101 16,-2 1-149-16,3-1-152 0,0 5-11 16,-4-2-11-16,0 1-10 0,-1 0-11 15,-3 1-2-15,0 0-7 0,-1 0 2 16,1 0 3-16,-17 21 31 15,6-21-31-15,15 17-31 0,4-17-4 16,2 14 0-16,1-14 1 0,4 13 0 16,0-5 1-16,21 22 26 0,-21-19-29 15,25 1 2-15,-5 0-6 16,4 2 0-16,2-1-1 0,1 0-2 0,-1 1-2 16,4-3-2-16,-3 0 2 0,19 11-18 15,-32-12 7-15,-2 0 5 0,-6-1 9 16,-6 1 7-16,0 1 2 0,-21 3-3 15,0 1 0-15,-3-2-3 0,-7 0 8 16,1-1 14-16,-27 4 103 16,20-7 3-16,37-9-106 0,-13 0-24 15,13 0-14-15,0-29 6 0,26 12-1 16,-26-2 4-16,37-1 6 0,-12-4-2 16,33-29 0-16,-2 0 0 0,-31 28 1 15,-5-2 1-15,-3 2-3 0,-8 5-4 16,-9-18-18-16,0 9-14 15,-30 18 9-15,10 2-38 0,-1 1-46 16,-25 0-374-16,9 6-650 16,25 2 177-16,12 0-197 0,-13 0-45 15</inkml:trace>
  <inkml:trace contextRef="#ctx0" brushRef="#br0" timeOffset="161761.9">30873 3732 2547 0,'0'-5'235'0,"0"1"75"0,0 1 118 0,0 0 13 0,0-1 322 16,0 3-287-16,0 1-321 16,0 0-46-16,18 0-19 0,-18 0-4 15,43 0 121-15,-31 0-154 16,-1 0-11-16,4 0-1 0,-2 0 10 16,2 0-11-16,31 15 46 15,-31-7-74-15,-1-8 0 0,-3 8 2 16,0-1 3-16,-6 0 7 0,0 0 16 0,-5 3 10 15,0 2 6-15,0 3 1 0,0 3-12 16,-27 23 11-16,27-19-36 0,-24-1-8 16,24 2-2-16,-22-4-2 0,22 1-13 15,-17-4 3-15,17-2 1 0,0-2 3 16,0-4 5-16,0-2-4 0,0 1 3 16,47-3 1-16,-23-4-6 0,6 0-5 15,8 0-2-15,-2-22-1 0,5 22-19 0,0-15-30 16,-2 15-47-16,-1-14-59 15,-5 14-54-15,16-14-477 0,-20 14-754 16,-23-10 405-16,-2 10-201 0</inkml:trace>
  <inkml:trace contextRef="#ctx0" brushRef="#br0" timeOffset="162193.63">30437 4632 5053 0,'-12'0'3'0,"9"0"5"0,3 0 27 0,0 0 18 0,0 0 18 0,23 0 2 15,-23-17-32-15,34 17-20 0,-10 0-8 16,5-14-32-16,39 14-157 16,0-11-438-16,-34 11-8 0,-3-8-251 0,-2 8-99 15</inkml:trace>
  <inkml:trace contextRef="#ctx0" brushRef="#br0" timeOffset="162379.21">30626 4798 5426 0,'-40'28'59'0,"27"-18"47"0,1-4 11 15,3-2-2-15,6-3-23 0,3-1-53 16,0 0-10-16,38 0-28 0,-8 0-49 15,6-21-78-15,8 21-151 0,60-21-1123 16,6 1-1078-16</inkml:trace>
  <inkml:trace contextRef="#ctx0" brushRef="#br0" timeOffset="162854.23">31264 4611 5484 0,'0'0'3'0,"-12"0"47"0,12 0 34 0,0 0 12 15,0 0 4-15,0 0-27 16,0 0-14-16,0 0-3 0,0 0-1 0,29 18 15 16,2 0-49-16,-11-18-21 15,3 0-1-15,2 14 4 16,23-14-34-16,0 0-26 0,-9 0 36 15,-24 0 25-15,-2 0 7 16,21-41 151 0,-29 22 23-16,-2 2-75 15,-3 7 6-15,0-5 102 16,2 3-47-16,-2 7-105 0,0-5 29 16,0 7-49-16,0 0-10 0,0-1 15 15,0 2-20-15,0 2-22 16,0 0-1-16,0 0-4 0,0 0-5 15,0 0 3-15,0 0 5 16,0 15 0-16,0-15 1 0,0 21 0 16,0-5-4-16,0 3-1 0,0 1 1 15,0 7-2-15,0 27 5 16,0 31-5-16,0-59-14 16,0 0-14-16,0 22-78 15,10 7-294-15,-10-40 136 0,0-3-122 16,0-4-316-16,0 3-1674 15</inkml:trace>
  <inkml:trace contextRef="#ctx0" brushRef="#br0" timeOffset="164167.01">22573 7532 3605 0,'-12'0'10'0,"1"0"107"0,2 0 127 0,-8 0 604 15,8 0-430-15,3-17-90 0,1 17-116 16,2 0-69-16,-3 0-13 0,6 0-90 16,-2 0-11-16,2 0-12 0,0 0-5 15,0 0-5-15,0 0 1 0,21 0-5 16,-21 0-5-16,27 0 2 0,-7 0-4 0,4 0-23 15,36 0-90 1,9-15-118-16,-4 15-147 0,-35-12 89 16,-7 12-86-16,0 0-58 0,-3 0-28 0,11-7-230 15,-22 7 328-15,-2 0-184 0,-7 0-42 16</inkml:trace>
  <inkml:trace contextRef="#ctx0" brushRef="#br0" timeOffset="164353.34">22431 7660 4772 0,'-30'14'200'16,"7"-3"55"-16,5-3-17 0,6-2-35 0,2-4-59 16,3 1-3-16,7-1-115 0,0-2 2 15,26 0-3-15,-6 0-13 0,4 0 1 16,7 0-10-16,94-17-8 16,-78 17-5-16,2 0-36 0,-3 0-31 15,-2 0-50-15,-3 0-49 0,-5-11-58 16,-4 11-115-16,16 0-861 15,-24-7-745-15</inkml:trace>
  <inkml:trace contextRef="#ctx0" brushRef="#br0" timeOffset="164632.39">22665 7381 4437 0,'-13'-6'318'15,"-13"-13"918"-15,24 16-1148 16,0 1-17-16,2 0 19 16,26 2 78-16,9 0-38 15,61 20 55 1,-69 2-148-16,43 12 39 16,-31-3-58 15,17 144-71-31,-85-149-32 31,-199 208-2397-15</inkml:trace>
  <inkml:trace contextRef="#ctx0" brushRef="#br0" timeOffset="165531.76">23288 7511 3474 0,'-7'0'152'0,"0"0"151"0,1 0 164 0,2 0 30 0,0 0-89 15,-1 0 80-15,4 0-385 0,-1 0-40 16,2 0-36-16,0 0-6 0,0 0-16 16,0 0 2-16,0 0 4 0,0 0 9 15,20 0 2-15,-20 0 2 0,37 0 12 16,-21 0-27-16,5 0-6 0,2 0-1 15,-2 0-2-15,45 0-86 16,-49 0-17-16,-2 0-76 0,8-17-500 16,-15 17 125-16,-3 0-51 0,0 0-217 15,-2-11-102-15</inkml:trace>
  <inkml:trace contextRef="#ctx0" brushRef="#br0" timeOffset="166106.44">23722 7324 4266 0,'0'-11'314'15,"-14"5"-88"-15,14-1 93 0,0 1-45 16,0 0-40-16,0-4 54 0,0 6-242 0,19-3-13 15,-19 1 7-15,24 1 10 0,-9 0-3 16,20-6 29-16,-17 7-52 0,2 0-5 16,0 3-3-16,-3-2-1 0,0 3 0 15,13 0-3-15,-19 0-8 0,-2 0-4 16,-1 0 0-16,-4 0 5 0,-1 0-4 16,-1 0 39-16,-2 0-6 0,0 16 3 15,-20 1 27-15,20 5-55 16,-20-6-5-16,4 1 2 0,-11 16 1 15,13-19-4-15,2-1-4 0,0-1 3 0,4-1-3 16,8-6 4-16,-8 2 4 16,8-7 1-16,0 2 0 0,0-2 9 0,0 0 8 15,0 0 36-15,0 0-23 0,0 0 12 16,15 0 6-16,-15 0-5 16,30 0 4-16,1 0-47 0,-13 0-6 15,18 0 1-15,-19 0-3 0,0 0 0 16,-3 18-1-16,0-18-1 0,9 13-2 15,-15 3 6-15,-1-8 2 0,-2 2 6 16,3 16 34-16,-8-15-27 16,0-1-1-16,0 1-3 0,0 13 6 0,-26-10-17 15,26 1-2-15,-31 2-22 0,11-1-26 16,-23 14-133-16,20-15 59 0,-1-1-11 16,3-2-6-16,2-2-25 0,5-3-15 15,-3 1-339-15,13-7 12 0,4-1-121 16,0 0-273-16,0 0-217 0,19-28 224 15</inkml:trace>
  <inkml:trace contextRef="#ctx0" brushRef="#br0" timeOffset="166345.85">24226 7434 5259 0,'0'0'148'0,"-19"0"29"0,19 0 32 0,0 0-46 0,0 0-9 0,0 0-131 0,0 0-22 16,0 0-2-16,0 0 3 0,26 0-3 15,12-10 1-15,-17 10-4 0,5 0-3 16,-1 0-9-16,-2 0-10 0,-1 0-8 16,10-7-81-16,-22 7 40 0,1 0-5 15,-11 0 11-15,7 0-18 0,-7 0-347 16,0 0-26-16,0 0-127 0,0 0 14 0,0 0-284 15,0 0 154-15</inkml:trace>
  <inkml:trace contextRef="#ctx0" brushRef="#br0" timeOffset="166832.6">24570 7300 4729 0,'0'0'122'0,"0"19"97"0,0-19 382 0,0 0-344 16,-19 15-67-16,19-15-66 0,0 0-47 15,0 12-41-15,0-2-12 16,0 3 4 0,22 9-20-16,0-14-9 15,9-3-20-15,-16-3 4 0,2-1 2 16,-2-1 6-16,0 0 5 0,-3 0 2 15,9 0 2-15,-13 0-1 0,-1 0 5 16,-2-17-2-16,2 17 3 0,-3-15 10 16,4-3 58-16,-5 18-19 0,-1-18 2 15,1 18-2-15,-1-19 1 0,2 12 44 16,-1-6-57-16,-3 8-2 0,2 0-3 16,-1 1-4-16,-1 1-5 0,2 1-3 15,-2 2-21-15,0 0-5 0,0 0-2 0,0 0 0 16,0 0-10-16,0 0 13 0,0 0 7 15,0 0 5-15,0 22 3 16,0 11 19-16,0-16-25 0,0 1-1 16,17 22 5-16,-17-17-11 0,0 43-3 15,0-42 0-15,0-4-12 16,0 0-28-16,0-1-28 0,0 16-152 16,0-22 90-16,0 1-16 0,0-2-26 15,0-3-77-15,0-3-112 0,0 3-801 0,0-9 486 16,0 0-218-16,0 0 136 0</inkml:trace>
  <inkml:trace contextRef="#ctx0" brushRef="#br0" timeOffset="167339.24">25498 7242 5004 0,'0'-7'97'0,"0"0"70"0,0 0 44 0,0-5 267 0,0 6-307 16,0 3-50-16,0 2-63 0,0 1-33 16,0 0-23-16,0 0 4 0,0 0 29 15,0 0 23-15,0 0 25 0,0 0 16 16,0 20 67-16,0-7-87 0,0-13 0 15,0 21 5-15,0-7 4 0,0 2-6 0,-23 25 59 16,-6-16-85-16,11 1-6 16,-7 1-10-16,2 2-3 0,-21 25 10 15,21-31-28-15,-39 40 21 0,46-48-32 16,2 0 1-16,0-3 1 0,2 0-3 16,2-5-3-16,-2 5-6 0,8-7 1 15,2-2-2-15,2-2-1 0,0 1 5 16,0 0-2-16,0 4 5 0,28-2-5 15,-28 3 3-15,33-3-5 0,-13 4 3 16,33 7-1-16,-26-6 2 0,5 0-5 16,1 3-10-16,2-2-9 0,-1 2-10 15,26 12-55-15,20 8-120 16,-46-19-10-16,-22-10 96 16,-5 0-1-16,-3-2 1 0,1-1-255 15,-4 0 71-15,2 0-217 0,-3 0-140 0,3-20-168 16,-1 20-287-16</inkml:trace>
  <inkml:trace contextRef="#ctx0" brushRef="#br0" timeOffset="168280.09">25581 7353 4479 0,'-2'13'134'0,"2"-13"86"0,0 0 308 0,-4 0-294 0,4 0-35 0,0 0-27 15,0 0-19-15,0 0 24 0,0 0-121 16,24 0-12-16,-24 0-11 0,22 0-4 16,-7 0 4-16,13 0 28 0,-13 0-26 15,-1 0-1-15,-1 0-4 0,-1 0 0 16,0 0-8-16,9 15 15 0,-12-15-17 0,-1 0 6 16,-2 16 5-16,-2-16 10 0,3 19 56 15,-5-11-42-15,-2 3-4 16,0 1-5-16,0 2-6 0,0 1-15 0,-22 19-1 15,-2-14-18-15,24-1-2 0,-30-1 0 16,14 0-3-16,0-2 1 0,1 8-7 16,-3-15 0-16,18-1-2 0,-12-3 8 15,12-3-6-15,0 1 1 0,0-3 0 16,0 0 2-16,0 0-2 0,19-20-5 16,-19 20-11-16,44-41-46 0,-23 22 27 15,3-4 7-15,4-2 10 0,1-5 8 16,-2 3 5-16,26-27-1 0,-30 27 10 15,-3 4 5-15,-4 2 2 16,13-38 84-16,-29 50-73 16,0 9-24-16,0 0-2 0,0 0 2 15,0 0 0-15,-16 0 3 0,16 18 2 16,-22-18 2-16,22 18 1 0,-21-18 2 16,11 26 0-16,-11 3-2 0,12-15 0 15,1 1-3-15,3 1 0 0,-2 1 0 16,4-2-9-16,3 19 6 0,0-17-11 15,0 0-20-15,21 2-36 0,-21-3-43 16,27 3-48-16,9 16-324 0,-13-21 45 0,0-1-202 16,5-3-137-16,3 1-371 0</inkml:trace>
  <inkml:trace contextRef="#ctx0" brushRef="#br0" timeOffset="168987.46">26322 7402 3656 0,'-16'5'115'0,"1"1"192"0,-10 0 640 16,16-5-533-16,-3 1-122 0,4-2-114 0,3 2-57 16,3-2-57-16,-2 0-20 15,4 0-41-15,0 0-3 0,0 0 0 0,0 0 0 16,0 0 11-16,19 0-5 0,-19 0-2 16,25 0-3-16,-7 0 0 0,6 0-4 15,29-17-5-15,-22 17-28 0,0-10-39 16,-2 10-57-16,-4 0-84 0,-2-7-97 15,11 7-654-15,-25-5 388 0,-1 5 28 16,-4-6-132-16,-4 6-31 0</inkml:trace>
  <inkml:trace contextRef="#ctx0" brushRef="#br0" timeOffset="169518.1">26693 7283 5138 0,'-19'0'46'15,"19"0"59"-15,0 0 81 0,0 0 46 16,0 0-24-16,0 0 42 0,0 0-206 16,0 0-17-16,0 0-4 0,0 0 3 15,0 19 12-15,0-19-25 0,0 14-5 16,0-14-3-16,25 15 2 0,-25-15-5 15,43 15 1-15,-25-4-4 0,-1-11 2 16,2 9-1-16,-1-9-1 0,1 6 1 0,11-6 3 16,-18 0 2-16,-1 0 1 15,-3 0-2-15,2 0 9 0,3-16 42 16,-6-4-4-16,-3 20 25 0,1-19 12 0,0 19 15 16,-1-22 9-16,0 3 70 0,-4 11-111 15,2 1-18-15,-2 0-2 0,0 2-7 16,0-4 29-16,0 5-53 0,0 3-4 15,0-2-9-15,0 3-5 0,0-1-3 16,0 1-10-16,0 0 6 0,0 0 0 16,0 0 0-16,0 0 1 0,0 0-10 15,0 0 11-15,0 0 3 16,0 49 15 0,0 2-1-1,0-36-10-15,0 4 1 0,11 19-7 16,-11-19-4-16,0 0-15 15,6 93-741 1,-6-105 593-16,0 0-38 0,0 0-50 16,0-3-85-16,4-1-108 0,-4-2-258 15,2 0-249-15,-2-1-189 0</inkml:trace>
  <inkml:trace contextRef="#ctx0" brushRef="#br0" timeOffset="170422.52">27631 7136 3287 0,'4'-1'83'0,"-1"-3"150"0,-1-1 111 0,5-2 560 0,-7 5-562 0,1 0-90 16,-1 1-100-16,1 0-48 0,0-1-27 16,-1 2 72-16,0 0-88 0,0 0 5 15,0 0-9-15,0 0 5 0,0 0 1 16,0 0 98-16,0 0-57 0,0 17 9 15,0-17-8-15,-17 8-12 0,2 10 42 16,1-5-86-16,1 2-4 0,-5 2-2 16,-4 2 5-16,1 3-7 0,-26 21 31 15,25-19-47-15,3-3 3 0,-3 2-9 16,7-5-5-16,-1 1-4 0,-4 13-2 16,10-20-7-16,4 0 1 0,4-2-1 0,2 0 3 15,0 0 2-15,0 7 10 16,25-8-9-16,-25 1 3 0,35 0-6 0,-12 1 0 15,33 12 2-15,-25-10-3 0,3 1 0 16,4-1-5-16,0 1-1 0,3 0-16 16,35 13-79-16,-38-15 7 0,-4-2-6 15,-1 0-12-15,-8-5-31 0,-4 2-17 16,-6-3-41-16,-1-2-40 0,-3 2-600 16,-9-4-1226-16</inkml:trace>
  <inkml:trace contextRef="#ctx0" brushRef="#br0" timeOffset="172227.03">28294 7239 2986 0,'0'-4'52'0,"0"-7"112"0,0 8 62 0,0-4 37 15,0 2 88-15,0 0 4 0,0 1-33 16,0-2 167-16,0 4-309 0,0-2-48 0,0 2-19 16,0 1-8-16,0 1 56 0,0 0-91 15,0 0-6-15,0 0-5 0,0 0 5 16,0 0-3-16,0 0 62 0,0 0-65 16,0 0-7-16,0 0-2 0,0 0-4 15,0 0 37-15,0 0-69 16,0 0 0-16,0 0-4 0,0 17 52 15,0-2-16 1,0 12-30-16,0-1 50 16,0 36-3-1,0-25-61 1,0 35-9-16,0-27-78 16,6 0-244-1,-6-26-156-15,3-15 238 16,-3-1-67-16,0-1-192 0,2-1-299 15,1-1-219-15,0 0-218 0</inkml:trace>
  <inkml:trace contextRef="#ctx0" brushRef="#br0" timeOffset="172621.6">28592 7121 4946 0,'0'-25'1011'0,"0"21"-859"0,0 1-44 0,0 3-48 0,0-3-32 0,0 3-8 0,0 0 17 15,0 0-6-15,0 0-5 0,0 0 24 16,0 0 19-16,0 0 13 0,0 23 1 15,0-23-17-15,0 12-4 0,0-12-4 16,0 26-8-16,0 8 39 0,0 9-24 16,0-18-51-16,0 0-1 0,0 0-5 15,0 0-4-15,0 0-4 16,0-2-2-16,0-1 0 0,0-1 2 0,0-2-4 16,0-3-19-16,0 13-80 0,0-9-84 15,0-15 47-15,0 1-43 16,0-1-265-16,0-4-179 15,0-1 9-15,0 0-319 0,0 0-215 16</inkml:trace>
  <inkml:trace contextRef="#ctx0" brushRef="#br0" timeOffset="173078.03">28994 7349 4915 0,'-57'0'457'0,"37"0"-185"0,1 0-44 0,3 0-64 16,3 0-58-16,-2 0-36 15,8 0-62-15,7 0-8 0,0 0 0 16,0 0 4-16,0 0 1 0,0 0 3 15,27 0 0-15,-27-10-1 0,26 10-5 16,-5 0-6-16,0 0 0 0,3 0-8 0,22-8-47 16,-22 4 13-16,-1 4-2 15,-1-3 4-15,-1-1-12 0,2 3-23 0,-4-1-20 16,-1 1-35-16,-2 1-44 0,-3-2-32 16,-3-1-111-16,4 2-936 15,-12-3-865-15</inkml:trace>
  <inkml:trace contextRef="#ctx0" brushRef="#br0" timeOffset="173743.75">29470 7144 5184 0,'-13'-4'413'0,"13"0"-140"0,0 3-54 0,0 0-82 0,0-2-52 15,0 3-39 1,0 0 34-16,0 0-17 0,0 0 10 16,0 0-25-16,0 21-7 0,0-21-17 0,0 15-14 15,0-15 1-15,18 25-3 16,37 36-10 0,-27-40-10-16,-14-14-7 0,-1-2-5 15,0 1-5-15,16 4-24 16,2-9 31-16,-17-1 24 15,54-40 40 1,-58 19 26-16,-5-2-26 16,-3 13-1-16,1-2 4 0,0-10 59 15,1 4-1-15,-4 11-55 16,2 0-4-16,-2 4-7 0,0-2-2 0,0 2-13 16,0 0-5-16,0 2-9 0,0 1-4 15,0-2 2-15,0 2-4 0,0 0-2 16,0 0-6-16,0 0 2 0,0 0 3 15,0 0 0-15,0 0-2 0,0 0 4 16,0 0-2-16,0 0 0 16,0 15 21-16,0-2-8 0,0-1-4 15,-20 3 4-15,20 3-5 0,0 1 0 16,0 6-1-16,-17 4-7 0,17 30 6 16,-9-4-6-16,9-26-1 0,0-2 1 15,0-5-17-15,0 0-18 16,0-3-34-16,0 0-51 0,0-5-65 0,0 1-98 15,0-2-171-15,0 7-1545 16</inkml:trace>
  <inkml:trace contextRef="#ctx0" brushRef="#br0" timeOffset="175677.83">22336 8744 3482 0,'-9'0'59'0,"1"0"118"0,-3 0 462 0,7 0-234 15,3 0-41-15,0 0-77 0,1 0-95 16,0 0-84-16,0 0-42 0,0 0-51 16,0 0-12-16,0 0 0 0,0 0 2 15,0 0 1-15,0 0 36 0,0 0-7 16,17 0 1-16,-17 0-10 0,17 0-10 0,9 0-5 15,-9 0-9-15,0 0-1 16,3 0-1-16,-1 0-2 0,2-15-6 0,18 15-57 16,-20 0-8-16,1 0-30 0,-3 0-51 15,-1 0-93-15,0-10-124 0,9 10-695 16,-14 0 528-16,-1-5-172 0,-3 5 58 16</inkml:trace>
  <inkml:trace contextRef="#ctx0" brushRef="#br0" timeOffset="176036.85">22270 8946 3157 0,'-17'5'9'0,"0"1"36"15,-2-1 52-15,5-1 93 0,-11 4 252 16,15-6-293-16,4 1-63 0,1 0 11 15,2-3 47-15,2 2 272 0,1-2-198 16,0 0-38-16,0 0-32 0,0 1-17 16,0-1-36-16,0 1 84 0,0 0-77 15,0 1 1-15,0-1-8 0,18 0-18 0,-18 1-23 16,43-1 0-16,-22 1-42 0,3-2-8 16,4 0-1-16,2 0 0 15,34 0-5-15,-30 0-3 0,1 0 2 0,-2 0-13 16,1 0-16-16,-3 0-17 0,21-14-92 15,-30 14 65-15,-6 0 13 0,-5 0 2 16,-2 0-30-16,-6 0-60 0,-1-8-402 16,-2 8 126-16,0-11-18 0,0 4 17 15,-19 0 45-15,19-10-547 0,-20 7 301 16</inkml:trace>
  <inkml:trace contextRef="#ctx0" brushRef="#br0" timeOffset="176348.27">22459 8549 5056 0,'-8'-8'280'16,"4"4"-44"-16,2 2 55 0,0-1-71 15,1 0-46-15,1 0-29 0,0 3-140 16,0 0-9-16,0 0 1 0,0 0 15 15,0 0 26-15,0 0 69 0,17 0-54 16,-17 19-13-16,22-19-1 0,-22 17 5 0,30-17-2 16,6 38 44-16,-15-21-50 15,3 2-1-15,0 1-3 0,44 40 55 16,-48-39-71-16,-3 0-8 0,4 24 5 16,-15-22-10-16,-6 1-9 0,0 2-57 15,-25 2-68-15,1 1-82 0,-41 30-652 16,24-29 132-16,-6-2-338 0,-1 1-185 15</inkml:trace>
  <inkml:trace contextRef="#ctx0" brushRef="#br0" timeOffset="179472.61">23382 8749 3345 0,'-13'0'33'0,"-1"0"66"0,1 0 154 0,1 0 146 0,-9 0 455 16,2 0-365-16,6-12-252 16,9 12-138-16,1 0-11 0,1 0-22 15,0 0-17-15,2 0-9 16,0 0-47-16,0 0 1 0,0 0 2 15,0 0 7-15,0 0 0 0,0 0-1 16,44 0 14-16,-30 0-16 16,2 0-2-16,19 0-7 0,-17 0 11 15,1 0 1-15,-1 0 2 0,31 0-29 16,-37 0-22-16,-1 0-31 0,-4 0-40 16,7 0-401-1,-10 0-111-15,-4 0 344 0,2 0-388 16,0 0 347-16,1 0 68 0,1-18-207 15,4 18-113-15,-3-15-158 0</inkml:trace>
  <inkml:trace contextRef="#ctx0" brushRef="#br0" timeOffset="179840.23">23757 8508 4868 0,'0'-4'119'0,"0"-1"20"15,0 2 43-15,0-3-18 0,0-3 32 16,0 4-154-16,25 3-33 0,-25-3-2 16,37 0-5-16,41-8-3 15,-51 11 3-15,50-4 26 16,-57 6 4-16,-3 0 35 0,7 0 112 16,-14 0-78-16,-5 0 5 0,-3 0 18 15,0 0 25-15,0 0 250 16,-2 0-306-16,0 0 50 0,0 0-93 15,0 0-22-15,0 0-17 0,0 11 9 0,0-11 4 16,0 11 37-16,-14 40-11 16,14-6-37-16,0-19-12 15,0 3 2-15,-11-1-2 0,2 35-5 16,2-32-28-16,0-2-38 0,0-1-50 16,-1-1-49-16,2-3-38 0,-5 17-264 15,7-25 183-15,1-3-108 0,1-5-170 16,0-3-143-16,2-3-315 0</inkml:trace>
  <inkml:trace contextRef="#ctx0" brushRef="#br0" timeOffset="180074.19">23909 8644 5144 0,'-3'14'192'16,"3"-14"-67"-16,0 0 36 0,23 0 111 15,-23 0-225-15,30 0-34 0,-7 0-6 16,2 0 2-16,3 0-10 0,37 0-5 16,-34 0-29-16,-3 0-40 0,0-17-68 15,-5 17-90-15,26-15-792 16,-39 15 660-16,2 0-245 0,-8-7 362 16,-4 7 86-16,0-6 2 0,0-1-1481 15</inkml:trace>
  <inkml:trace contextRef="#ctx0" brushRef="#br0" timeOffset="180999.64">25117 8396 4599 0,'10'-7'271'0,"-6"1"354"0,-3 5-355 0,-1-2-66 16,1 3-75-16,-1-1-43 15,0 1-9-15,0 0-9 0,0 0-3 0,0 0-6 16,0 0-12-16,0 0 28 15,0 0 64-15,0 17-43 0,-16-17 1 16,16 23-22-16,-20-8-11 0,-11 26 30 16,-9 3-27-16,14-21-45 15,1-1 2-15,-1 3-6 0,0-3 3 16,-22 22 10-16,6-7-12 16,27-19-15-16,0-3-1 0,-1 14-5 15,8-7-2-15,8-10 3 0,0 0 0 16,0-2 3-16,0 0-2 0,33 7 2 15,32 1 1-15,-35-8-2 16,1 0 2-16,3-1-4 0,-1 3 1 16,2 0-4-16,0-1-1 0,-3-1 1 15,-1 1 4-15,-2-1-5 0,18 7-10 16,-17-9-12-16,-22-6 18 16,-1 0 5-16,-4-1-4 0,-1-1-19 15,-2 0-59-15,0 0-3 16,0 0-57-16,0 0-73 0,0 0-102 15,0 0-152-15,0 0-304 0,0 0-272 16</inkml:trace>
  <inkml:trace contextRef="#ctx0" brushRef="#br0" timeOffset="181634.15">25419 8582 5007 0,'0'-1'266'0,"0"-5"224"0,0 3-285 0,0 0-54 0,0 0-67 15,0-1-39-15,22 1-24 0,-22-3 12 16,21 2 9-16,-21-2 12 0,56-8 30 15,-11 6-12-15,-21 5-31 16,-4 3-5-16,-1 0-8 0,-1 0 6 16,-3 0-13-16,-3 0 2 0,-4 0 6 15,-1 17 7-15,-4-17 9 0,-3 14 9 16,3 9 42-16,-3 11-26 16,0-12-44-16,-21 0 0 0,21 0-10 15,-23 3-3-15,7 0-6 0,1-1-9 0,0-2 0 16,0 0-1-16,-10 8 1 15,15-9 5-15,0-16 3 0,10-2 4 16,-6-3 3-16,6 0-5 0,0 0 0 16,20-24-17-16,-20 24 0 15,25-28-7-15,-7 9-8 0,31-33-25 16,5-6 10-16,-28 27 22 16,0 1 9-16,-2 1-1 0,-3 2 3 15,-4 5 8-15,-3 3-1 0,-3 2 4 0,-4 3 12 16,0 4 0-16,-5 3 7 15,-1 1-2-15,-1 1-9 0,0 5-17 0,0 0 0 16,0 0 0-16,-24 0-2 0,24 0 6 16,-24 24-3-16,10-24 8 0,-2 24-4 15,1-10 0-15,-1 2 4 0,-9 23-4 16,7 3 8-16,18-21-6 16,-9-1 3-16,9 1 0 0,0-2-10 15,0-1-13-15,0-1-17 0,0-1-31 16,25-1-24-16,25 21-335 15,-26-28 212-15,0-1-62 0,4-5-173 0,1-1-332 16,32-1-1592 0</inkml:trace>
  <inkml:trace contextRef="#ctx0" brushRef="#br0" timeOffset="181892.88">26107 8621 5703 0,'-14'7'64'0,"3"-7"9"0,-6 0 227 0,11 0-228 0,4 0-38 0,2 0-19 0,0 0-24 15,25 0 2-15,6 0-27 16,-6-14-16-16,0 14-16 0,1 0 7 15,3 0-2-15,25 0-60 0,-6-7-41 16,-31 1 71-16,0 6-41 16,-4-7-34-16,3-5-559 15,-10 2-953-15</inkml:trace>
  <inkml:trace contextRef="#ctx0" brushRef="#br0" timeOffset="182471.6">26639 8457 5737 0,'-14'0'8'0,"14"0"-3"0,-9 0 44 15,9 0 40-15,0 0 31 0,0 0 8 16,0 0 26-16,0 22-118 0,20-22-10 16,-20 20-7-16,21-20-1 0,-21 25-5 15,42-4 6-15,-27-9-16 0,0-12-4 16,2 18 1-16,30-6 5 15,-33-6-4-15,2-6-1 0,-3 0-7 16,16 0 1-16,-17 0 0 0,1-21 8 16,3 21 0-16,-3-21 36 0,12-6 70 15,-7-3 44-15,-7 15-67 16,-6 4-7-16,1-3-8 0,-4 3-2 0,3-7 32 16,-3 4-32-16,-2 10-51 15,3 3-3-15,-3-2-8 0,2 1-10 16,0 2-2-16,-2 0 6 15,0 0 1-15,0 0-1 0,0 0 7 16,0 19-5-16,0-19 1 16,0 52-5-16,0-33 3 0,0 25 3 15,0 3-1-15,0 4 3 16,0-26-19-16,0 1-23 0,0-3-37 16,0 1-62-16,0 21-299 0,0-24 129 15,0-2-122-15,-20 0-295 0,20-3-313 16,0-3-290-16</inkml:trace>
  <inkml:trace contextRef="#ctx0" brushRef="#br0" timeOffset="183416.68">27945 8401 4397 0,'0'-2'347'0,"0"-1"-58"0,0 1 62 0,0 1-88 0,0 0-39 0,0 0-76 16,0 1-53-16,0 0-29 0,0 0-2 15,0 0 6-15,0 0-2 0,0 0 75 16,0 0 0-16,0 0-62 16,0 0 11-16,0 0-4 15,-22 42 109-15,-7-28-175 16,7 3-2-16,-4 1 2 0,-63 50 26 16,55-43-39-16,-73 72 30 15,86-80-32-15,1 1-1 16,-6 9-8-1,10-10-9-15,11-14 7 0,-1 3 2 0,6-3 0 16,0 1 4-16,0-1 5 0,0 2-6 16,21 1 2-16,-21-2 5 0,46 11-8 15,1 1-4-15,-22-7 3 16,2-2 0-16,0 4-2 0,-1-3 6 16,1 1-3-16,-7 0 4 0,3-2-5 15,-2 3 1-15,-4-3 2 0,10 6-3 16,-9-7 0-1,-11-1 4-15,-5-4 0 0,-2-1-3 16,0 0-8-16,3 1-35 0,-3-1-2 16,0 0-30-16,0 0-40 0,1 0-61 0,0 0-77 15,0 0-92-15,0 0-177 0,0 0-330 16,4 0-257-16,3 0-292 0</inkml:trace>
  <inkml:trace contextRef="#ctx0" brushRef="#br0" timeOffset="183847.48">28215 8486 5357 0,'0'-4'54'0,"0"0"16"0,0-2 73 15,36-12 231-15,-11 8-334 16,37 3-34-16,-38 6 3 15,5 0 4-15,0 1 4 0,3 0 15 16,0 0 28-16,-1 0 17 0,25 0 121 16,-33 0-85-16,-4 0 13 0,-3 0 4 15,-6 0 0-15,-3 0-23 0,-4 0-24 16,-2 0-20-16,-1 0-22 0,0 0-7 16,0 0 9-16,0 0-25 0,0 0-14 15,0 0-6-15,0 0-3 16,0 0 4-16,0 0-3 0,0 19 18 15,0-19-5-15,0 39 21 16,-33 89 55 0,18-67-68-16,15-27-13 15,-15-4-1-15,3 31-7 16,0-3-31-16,10-33-7 0,-1-3-19 16,-1-2-19-16,0-5-28 0,2-3-31 15,-2-3-43-15,2-3-79 0,-1-4-120 16,-1-2-275-16,-6 0-1635 15</inkml:trace>
  <inkml:trace contextRef="#ctx0" brushRef="#br0" timeOffset="184048.64">28445 8685 5663 0,'-8'-4'81'0,"3"1"27"0,1 0 39 15,3 0 39-15,1-1-72 0,0 1-27 16,29-6-9-16,-29 4-66 15,34 4-4-15,-10 0-8 0,1-5-11 16,3 4-33-16,47-7-247 16,-53 8 163-16,-6-2-18 0,-2 1-96 0,-4 2-224 15,-5-2-336-15,-1-3-1659 16</inkml:trace>
  <inkml:trace contextRef="#ctx0" brushRef="#br0" timeOffset="188272.74">22546 9982 3287 0,'-20'6'0'0,"3"-1"0"0,0-1 0 0,0-1 83 0,4-2 139 16,-9 5 483-16,12-2-410 0,4-2-97 16,2 0-67-16,1-2 6 0,2 1 2 15,0 0 124-15,1-1-192 0,0 0-13 16,0 0 2-16,0 1 6 0,0-1 83 16,23 0-107-16,-23 0-19 0,30 0-15 0,-10 0-6 15,6 0 0-15,36-19-12 16,-27 2-18-16,1 17-28 0,4-19-53 0,-4 19-47 15,-2-14-84-15,18 4-581 0,-33 10 318 16,-2 0 12-16,-6-7 160 0,-7 7-249 16,-1 0-45-16</inkml:trace>
  <inkml:trace contextRef="#ctx0" brushRef="#br0" timeOffset="188439.35">22490 10147 4734 0,'-15'12'51'0,"2"-1"61"0,3-3 89 15,1 1 76-15,1-3 188 0,5-4-342 16,2 0-67-16,1 0-27 0,0 0 7 16,0-2 9-16,30 0 24 0,9 0-59 15,-13 0-10-15,8-19-5 0,3 19-23 16,4-19-43-16,45-4-263 0,-44 9 10 16,1 3-164-16,-5-1-97 0,-1 2-68 15,-5-2 28-15,13-7-631 0</inkml:trace>
  <inkml:trace contextRef="#ctx0" brushRef="#br0" timeOffset="188702.6">22762 9832 5020 0,'-11'-10'203'0,"6"5"-55"15,2 1 33-15,0 1-66 0,3 1-25 16,0 1-23-16,22 1 24 15,63 0 63-15,-57 0-133 16,29 0 27-16,-33 17-24 0,0-17-4 16,32 39 47-16,-46-24-41 15,-2 1 2-15,-8 5-2 0,0 2-10 0,-27 33-3 16,-22 12-67 0,-12 11-168-16,27-39-16 0,-4 0-190 0,2 0-174 15,-2 2-104-15,-24 33-809 0,34-45 898 16,4-1-139-16</inkml:trace>
  <inkml:trace contextRef="#ctx0" brushRef="#br0" timeOffset="189423.12">23767 9768 4014 0,'0'-6'649'0,"0"1"194"0,0 5-549 0,0-1-74 0,0 1-90 16,0 0-29-16,-15 0-21 0,15 0 70 16,0 0-83-16,0 0-14 0,0 0-12 15,0 0-14-15,0 0 20 0,0 0 19 16,0 0 21-16,0 22 19 0,0-22-9 16,0 25-17-16,0 15 50 0,0-15-75 0,0 3-13 15,-14 1-12-15,14 2-8 0,0 0-7 16,-11 32 3-16,11-31-14 0,0 0 3 15,0-2-6-15,-7 1-2 0,7 26 3 16,0-34-2-16,0-2-2 0,0 2-24 16,0-7-30-16,0-2-39 0,0 7-206 15,0-14 119-15,0 0-12 0,0-3-16 16,0-1-83-16,0-3-199 0,0 0-1066 16,0-18 366-16,0 18 198 0</inkml:trace>
  <inkml:trace contextRef="#ctx0" brushRef="#br0" timeOffset="190018.21">23992 9994 5106 0,'4'0'73'0,"-2"0"60"16,0 0 40-16,-1 0 60 0,2 0 111 15,0 0-240-15,1-16-59 0,2 16-18 16,3 0 7-16,3-13 11 0,12 13 41 16,-9-11-47-16,-1 11-8 0,3 0 2 0,-3-5 6 15,14 5 30-15,-16 0-35 0,1 0-1 16,-3 0-1-16,0 20 5 0,-2-20 11 16,4 19 58-16,-8 7-47 0,0-8-7 15,-4 1-7-15,0 6-6 0,0 0-10 16,-26 31 7-16,26-25-26 0,-28-1-5 15,12-4-4-15,1-1 3 0,-14 16 2 16,17-26-5-16,1-3 4 0,11-5 0 16,-9-2 5-16,9-3 2 0,0-2-23 0,0 0-15 15,0-19-12-15,0 19 4 16,25-33-9-16,-25 8 8 0,49-36-22 0,-27 29 34 16,1-5 6-16,0 3 4 0,4 2-5 15,22-21-6-15,-28 32 16 0,-1 3 9 16,-3 2 4-16,15-7 81 15,-29 19-35-15,-2 0-2 0,-1 2-10 16,0 0 7-16,0 1-42 0,0 0 4 16,-23 0 2-16,23 1-1 0,-20 0 18 15,-3 0-16-15,7 22 9 0,2-22-2 16,0 27-1-16,2-9-2 0,-9 21-1 16,15-15-12-16,6-3-3 0,-6 2-3 0,6-1-2 15,0 0-3-15,27 15-57 16,-27-21 1-16,29-1-22 0,-12-5-22 0,2-2-29 15,5-3-32-15,22-2-316 0,-19-3 101 16,1 0-178-16,1 0-117 0,0-24-156 16,33 3-990-16</inkml:trace>
  <inkml:trace contextRef="#ctx0" brushRef="#br0" timeOffset="190250.3">24738 10050 5702 0,'-19'0'104'0,"19"0"31"0,-10 0 20 0,10 0-49 15,-9 0-50-15,9 0-26 0,0 0-31 16,0 0 4-16,27 0 0 0,-27 0-1 16,85-10-6-16,-60 10-17 15,26-8-66-15,-29 8 12 0,-5-4-11 16,20 1-221-16,-31 2 87 15,-2-2-174-15,-4 0-164 0,0-1-143 16,2-6-1080-16</inkml:trace>
  <inkml:trace contextRef="#ctx0" brushRef="#br0" timeOffset="190688.81">25077 9922 5832 0,'0'0'68'0,"0"0"122"16,0 0 43-16,0 0-158 0,0 0-6 16,0 0-9-16,0 0-13 0,0 0 57 15,18 22-63-15,-18-7-33 0,22-15-5 16,-8 16 1-16,0-16-4 0,2 14 0 16,2-14-4-16,-2 10 0 0,2-10-2 15,-1 0-6-15,18 0-5 16,-2 0 10-16,-16-18 9 0,-2 18-4 15,0-19 7-15,9 2 37 16,-8 3 86-16,-11 14-53 0,2-11-4 16,-5 11 41-16,-2-7-71 15,0 7 3-15,0 0-30 0,0 0-10 0,0 0 0 16,0 0 0-16,0 0-6 16,0 0 4-16,0 0-1 0,0 0 2 15,0 0 7-15,0 15 24 0,0 1-6 16,0-16-21-16,0 27-1 0,0-10 0 15,0 2 2-15,-14 2-6 0,14 21 3 16,0-18-5-16,0 0-2 0,0-1-1 16,0-1-4-16,0-1-8 0,0-2-3 15,0-1-13-15,0-3-20 0,0-2-26 16,0-1-46-16,14 3-287 16,-14-4-177-16,0-10 157 0,0 1-425 15,0-2-188-15</inkml:trace>
  <inkml:trace contextRef="#ctx0" brushRef="#br0" timeOffset="191142.03">25830 9687 5867 0,'-14'-12'163'0,"7"5"-9"0,3 2 72 0,0-1-29 0,2 2-38 16,-1 0-32-16,3 4-133 0,0 0 3 16,0 0 42-16,0 0 30 0,0 0 22 15,0 0 5-15,18 26-16 0,-18 2 55 16,16 12-17-16,-7 9-41 16,0-22-55-16,-9 3-6 0,0 1-3 15,7 68 4-15,-7-65-18 0,0 2 0 16,0 66-15-16,0-70-15 15,0 59-251 1,0-22-311-16,0-49 314 0,0 7-650 16,0-10-640-16,0-15-326 15</inkml:trace>
  <inkml:trace contextRef="#ctx0" brushRef="#br0" timeOffset="191598.73">26612 9776 5881 0,'10'-7'77'16,"4"0"145"-16,-11 2-8 16,3-1 134-16,-6 5-221 0,0 1-76 15,0 0-57-15,0 0 5 0,0 0 32 16,0 0 25-16,0 0 14 0,0 21 10 15,0-21-20-15,-23 22-14 16,-10 26 57-16,15-30-77 0,-2 3-5 16,-5 0 3-16,1 0 0 0,-48 41 22 15,49-42-35-15,5-2-8 0,0 0 1 16,3-2-1-16,3-2-5 0,5 0 1 16,-6 11-4-1,11 10 16-15,2-28-8 0,32-1-1 16,-15 0-1-16,6 1-1 0,6-1-1 15,4 3 0-15,5 1 2 0,4 1-3 16,47 11-2-16,-10 3 3 16,8 10-7-16,-71-26 1 0,0-3 4 15,-6-2-4-15,-5-1 5 16,0 0-3-16,-2-3-8 0,-3 0-14 0,0 0-17 16,0 0-71-16,2 0-95 15,-2 0 3-15,0 0-95 0,2 0-123 16,-2 0-283-16,2-21-305 0,2 21-229 15</inkml:trace>
  <inkml:trace contextRef="#ctx0" brushRef="#br0" timeOffset="191998.54">26955 9829 6385 0,'29'-7'14'0,"-11"3"-16"0,-2-2 2 0,7 1 1 16,4-1-3-16,2 0 2 0,4 1 2 15,30-5 52-15,-34 5 16 0,-1-1 35 16,-3 2 26-16,-8 0 7 0,1 0-14 16,-9 3-17-16,-2-1-29 31,4-1 84-16,-11 35-75 1,0 3-62-16,0-22-6 0,0 3-1 16,0 42 39-1,-36 80-18 1,36-113-37-16,-18 0-3 0,18 0-2 16,-18-1-14-16,9 2-19 0,-2-1-14 15,-9 25-81-15,11-31 67 16,-7 12-128-16,11-21 21 0,1-3-107 15,-2 0-1013-15,1-7-1346 16</inkml:trace>
  <inkml:trace contextRef="#ctx0" brushRef="#br0" timeOffset="192229.47">27081 10043 6560 0,'-13'-3'106'0,"2"0"37"0,11-2 25 15,-14 1 6-15,14 0-88 0,0-3-13 16,0-1-78-16,29 5 3 16,-6-3-1-16,4 0 1 0,4 1-5 0,5-2-8 15,2 1 1-15,2 1 0 0,1-2 5 16,33-4-11 0,-13 2-27-16,-35 7 4 0,-5-1-23 0,-4 1-39 15,-3 2-53-15,-7 0-70 0,0 0-92 16,-3 0-175-16,-2 0-344 0,0 0-258 15</inkml:trace>
  <inkml:trace contextRef="#ctx0" brushRef="#br0" timeOffset="197843.15">6319 10856 3252 0,'0'-10'24'0,"0"7"70"0,0-3 136 0,0 1 157 0,-18 2 37 16,18-1 383 0,0 1-382-16,0 3-379 15,0 0 3-15,0 0 6 16,-21 34 197-16,21-34-208 16,0 19-3-16,-17-10 9 0,7 21 36 15,10-14-54-15,-14 4-10 0,6 5-6 16,-26 129 60-1,27-116-75-15,0 1-2 0,0 0 1 16,-1 0 1-16,-10 71-5 0,15-78-2 16,-3 15-11-16,6-30-3 0,0-6-12 15,0-1-15-15,0-3-23 16,0 1-213-16,0-6-127 16,0-2 206-16,0 0-63 0,0 0-126 15,0 0-1943 1,0 0 1755-16</inkml:trace>
  <inkml:trace contextRef="#ctx0" brushRef="#br0" timeOffset="198304.3">5908 11360 3339 0,'0'0'11'0,"0"-15"75"0,0 4 450 0,0 5-149 0,0 6-37 0,0-8-125 15,0 6-74-15,0-2-74 0,0 0 94 0,0 2-48 16,0 1-3-1,15-10 171-15,-15 9-258 16,0 2 16-16,0 0 14 0,0 0 15 0,0 0 5 16,13 0 49-16,-2 20-82 15,23 22 62-15,-18-12-88 16,-9-13-13-16,0 1-5 0,0 0-4 16,1 0 0-16,15 28-1 15,-15-33-5-15,-1-3 0 0,9 6-6 16,-7-11 6-16,-1-2 4 0,0-2-2 15,-1-1-4 1,48-18-27-16,-43-1-2 0,2 2-40 0,2 1-47 16,17-25-394-16,44-49-2014 15,-57 70 1853-15,-4 0 69 16</inkml:trace>
  <inkml:trace contextRef="#ctx0" brushRef="#br0" timeOffset="207313.36">2252 13058 3190 0,'-10'0'33'0,"-1"0"34"0,1 0 152 16,-11 0 742-16,13 0-499 0,0 0-114 15,0 0-158-15,2 0-81 0,3 0-52 16,1 0-28-16,0 0-37 0,2 0 0 16,0 0-2-16,0 0-7 0,0 0 17 0,0 0-21 15,0 0 16-15,21 0-14 0,-21 0 4 16,19 0-14-16,8 13-58 15,-11-13 35-15,3 0-30 0,1 0-21 0,3 0-33 16,-1 0-29-16,22 0-190 0,-22 0 130 16,-1-15-29-16,-1 15 13 0,-3 0-20 15,-3 0 73-15,6-13-33 0,-16 13 172 16,-2 0-17-16,-2 0-182 0,0 0-241 16</inkml:trace>
  <inkml:trace contextRef="#ctx0" brushRef="#br0" timeOffset="207538.64">2165 13258 3527 0,'-11'4'-10'0,"-11"3"208"15,14-5 127-15,3-1 46 0,-1 1-80 16,0-2-120-16,4 1-152 0,2-1-36 16,0 0 7-16,0 0 17 0,20 0-17 15,-20 0 5-15,23 0-20 0,9 0-3 16,-13 0-16-16,3 0-5 0,3 0-45 15,-1-17-2-15,33 2-207 0,-27 15 94 16,-2-16-19-16,4 16 14 0,-3-19 11 16,24 2-29-16,-33 17 173 0,-3-11 18 0,-2 11 25 15,-6-8 9-15,-4 8-16 0,-3 0-358 16,-2 0-134-16,0 0-117 0</inkml:trace>
  <inkml:trace contextRef="#ctx0" brushRef="#br0" timeOffset="207869.26">2292 12901 3605 0,'-3'-5'41'16,"-2"0"383"-16,3 3-82 0,1 2-13 15,0-3-118-15,1 3-80 16,0-1-79-16,0-1-38 0,0 2 32 0,0-2 58 15,0 2 29-15,0 0 8 0,0 0 75 16,17 0-138-16,-17 0-4 0,11 0 5 16,-11 0-1-16,23 0 42 0,-14 18-83 15,1-18-12-15,4 15-5 0,-1-15 5 16,2 20-3-16,20 8 20 0,-18-12-29 16,3 3-3-16,-1 2-4 0,-2 4 1 15,0 4-4-15,11 36-6 0,-19-26-32 16,-4 3-49-16,-5 93-555 0,0-88 195 15,-28 1-52-15,5 3-123 16,-32 50-1097-16</inkml:trace>
  <inkml:trace contextRef="#ctx0" brushRef="#br0" timeOffset="213816.8">3476 12965 3073 0,'0'0'25'0,"0"-1"40"15,0-3 42-15,0 2 73 0,0 2 33 0,0 0 24 16,0 0-29-16,0 0 172 0,0 0-181 16,0 0-7-16,0 0-33 0,0 0-7 0,0 0 41 15,0 0-130-15,0 0-25 16,0 0-2-16,0 0 7 0,0 0 10 0,15-13 61 16,-15 13-57-16,0 0-17 0,15-11-5 15,-15 11-1-15,10 0-5 0,-1-8 42 16,-3 4-33-16,1 4-12 0,-2-3-10 15,4 0 2-15,8 2 17 0,-9 0-7 16,1 1-5-16,1 0 0 0,-2 0 3 16,0 0-9-16,8 16 16 0,-9-16-12 15,-1 15 13-15,-1-15 4 0,-1 23-1 16,-2-8-6-16,-2 24 25 0,0-12-27 16,0 2-1-16,-43 65 29 0,43-63-47 15,-41 55 8-15,20-66-14 16,8 21 5-16,4-33-2 15,9-4 3-15,0-1 1 0,0-2 0 16,0-1-13-16,0 0-6 0,0-19 3 16,0 19-2-16,26-52-25 0,-26 26 8 15,23-3-2-15,-6-3 5 0,-1 0 4 16,2 2 3-16,20-26-8 0,-20 31 13 16,-1 1 1-16,-2 5 0 0,-1 3-2 15,0-1 1-15,10-12-8 0,-12 16 10 0,-2-1 2 16,-2 1 0-16,2 1 4 0,2-15-5 15,-7 14 2-15,0 1 0 0,-1-1 6 16,1 2-2-16,-3 1 8 0,1-5 9 16,-3 10-2-16,0 0 6 0,0 5 0 15,0-1 5-15,0 1-2 0,0 0-2 16,0 0-20-16,0 0-10 0,0 0 4 16,0 0 0-16,-18 18 9 0,18-18-2 15,-18 19 5-15,18-9-1 0,-16 2 4 16,8-1 6-16,-8 16 33 0,7-11-20 15,1 2 3-15,-1 0-2 0,1 2-4 16,-1 2-5-16,-6 25 1 0,9-22-18 0,2 0-3 16,1 1-4-16,2-1-2 0,1 21-28 15,0-25-12-15,0-1-27 16,27-1-27-16,-27-1-36 0,27-2-28 0,9 6-334 16,-17-14 71-16,3-2-175 15,56-5-1644-15,-52-1 1592 0</inkml:trace>
  <inkml:trace contextRef="#ctx0" brushRef="#br0" timeOffset="214078.52">4270 13087 5502 0,'-37'0'-34'0,"21"0"101"0,-1 0 93 0,4 0 37 0,3 0-26 0,0-15-94 0,2 15-145 15,8 0 18-15,0 0 13 0,0 0 4 16,21 0-29-16,-21 0-47 0,43 0-228 16,-23 0 109-16,4 0-90 0,-1 0-73 15,3 0-81-15,29-16-293 0,-29 16 552 0,-3-15-289 16,-3 15-57-16</inkml:trace>
  <inkml:trace contextRef="#ctx0" brushRef="#br0" timeOffset="214615.36">4614 12855 4009 0,'3'-14'178'16,"-1"7"118"-16,-1-2 81 0,1 0-46 15,0 0-87-15,3-1-131 0,9-10-49 16,-6 11-23-16,3 2 12 0,1 2 7 0,1-2-5 16,4 1-13-16,17-3 5 0,-18 7-29 15,2 0-2-15,-2 0 2 0,-2 1 6 16,7 1 18-16,-14 0-11 0,0 0 10 15,-3 0 18-15,-2 0 20 0,-1 0 0 16,-1 23 36-16,0-1-84 0,0-8-13 16,-23 3-8-16,1 38-1 15,-2-39-9-15,12 0 2 0,12-3 1 16,-29 11-10-16,29-17-1 16,-6-5 5-16,6-2 4 0,0 0-3 15,0 0 1-15,0 0 32 16,0 0-2-16,17 0 49 15,0 0-67-15,-6 0-3 0,32-14 12 16,-27 14-12-16,-1-8 1 16,16 8 12-16,-17 0-3 0,-4 0 2 15,1 0 4-15,-1 0 6 0,-1 19 5 16,4-4 48-16,-10-15-42 0,-2 23-11 16,-1-9-11-16,0 4-8 0,0 23-7 15,-24-19-28-15,24 3-39 0,-28 0-50 0,9 2-56 16,-82 79-1405-1,84-91 967-15,-24 4-1787 16</inkml:trace>
  <inkml:trace contextRef="#ctx0" brushRef="#br0" timeOffset="-213934.12">5892 12868 4401 0,'-32'0'184'0,"16"0"106"0,-2 0 81 0,-29-33 344 15,40 33-743-15,7 0 7 16,0 0 22-16,0 0-2 16,25 0 3-16,-1 0-2 15,35 0-2-15,-45 0 0 0,2 0 3 16,14 0-4-16,0 0-6 15,-1-13-60-15,-15 13-3 0,1 0-13 16,-3-11-6-16,-1 11-16 0,2 0-27 16,6-7-229-16,10-19-1285 15,-24 20 1493 17</inkml:trace>
  <inkml:trace contextRef="#ctx0" brushRef="#br0" timeOffset="-213667.88">5795 13044 3735 0,'-10'5'228'16,"2"-2"182"-16,1-2 71 0,3-1-86 15,-1 0-21-15,5 0-365 16,20 0-8 0,-20 0 29-16,21 0-14 0,-3-12-2 15,91 5 18 1,-84 1-30-16,3 6-38 16,54-13-533-16,-54 9 178 0,22-3-514 15,-28 3 496-15,-3 1 112 0</inkml:trace>
  <inkml:trace contextRef="#ctx0" brushRef="#br0" timeOffset="-213222.21">6866 12727 4751 0,'-37'0'599'0,"-2"0"-374"16,46 0-192 15,16 0-29-31,33 0 39 16,85-13-7-1,-78 13-12 1,-42 0-29-16,-1-11-4 0,20 11-49 15,-23 0-23-15,-2 0-51 0,-2-5-34 0,-3 5-56 16,3-14-1484 0,-13 2 1109-1</inkml:trace>
  <inkml:trace contextRef="#ctx0" brushRef="#br0" timeOffset="-212908.16">7036 12556 4620 0,'-4'-3'183'0,"1"-3"167"0,-1 3 62 15,1 0-9-15,-1-5-10 0,3 6-333 16,1 0-31-16,0 2 7 0,0 0 24 16,0 0 34-16,0 0 114 0,0 0-111 15,0 23-13-15,0-23-8 0,19 21 4 16,-19 11 57-16,19-16-85 0,-19 2-15 15,14 2-8-15,-14 0-7 0,11 1-4 16,-4 25 2-16,-7-23-14 0,5 1 0 16,-2 1-1-16,-1 0-3 0,-1 1 1 0,4 20-35 15,-4-25-11-15,1-2-25 16,0-2-25-16,-1-4-30 0,2 5-180 16,-3-13 138-16,0-1-11 0,0-2-23 0,0-1-91 15,0-1-207-15,0 0-943 16,0 0-529-16</inkml:trace>
  <inkml:trace contextRef="#ctx0" brushRef="#br0" timeOffset="-212706.91">6933 13108 5588 0,'-7'0'135'0,"1"4"60"0,3-4 16 15,3 0-51-15,0 0-74 0,0 0-44 16,0 0-38-16,0 0 2 0,32 0 0 15,-14 0 3-15,36-15-6 0,-20 15-6 16,5 0-2-16,3-17-22 0,0 17-41 16,-2-12-61-16,33 3-462 0,-41 9 22 15,-5-7-100-15,-7 7-174 0,0-7-179 16,-7 2 235-16</inkml:trace>
  <inkml:trace contextRef="#ctx0" brushRef="#br0" timeOffset="-211976.06">8273 12636 4546 0,'0'-5'14'0,"0"0"116"0,0 0 140 0,0 0 78 16,-21-4 248-16,21 7-447 0,-18 2-80 16,18 0-28-16,0 0 5 0,-20 28 83 15,4-28-59-15,6 31-9 0,-4-9-11 16,2 7 3-16,0 5 1 0,-13 39 43 16,13-31-65-16,3 3-9 0,1-1-7 15,4 0-5-15,1 0-10 0,3 34-10 16,0-39-20-16,0-4-26 0,29-3-37 15,-29-1-45-15,53 21-283 0,-2-14-542 16,11-19-568-16,-27-18 593 0,-1-1 162 16</inkml:trace>
  <inkml:trace contextRef="#ctx0" brushRef="#br0" timeOffset="-211510.7">8482 12751 4911 0,'0'-11'61'0,"0"-7"259"15,0 11-152-15,0 2-55 0,0-2-79 0,0 4-23 16,30-6 2-16,-12 7-7 0,4-4 12 16,5 0-8-16,60-7 18 15,-61 11-22-15,-1 1 5 0,-4 1-5 16,9 0 30-16,-22 0-1 0,-2 0 33 15,-3 0 7-15,-3 19 14 0,0-19 36 16,0 17-94-16,-27-17-12 0,27 19-10 16,-31-5-5-16,12 0-2 0,-18 17-2 15,17-16 0-15,4-1-4 0,3-2-2 16,4-2 2-16,9-3 2 0,-14 1-4 16,14-5-1-16,0 0 0 0,0-2 3 0,0 1 0 15,0 0 12-15,0-2 5 0,26 0 4 16,-26 0 3-16,26 0 9 0,-11 0-8 15,24-15 11-15,-20 15-21 0,0 0-2 16,1 0-2-16,-3 0 1 0,14 0 3 16,-17 0 0-16,-1 0 1 0,-3 0 3 15,0 0 4-15,-3 19 5 0,3-19 66 16,-8 16-35-16,-2-16-6 0,0 17-15 16,0-7-17-16,-21 16-50 0,-15-10-47 0,11 3-58 15,-3 1-86-15,-1-1-143 16,1 0-219-16,-23 13-914 0,33-18 497 15,2-5 294-15</inkml:trace>
  <inkml:trace contextRef="#ctx0" brushRef="#br0" timeOffset="-210978.75">8969 12722 4029 0,'5'0'79'0,"3"0"178"0,-2 0 142 16,-1-19 31-16,5 5 173 0,-3 14-472 0,-1-12-45 15,3 12-25-15,1-12 0 0,3 12-4 16,14-7 30-16,-14 7-56 0,2 0-4 16,-3 0-6-16,1 0 10 0,-2 0-1 15,5 0 54-15,-11 16-34 0,2-16 9 16,-4 17-1-16,-2-5-8 0,-1 22 9 15,0-13-49-15,-22 1-3 0,22 2-6 16,-25 2-1-16,25 0 0 0,-43 18-29 16,30-24-16-16,13-4-23 0,-18-4-18 0,18-2-10 15,-8-3 16-15,8-2-15 0,0-5 80 16,0 0 8-16,0 0 3 0,22-25 3 16,5-6-19-16,-8 8 8 0,0-2 1 15,5-2 1-15,2-4 6 0,0 3-1 16,19-24 5-16,-26 29 3 0,-4 2 14 15,-2 3 19-15,-5 7 22 0,-3 2 17 16,-3-6 51-16,-2 9-96 0,0 3-22 16,0 3-10-16,0 0 0 0,-18 0 5 15,-6 25 10-15,24-25 4 0,-32 24 3 16,16-9 6-16,3-1-1 0,-12 21 19 16,25-17-30-16,-14 1-7 0,14 0-1 0,0 4-4 15,0 18-2-15,0-23-8 16,0 3-15-16,20-1-35 0,-20-3-32 0,35-1-35 15,9 9-186-15,-17-14 82 0,3-5-136 16,1-4-170-16,3 0-144 0,36-2-943 16,-34 0 892-16</inkml:trace>
  <inkml:trace contextRef="#ctx0" brushRef="#br0" timeOffset="-210731.11">9587 12761 5191 0,'-16'0'546'15,"3"0"-304"-15,42 0-240 16,9 0-4-16,-14 0-5 31,166 0-66-31,-161-17 70 0,23 17-15 0,-30 0 3 16,-3-13-21-16,-1 13-18 0,-2-9-18 15,6 1-251-15,-12 1-451 32</inkml:trace>
  <inkml:trace contextRef="#ctx0" brushRef="#br0" timeOffset="-210465.98">9807 12665 4727 0,'-4'0'89'0,"2"0"191"16,0 0 82-16,1 0 11 0,0 0 100 15,1-16-364-15,0 16-30 0,0 0-8 16,0 0 1-16,0 0 49 0,0 0-55 16,-1 0 14-16,1 0 7 0,0 17 3 15,0-17-17-15,0 17 16 0,0 5-61 16,0-9-2-16,0 3-8 0,0 0-5 15,0 0-6-15,0 25-7 0,12-20 2 16,-12 1-8-16,0-3-30 0,0 2-42 16,0 16-227-16,0-21 91 0,0 0-48 0,0 0-102 15,0-1-229-15,0-1-160 16,0 7-1428-16,0-13 1244 0</inkml:trace>
  <inkml:trace contextRef="#ctx0" brushRef="#br0" timeOffset="-209977.54">10191 12666 5812 0,'0'0'1'16,"0"0"59"-16,0 0 38 0,0 0 28 15,0 0-17-15,0 18-48 0,0-18-29 16,0 19-31-16,0-19-1 0,22 15-1 15,-22-15-14-15,23 15-7 0,7-8-47 16,-15 5 38-16,0-12 4 0,1 6 13 16,-1-6 5-16,16 0 10 0,-18 0-2 15,-1-19 7-15,2 19 12 0,-3 0 16 16,-1-23 21-16,6 10 86 0,-9 13-59 16,-2-16 12-16,-1 16 7 0,-1-15 7 15,2 2 90-15,-4 9-112 0,-1 0-12 16,0 0-13-16,0 3-10 0,0 1-14 0,0-2 12 15,0 2-29-15,0 0-6 16,0 0-3-16,0 0-7 0,0 0 0 0,0 0-6 16,0 0 0-16,0 0 6 0,0 15 19 15,0-15 0-15,0 12 30 0,-13 6-36 16,13-7-2-16,0 4-1 0,0 1 0 16,0 1-4-16,-6 25 2 0,6-18-13 15,0-3-4-15,-4 2-10 0,4-3-14 16,0 18-104-16,0-23 21 0,0-3-35 15,0 0-24-15,0-3-32 0,0-3-13 16,0 1-266-16,0-6 140 0,0 2-166 0,0-1-121 16,0-2-170-16,0 0-211 15</inkml:trace>
  <inkml:trace contextRef="#ctx0" brushRef="#br0" timeOffset="-209635.3">10538 12381 4576 0,'0'-8'316'0,"0"1"27"0,0 3-8 0,0 0-121 0,0-2-95 0,0 4 67 15,18 0-88-15,-18 2 14 0,20 0-6 16,-5 0 3-16,18 24 89 0,-15-24-91 16,1 24-1-16,1-9 1 0,2 4-1 15,-3 1-8-15,20 28 66 0,-19-21-101 16,0 2-19-16,-2 1-10 0,-3 1-3 16,6 37 8-16,-16-33-30 0,-5 7-6 0,0 2-3 15,-58 99-97-15,30-93-30 16,-7 3-93-16,-4-1-108 0,-43 47-1003 15,38-53 341-15,0 1-314 0,-6 0 8 16</inkml:trace>
  <inkml:trace contextRef="#ctx0" brushRef="#br0" timeOffset="-204480.85">2451 14364 3730 0,'-1'0'0'0,"0"-19"0"0,1 19 2 0,-3 0 27 0,3-14 14 15,0 14 9-15,0 0-38 16,0 0 27-16,0 0 33 16,0 0 409-16,0 0 50 15,0 0-376-15,15 0 161 16,-15 0-258-16,0 0-7 0,0 0 13 15,8 0 85-15,-1 0-78 0,3 0-15 0,-1 0-12 16,2 0 2-16,3 0-10 0,15-15 25 16,-17 15-37-16,2 0-6 0,-2 0 0 15,-1 0 2-15,1 0 5 0,8 21 48 16,-12 0-34-16,-1-7-1 0,-2 3-4 16,-2 0 6-16,-1 32 31 0,-2-24-43 15,0 7-10-15,-23 0-5 0,23 3-1 16,-29-2-5-16,-4 32 0 0,18-35-8 15,2-3-4-15,13-6-2 0,-20-3 1 16,20-5 1-16,-9 2 0 0,9-12 1 16,0-3-2-16,0 0 1 0,0 0 1 15,0-25 1-15,23 25 2 0,-23-33-1 0,27 8-8 16,-10-1 4-16,2-3-4 0,23-27-5 16,-24 27 0-16,4 3-1 0,-4 1-1 15,-1 4-4-15,11-16-13 0,-18 23 19 16,2-3 3-16,-2 4 3 15,14-26-19-15,-18 27 18 0,-1-1 0 16,7-15 3-16,-2 6 6 16,-6 10-1-16,3-11 0 0,-5 13 0 15,2 1 1-15,-3 1 1 0,0 1 0 16,0-6 15-16,-1 9-7 0,0 1-1 16,0 2-5-16,0 0-4 0,0 1-2 0,0 0 0 15,0 0 8-15,0 0 1 0,0 0 5 16,0 22 3-16,-18-22 10 0,18 19-8 15,-13-19-4-15,13 11 3 0,-11-11-4 16,11 9-5-16,-8 0 9 0,-1-3-6 16,4 0 6-16,-1 4 2 0,0 1 0 15,-6 18 23-15,5-12-22 0,-2 2-4 16,2 4-6-16,0-3-1 0,0 2-4 16,-3 22 0-16,5-21-6 0,3 0 0 15,2-3-6-15,0 3-29 0,0-2-28 0,20 21-163 16,-20-23 78-16,21-1-49 0,-5-3-93 15,1-4-134-15,27 3-610 0,-18-11 638 16,2-3-36-16,2 0-169 0,2 0-130 16</inkml:trace>
  <inkml:trace contextRef="#ctx0" brushRef="#br0" timeOffset="-204232.85">3171 14406 4656 0,'-15'0'31'0,"-13"0"231"0,14 0 2 0,6 0-18 0,-1 0-75 16,-1 0-84-16,7 0-103 0,3 0 7 16,0 0 12-16,22 0 1 0,-22 0-4 15,35 0-1-15,15 0-10 0,-24 0-29 16,3 0-50-16,-1 0-86 0,0 0-90 0,-4 0-84 15,13 0-352-15,-24-15 476 16,-2 15 4-16,-3 0-227 0,-2-16-194 16</inkml:trace>
  <inkml:trace contextRef="#ctx0" brushRef="#br0" timeOffset="-203725.92">3578 14258 4095 0,'4'-17'3'0,"0"17"65"0,-1-14 158 16,7 14 451-16,-5-16-389 0,0 16-118 16,21-16 81-16,-18 16-163 0,3-5-17 15,-1 5-4-15,2-7-19 0,14 2 13 16,-13 3-44-16,-1 0 3 0,1 0-5 15,-1 2-3-15,8 0 5 0,-11 0-10 16,-1 0 4-16,-2 0 0 0,-2 0 10 16,2 19 7-16,-4-2 34 0,-2-17-37 15,0 25-6-15,0-12-7 0,-19 0 3 16,19 2 0-16,-23 17 18 0,-4-17-17 16,27-2-1-16,-25-1-8 0,25-1 4 15,-19 4-1-15,9-12-7 0,10 0-4 16,0-1-1-16,0-2-4 0,0 0-2 0,0 0-4 15,0 0 15-15,0 0 13 0,0 0 8 16,24 0-2-16,2-16 17 16,-11 16-29-16,1-17 0 0,3 17-3 0,-2-13-2 15,1 13-1-15,11 0 11 0,-18 0-3 16,0 0 7-16,-1 0-4 0,-1 19 4 16,-4-19-1-16,9 19 16 0,-11 2-19 15,4 17 38-15,-7-26-35 16,0 3-2-16,0-2-1 0,0 1-6 15,-26 15 1-15,26-14-14 0,-22 0-29 16,22 0-40-16,-30 0-47 0,13 0-52 0,-15 8-316 16,-16-8-905-1,21-13 2-15,15-2 597 0</inkml:trace>
  <inkml:trace contextRef="#ctx0" brushRef="#br0" timeOffset="-203192.5">4631 14362 4512 0,'-12'0'77'0,"0"0"161"0,2 0 107 0,4 0-1 0,0 0-81 16,0 0-95-16,6 0-179 15,0 0-5-15,0 0 4 0,0 0 6 16,20 0 2-16,5 0 5 16,32-19 9-16,-33 19-36 0,52-34-217 15,-50 34 72-15,24-13-386 16,-25 0 182-16,-5 4 25 0,0 9 44 16,-3-10-331-16,-2 5-72 0</inkml:trace>
  <inkml:trace contextRef="#ctx0" brushRef="#br0" timeOffset="-202988.69">4779 14480 5643 0,'-7'3'72'0,"0"-1"71"16,2 2 247-16,2-4-253 0,2 0-70 16,1 0-59-16,0 0-27 0,0 0-17 15,23 0 10-15,-23-17-19 0,29 17-37 16,-9 0-35-16,5-14-33 0,27-1-300 15,-26 6 123-15,1 1-90 0,-3-2 10 16,-2 2 34-16,13-11-581 16</inkml:trace>
  <inkml:trace contextRef="#ctx0" brushRef="#br0" timeOffset="-202274.72">5572 14149 4166 0,'-17'-21'21'16,"10"7"99"-16,2 14 139 0,-2-14 83 15,2 14 23-15,0 0-91 16,-1-10-2-16,6 10-244 15,0 0 45-15,0-6-33 0,0 3-6 0,21-1 10 16,-4-9 96 0,4 8-109-16,-8 2-9 0,-1-2-4 0,0 1-3 15,16-3 7-15,14 0-15 16,-18 3-10-16,-14 4 3 16,-3 0 0-16,-1 0 3 0,3 0 18 15,-6 18-2-15,-1-18 0 16,-2 36 25-16,0-26-35 0,0 5-4 15,-25 30 9-15,6-30-9 16,-20 44-3 0,23-51-4-16,16-2 4 0,-13 0-4 0,13-3 4 15,-9 4-3-15,1-5-1 16,8 1 1-16,-2-3 1 0,2 0-3 0,0 0 1 16,0 0 6-16,0 0 2 15,40-16 15-15,-40 16-17 0,29 0 1 16,-11-19-1-16,38 8 5 15,-36 11-6-15,28 0 14 16,-34 0-10-16,-4 0 7 0,14 21 25 16,-14-21-19-16,-3 18 2 0,1-18 7 15,-2 20 7-15,-4 6 46 0,-2-12-42 16,0 4-2-16,0-3-7 0,-28 5 1 16,28 1-15-16,-50 16-3 0,32-17-19 15,-3-2-25-15,0-2-42 0,0 0-50 0,-16 9-266 16,22-16 98-16,4-2-135 0,1-5-109 15,5 0-83-15,5-2-320 0</inkml:trace>
  <inkml:trace contextRef="#ctx0" brushRef="#br0" timeOffset="-201728.67">6066 14190 5047 0,'6'-9'59'0,"-2"2"92"0,1-1 63 0,-2 6 26 0,-2-4-52 0,0 5-27 15,0 1-141-15,3 0 1 0,1 0 10 16,2 0 4-16,5 0 2 0,14 15 25 16,-9-15-33-16,-2 15-1 0,2-15 2 15,-2 12 10-15,11 7 46 0,-15-9-39 16,-2 2-4-16,-3 1 5 0,-2 0 0 15,-4 3-6-15,0 17 25 0,0-14-43 16,-30 2-3-16,30 1-4 0,-32 0-9 0,12 0-4 16,-19 16-8-16,21-20 4 0,1-5 0 15,5-1 0-15,12-6-3 16,-15 1-23-16,15-7-5 0,0 0-5 0,0 0 2 16,20-25 8-16,-20 25 7 0,56-60-11 15,-32 34 12-15,2-3 5 0,55-63-7 16,-59 62 18-16,-3 2 3 15,1 2-1-15,6-14 17 0,-17 24 13 16,-4 3 17-16,0 5-4 0,-3 1-3 16,-2 4-16-16,0-1-12 0,0 4-8 15,0 0-1-15,0 0 3 0,-21 0 6 16,21 26 4-16,-18-2 36 0,-2-10-30 0,9 1-5 16,1 1-6-16,1-1-3 15,1 15 8-15,-1-16-13 0,9 3 1 0,-4-2-1 16,4 0-2-16,0 0-13 0,0 16-78 15,24-14 6-15,-24-2-25 0,25-3-18 16,-10-2-41-16,25 2-308 0,-18-11 60 16,4-1-122-16,3 0-92 0,3-21-342 15,0 21 54-15</inkml:trace>
  <inkml:trace contextRef="#ctx0" brushRef="#br0" timeOffset="-201464.96">6734 14197 5186 0,'-42'-6'330'0,"30"5"-57"0,12-2 25 0,-14 0-98 15,7 3-72-15,7 0-72 0,-6 0-65 16,6 0 0-16,0 0 4 0,20 0 7 16,-20 0 2-16,53 0-7 0,-29 0-6 15,3 0-8-15,5 0-5 0,58 0-67 16,-61 0 60-1,79-13-237-15,-93 13 170 0,-4-14-68 16,0 14-119-16,-4-17-137 0,3 4-547 16,-7 5 561-16,0 1-217 0,-2 1-53 15</inkml:trace>
  <inkml:trace contextRef="#ctx0" brushRef="#br0" timeOffset="-201170.54">6898 14077 4981 0,'-4'0'160'0,"0"-12"115"15,0 5 45-15,-4-4 212 0,5 8-401 0,3-1-37 16,0 0-16-16,0 1 7 0,0-4 46 16,0 5-88-16,0 0-17 0,0 2 7 15,0 0 29-15,0 0 29 0,0 0 120 16,0 25-129-16,0-25-21 0,15 25-19 15,-15-6-7-15,0-1-12 0,11 27 0 16,-11-22-18-16,0 1-2 0,0-2-4 16,0 0-2-16,0 20-70 0,0-25-13 15,0 1-47-15,0-1-42 0,0-1-55 16,0 1-48-16,0 10-563 0,0-18 235 16,0-1-60-16,0-5-263 0,0-1-38 15</inkml:trace>
  <inkml:trace contextRef="#ctx0" brushRef="#br0" timeOffset="-200678.05">7408 14084 6044 0,'0'-1'11'0,"0"-2"31"15,0 1 22-15,1 2 77 0,-1 0-101 0,2 0-19 16,2 0-13-16,0 0-6 0,11 24-6 16,-7-5-2-16,3-19-17 0,1 22-8 15,3-22-18-15,-2 17 5 0,15-3-9 16,-14-14 43-16,-2 9 5 0,1-9-1 16,0 0 6-16,-3 0 1 0,9 0 1 15,9-24 3 1,8-39 32-1,-30 50-12-15,5-11 53 0,-4 12-25 0,-1-2 13 16,-3 2 17-16,1-2 29 16,-1 0 14-16,1-7 164 0,-4 13-156 0,0 0-15 15,0 1-27-15,0 4-17 0,0-2 2 16,0 4-62-16,0 1-18 16,0 0 14-16,0 0 9 0,-12 0 5 15,12 24-1-15,0-24-9 0,-9 38 5 16,9-22-8-16,0 2-4 0,0 2-3 15,0 45 8-15,0-43-12 16,0 6 0-16,0 28 1 0,0-28-1 16,16 4 0-16,-16-1-13 0,0-1-21 0,0 2-28 15,9 22-170-15,-9-26 56 16,0-3-33-16,0-3-25 0,0-2-69 16,0 24-1241-16,0-28-322 15</inkml:trace>
  <inkml:trace contextRef="#ctx0" brushRef="#br0" timeOffset="-198990.71">12720 13597 3693 0,'0'-4'15'0,"0"-6"204"0,-15 7-98 0,15-1 10 16,0 1 20-16,0 2 13 0,0-2 138 16,0 2-181-16,0-1-36 0,0 2-7 15,0-1 29-15,0-2 137 0,0 0-125 16,0 0-9-16,0-2-21 0,21-1 4 16,-21-2-20-16,36-7 39 0,-22 8-78 15,1 0-7-15,0 2-12 0,0 1-2 16,-1 2-5-16,7-1 6 0,-13 3-4 0,1 0-5 15,-1 0 5-15,-1 0 13 0,5 0 39 16,-10 0-25-16,2 24 2 0,-1-24-2 16,-3 25 1-16,0-9-3 0,0 23 10 15,-18-15-37-15,18 0-4 0,-23 0-6 16,23 3 4-16,-29-3-2 0,-4 21 2 16,18-22-4-16,-2-4 2 0,5-3 0 15,-1-1 2-15,-3 4-2 0,9-15 1 16,1 0-1-16,4-2 4 0,2-2-5 15,0 0-48-15,0 0 22 16,22-27 1-16,25-25-45 0,-24 28 52 16,55-55-13-16,-22 27 25 15,-33 26 7-15,4 1 2 16,-4 4-1-16,-4 2 7 0,23-24 8 16,-32 34 2-16,-1-2 42 15,-7 6-6-15,-2 5-44 0,0-3-3 16,0 3-7-16,0 0 0 0,0 0 3 15,0 0-5-15,-17 0 1 0,17 0 2 16,-17 18 4-16,17-18 8 0,-27 0 13 16,14 17 4-16,-20 1 42 0,17-6-41 0,0 2-6 15,0 1-4-15,3 2-4 16,-9 20-1-16,15-20-14 0,1 4-2 0,3-3-1 16,3 3 1-16,0-2-2 15,0 20-1-15,18-21-3 0,-18 0-14 0,22 0-16 16,-22 1-25-16,25-2-35 0,5 12-178 15,-13-16 56-15,-1-3-133 0,-1-2-140 16,-1-1-82-16,14-3-1010 0,-15-4 805 16</inkml:trace>
  <inkml:trace contextRef="#ctx0" brushRef="#br0" timeOffset="-198731.54">13293 13720 4620 0,'-10'0'114'0,"-1"0"433"0,11 0-270 0,0 0-109 0,0 0-127 0,0 0-41 15,0 0-12-15,28-12 7 0,-28 12 0 16,29 0-34-16,-10-11-30 0,6 11-18 15,0-6-13-15,25 1-130 0,-28 3 90 0,0 0-42 16,-6-2-31-16,-4 0-37 0,6-2-238 16,-16 2 300-16,2-1-116 15,-2-2-275-15,-2 2-140 0</inkml:trace>
  <inkml:trace contextRef="#ctx0" brushRef="#br0" timeOffset="-198182.21">13726 13497 4311 0,'1'-7'96'0,"5"-10"507"16,7 2 18-16,3-3-379 15,-5 10-192-15,3 0-5 0,1 0 4 16,33-7 116-16,-33 11-133 15,3 1-6-15,-2 0 9 0,15 2 36 16,-17 1-46-16,-3 0-15 0,0 0 3 16,-2 0 10-16,2 0 47 15,-8 19 1-15,-3-6-22 0,0-13-33 16,0 21-12-16,-23-11-8 0,23 5-1 16,-24 0-1-16,-7 16 8 0,15-16-1 0,2 0-6 15,0-3 3-15,5 1-2 0,-1 4 4 16,0-10 1-16,10-3 5 15,-6 2 48-15,6-6 64 16,0 0-88-16,0 0-10 0,0 0-8 16,22-17 11-16,-22 17-15 15,18-16-3-15,11 4 5 0,-13 12-11 16,-3 0 11-16,1-11-4 0,2 11 1 16,22 0 22-1,3 15 18-15,-37-15-24 16,3 0 3-16,-3 16-5 0,-2-16 7 15,7 22 27-15,0 9 3 16,-5-6-38-16,-4-10-12 0,0 0-3 16,0 2 5-16,0 0-2 15,-24 37 3-15,6-19-37 0,-7-20-28 16,-17 27-329 0,-24 2-537-16,49-39 424 15,-2-2-92-15,-19-3-1534 0</inkml:trace>
  <inkml:trace contextRef="#ctx0" brushRef="#br0" timeOffset="-197444.79">14698 13491 4822 0,'-25'2'156'0,"3"-2"577"0,17 0-602 0,-1 0-77 0,6 0-58 16,0 0 9-16,0 0 11 0,31 0 8 15,-31 0-3-15,83-11 8 16,47 0-41 0,-105 4-16-16,1 7-51 0,3-11-90 15,25 1-598-15,-27 4 196 0,-1-2-19 16,43-13-1149-16,-55 16 1017 16</inkml:trace>
  <inkml:trace contextRef="#ctx0" brushRef="#br0" timeOffset="-197260.57">14828 13575 4224 0,'-19'18'211'0,"3"-3"116"0,2 0 53 15,3-1-57-15,-3 7-25 16,13 0-217-16,34-18-20 16,-12-3-42-16,5 0-14 0,80-22-159 15,-61-1-17-15,47-6-444 16,-7 1-210-16,-44 17 446 15,30-14-1014-15</inkml:trace>
  <inkml:trace contextRef="#ctx0" brushRef="#br0" timeOffset="-196810.66">15891 13401 4148 0,'-31'0'576'0,"17"0"-155"0,-3 0 7 0,-1 10-149 0,2-10-78 0,2 7-62 15,-5-3 59-15,11 0-137 0,3-3-30 16,4 0-33-16,1-1-12 0,0 0 2 15,0 0 8-15,24 0 6 0,-24 0-3 16,34-17-7-16,-10 17-6 0,33-17-61 0,-24 17 15 16,3-11-18-16,-4 11-17 0,2-15-45 15,-1 15-79-15,26-18-609 0,-35 13 249 16,-5-1 9-16,-6-1 93 0,0 2-188 16,-8 0 13-16</inkml:trace>
  <inkml:trace contextRef="#ctx0" brushRef="#br0" timeOffset="-196493.36">16643 13105 5380 0,'9'-8'71'0,"-2"0"123"15,-2-1 64-15,2-9 336 0,-5 11-394 16,1-3 74-16,-3 10-218 16,0 0 15-16,0 0-2 0,0 0-8 15,0 0-25-15,0 0 28 0,0 14-13 0,0-14 3 16,-21 19-3-16,21-6-14 0,-17 29 6 16,-5-17-31-16,6 6 1 0,1 2-10 15,-1 4 1-15,1 3-8 0,-11 41-28 16,14-39-8-16,5 2-28 0,3-1-40 15,4 0-37-15,0 32-226 0,0-38 153 16,23-4-52-16,-23-2-139 0,29-6-201 16,-9-3-156-16,33 5-1439 0</inkml:trace>
  <inkml:trace contextRef="#ctx0" brushRef="#br0" timeOffset="-195913.23">16979 13283 5029 0,'0'-11'155'15,"0"1"88"-15,0-9 318 0,0 10-380 0,0 0-79 16,0 2-50-16,0 1-29 15,18 0-19-15,-2-7 20 0,-6 9-9 0,4-1-4 16,1-1 6-16,38-6 74 16,-36 10-57-16,-1-1-5 0,16 1 39 15,-19 2-40-15,-2 0-5 0,-2 0-6 16,-1 0-3-16,-1 0-1 0,1 16 23 16,-6-16-3-16,-1 14 98 15,-1 0-103-15,0-5-14 0,0 2-4 16,-25 1-4-16,0 17-1 0,10-16-8 15,0 0-1-15,1-1 2 0,3 0-1 16,1-5 2-16,-4 4 2 0,14-9 2 16,-7-1-1-16,7 1-3 0,0-2-1 0,0 0-3 15,0 0-11-15,0 0 6 0,0 0 3 16,0 0 2-16,0 0 4 0,18 0 4 16,0 0-1-16,-5 0-4 0,1 0-1 15,6 0 5-15,-1 0 0 0,25 15 9 16,-26-15-7-16,0 16 4 15,26-2 22-15,-22 12 33 16,-19-20-27-16,-1 0 2 0,-2 3 2 16,0 1-7-16,0 12-22 0,-25 0-23 15,4 4 20-15,21-13-3 16,-59 24-33-16,40-25-42 16,1-1-45-16,-3-2-50 0,-41 15-555 15,43-19 336-15,1-2-136 16,-7-3-1034-16,19 0 565 0,3 0 72 0</inkml:trace>
  <inkml:trace contextRef="#ctx0" brushRef="#br0" timeOffset="-195354.11">17429 13208 5465 0,'10'-6'172'0,"1"0"39"0,-2 0 27 0,3 0-48 0,12-2-1 16,-9 6-141-16,0 0 5 0,2 2 4 15,-1 0 3-15,2 0-3 0,11 0 39 16,-17 0-41-16,-1 18 8 0,0-18 7 16,-3 13 12-16,-1-13-2 0,4 31 57 15,-8-17-88-15,-1 2-7 0,-2 3-9 16,0-1 0-16,0 24 5 0,0-19-30 0,-25 1-5 15,25 0-6-15,-27-1 0 0,27-2 2 16,-47 19-3-16,31-22 5 16,1-3-3-16,0-3 5 0,5-3-6 0,0-2-5 15,0-1-18-15,10-6-3 0,0 0-21 16,0 0-12-16,0-19 4 0,24-3-27 16,4-13 6-16,11-13-5 15,-15 23 59-15,2-2 1 0,-2-3 10 16,3 2 2-16,-5 1 4 0,19-21 10 15,-24 29 4-15,-3 3 13 0,-4 3 20 16,-4 6 17-16,-2 1 8 16,1 1 66-16,-5 5-105 0,0 0-17 0,0 0-7 15,0 0-1 1,0 0-5-16,0 0 14 0,-19 15 4 0,19-15 17 16,-18 16 50-16,-6 6-44 0,10-7-8 15,-1 2-13-15,-1 1 0 16,-25 41-1-16,31-39-21 0,-2 19-37 15,9-20-18-15,3-3-24 0,0-3-41 16,22 26-411 0,0-13-183-16,10-20 238 0,-12-1-78 15,1-1-396-15</inkml:trace>
  <inkml:trace contextRef="#ctx0" brushRef="#br0" timeOffset="-194987.53">18161 13271 3117 0,'-17'0'162'0,"10"0"107"0,0 15 161 0,0-15 23 0,-2 0-41 15,-3 13 142 1,-3-7 49-16,12-6-397 16,3 0-178-16,0 0-18 0,0 0-8 15,0 0 26-15,23 0-10 0,-23 0 2 16,31 0-9-16,-9 0-2 0,29 0 3 16,-23 0-11-16,2 0 1 0,2-11-1 15,-4 11 1-15,1 0 0 0,20-5-1 16,-29 5-21-16,-1-6-31 15,19-8-328-15,-33 9 151 0,-2-1-132 16,-2 1-175-16,-1-7-809 16,0 6-162-16</inkml:trace>
  <inkml:trace contextRef="#ctx0" brushRef="#br0" timeOffset="-194665.12">18213 13197 5063 0,'0'-13'382'15,"0"8"-111"-15,0 0 24 0,0 0-108 0,0 2-40 16,0 1-47-16,0 0-25 0,0 2-6 16,0-1-7-16,0 1 3 15,0 0 294 1,13 18-265-16,-13-4-18 15,8 8-55-15,-8-7-4 0,8 2 2 16,3 264-51 31,-11-232-519-47,-14-40 285 16,14-4-91-16,0 1-250 0,0-5-352 15</inkml:trace>
  <inkml:trace contextRef="#ctx0" brushRef="#br0" timeOffset="-194242.04">18712 13122 5866 0,'0'0'60'0,"0"0"60"16,-16 0 48-16,16 0 21 0,0 0-55 15,0 0-53-15,0 24-42 0,0-5-37 32,51 24-10-32,-22-26 1 15,2-5 5-15,-16-5 3 0,1-7 5 16,14 0 1-16,-2 0-1 16,-4-26-1-16,-11 1-2 0,-1 10 1 15,1-2 6-15,-1-1 26 16,20-29 200-16,-24 33-161 0,-3 3-13 15,0 4-8-15,-3 0-10 0,0 1-8 16,-2 6-36 0,0 22 23-1,-18-22-16-15,18 41 9 16,-17-8-3-16,-1 27-2 16,18-40-8-16,0 0 3 0,-5-1-5 15,2 40 0-15,3-41-1 0,0 4-3 16,0-4 0-16,0 1-16 0,0-3-22 15,0 0-36-15,0-3-48 0,0-2-69 16,0 4-436-16,0-8-746 16,0-7 288-16,15 0-293 0</inkml:trace>
  <inkml:trace contextRef="#ctx0" brushRef="#br0" timeOffset="-193927.28">19036 12833 5922 0,'-10'-36'238'0,"78"-22"433"15,-54 58-616-15,3 0 5 0,3 26-3 16,-1-8 0-16,22 24 50 0,-2 14-19 15,-22-23-44 1,45 153 140 0,-50-100-140-16,-9-38-22 15,-3 112 13 1,-157 174-236-16,113-284 49 16,-6-2-112-1,-189 117-3559-15</inkml:trace>
  <inkml:trace contextRef="#ctx0" brushRef="#br0" timeOffset="-192796.37">2655 15376 3264 0,'-18'14'23'0,"-2"-14"-31"0,2 11 99 16,-16-4 662-16,16-7-196 0,-2 8-74 16,5-3-128-16,3-2-94 0,-7 3 64 15,10-3-213-15,4 0-23 0,1-2-21 16,1-1-12-16,2 0-19 0,0 0-6 15,1 0-33-15,0 0-7 0,0 0 1 16,0 0 0-16,20 0 4 0,9 0 5 16,-7 0-4-16,8-15-7 0,5 15-9 15,6 0-13-15,44-18-85 0,-40 7 18 0,-2 11-32 16,-5 0-65-16,-3-8-123 0,-11 8-190 16,11 0-776-16,-24 0 710 0,-5 0-35 15,-6 0 19-15</inkml:trace>
  <inkml:trace contextRef="#ctx0" brushRef="#br0" timeOffset="-192605.64">2446 15656 5060 0,'-30'6'858'16,"26"-3"-741"-16,4-2-112 15,22-1-12-15,-22 0 13 0,34 0-5 16,-7-16 1-16,7 16-2 0,4-16-5 0,53-8-45 15,-43 11-32-15,0-1-73 0,1-1-83 16,-4 1-135-16,27-11-652 16,-45 12 509-16,-4 1 126 0,-4-1 145 0,-7-1-284 15,-5-1-61-15</inkml:trace>
  <inkml:trace contextRef="#ctx0" brushRef="#br0" timeOffset="-192363.47">2808 15296 4262 0,'-5'0'128'0,"0"0"106"16,5 0 91-16,-2 0 5 0,2-13-115 0,0 13-60 15,0 0-141-15,0 0 30 16,18 0 31-16,-18 0 25 0,47 0 102 16,-25 0-113-16,4 16-4 0,3-16-10 0,-1 21 0 15,52 22 74-15,-59-25-122 16,-6 2-10-16,7 48-3 15,-52 71-503 1,-9-110 203-16,13 4-216 0,-5 2-161 16,-34 33-1533-16</inkml:trace>
  <inkml:trace contextRef="#ctx0" brushRef="#br0" timeOffset="-190245.01">3584 15425 3235 0,'-7'2'9'0,"-5"0"29"0,6-2 72 0,2 0 126 15,-1 0 125-15,-7 0 448 16,10 0-740-16,1 0-41 0,1 0-12 16,0 0-19-16,0 0-12 0,0 0 3 15,0 0 12-15,0 0-16 0,0 0 32 16,17 0-8-16,-17 0 29 16,42 0 47-16,-25 0-80 0,4 0 7 15,2 0-13-15,0 0 2 0,28-20-12 16,-26 20-18-16,-2 0-58 0,-4 0-58 15,-3 0-98-15,-6 0-70 16,8 0-511-16,-18 0 547 0,0 0 89 0,0 0-291 16,-23 0-71-16</inkml:trace>
  <inkml:trace contextRef="#ctx0" brushRef="#br0" timeOffset="-189632.8">4023 15307 3809 0,'-11'0'24'0,"11"-17"45"16,0 17 357-16,0-17-127 0,0 17-11 16,0-15-88 15,136-54 480-31,-123 63-641 16,44-14 54-1,-32 15-61 16,-4 22 67-31,-21-4-79 16,0 3-6-16,0 3-12 16,-18-9 7-16,18 3-10 0,-17 7 1 15,17-7-3-15,0-5 4 0,-10 0-2 0,10-4-2 16,0 1 1-16,0-2-3 0,0-2 6 16,0-1-1-16,0 0 3 0,0 0 10 15,0 0 9-15,19 0 31 0,-19 0-32 16,21-17-5-16,-6 17 8 0,2 0-3 15,23-14 9-15,-21 14-25 0,-2-9 5 16,-1 9 10-16,-1 0 7 0,5 0 36 16,-5 25 0-16,-8-4-1 15,-6-6-30-15,-1 2-3 0,0 0-3 0,0 3-4 16,-18 1-9-16,-8 24-7 16,8-21-17-16,0-1-32 0,-3-3-36 0,-2 1-42 15,3-1-52-15,-14 10-359 0,17-19 83 16,2-3-141-16,9-1-39 0,0-4-14 15,6-3-777-15</inkml:trace>
  <inkml:trace contextRef="#ctx0" brushRef="#br0" timeOffset="-189384.89">4561 15349 4926 0,'0'0'94'0,"0"0"117"0,0 0 77 16,0 0 392-16,0 0-620 0,0 0-53 15,0 0-20-15,0 0-19 0,0-10 24 16,0 10-2-16,18 0-14 0,-18-6-29 16,53-4-98-1,40-14-291-15,-73 20 217 0,-1 0-100 16,5 0-631-16,-11 3 86 15,-9-2-301-15</inkml:trace>
  <inkml:trace contextRef="#ctx0" brushRef="#br0" timeOffset="-188902.35">4927 15147 5092 0,'0'0'39'0,"2"0"90"16,-1 0 90-16,-1 0 41 0,0 0-31 0,0 0 5 15,0 0-192-15,0 0 1 16,0 0 10-16,0 0 7 0,17 0 31 16,4 19-57-16,-1-4-25 0,-8-15-9 15,2 14 0-15,-1-14-2 16,35 21-5-16,-31-21-1 0,0 6-11 15,-1-6 4-15,17 0-13 0,-18 0 24 16,-2 0 3-16,40-64 28 16,-49 64 4-16,0-22 17 15,-3 22 4-15,0-15 12 0,-1 15 3 16,0-17 58-16,0 17-65 0,0-7-11 0,0 7-5 16,0-3-19-16,0 0 16 0,0 2-29 15,0 1 4-15,0 0-17 16,0 0-6-16,0 0-6 0,0 0-7 0,0 0 16 15,0 0 9-15,0 0 9 0,0 17 18 16,0 2 42-16,0-7-39 0,0 2-3 16,0 4-5-16,0 0 1 0,0 2-7 15,0 45 1-15,0-42-18 16,0 27-8-16,0-25 5 0,0-3-6 16,0 5-30-16,0-1-43 0,0 1-56 15,0 25-287-15,0 20-476 16,0-36-409-16,0-20 440 0,0-4-125 15,0-2 275-15</inkml:trace>
  <inkml:trace contextRef="#ctx0" brushRef="#br0" timeOffset="-188635.3">5676 15262 5903 0,'-18'0'4'0,"18"0"36"0,0 0 118 0,0 0-79 0,-13 0-40 0,13 0-36 0,0 0-18 16,0 0-3-16,50 0-18 15,-35 0 13-15,24 0-63 0,-19 0 15 16,-1 0-44-16,0 0-85 15,57-16-2117-15,-65 16 1751 16,0 0-23-16,-5-16-110 0</inkml:trace>
  <inkml:trace contextRef="#ctx0" brushRef="#br0" timeOffset="-188438.02">5640 15396 5507 0,'-10'8'65'0,"-4"-3"213"0,11 1-109 15,3-6-64-15,-2 1-27 16,2-1-79-16,24 0-36 0,-24 0-52 16,57 0-300-16,-31 0 82 0,6 0-55 15,1 0-93-15,0-17-46 0,-1 17 45 16,23-18-487-16,-32 18 322 0,-4-13-110 0</inkml:trace>
  <inkml:trace contextRef="#ctx0" brushRef="#br0" timeOffset="-187278.53">6607 15116 3330 0,'0'-1'23'0,"-3"-2"49"0,2 0 146 0,0 1 124 16,1-4 44-16,0-4 227 16,0 6-441-16,0-1-61 0,0-3 5 0,24 2 14 15,1-10 132-15,-10 7-166 0,2 0-33 16,1 2-23-16,0 2-14 0,-3-1-5 16,9 5 0-16,-12 1-7 0,-3 0-1 15,-2 0 10-15,0 0-3 0,-1 20 6 16,4-3 12-16,-8-17-21 0,0 20-7 15,-2-20-1-15,0 25 4 0,0 7-1 16,-20-16-8-16,20 1-5 0,-20 3 4 16,20-4-5-16,-21 0-1 0,7 7-5 0,14-14 15 15,-14-4 6-15,14-1 7 16,0-1 9-16,0-3 22 0,0 0-23 16,0 0 1-16,0 0-3 0,0 0 6 0,23 0-2 15,0-18 25-15,-7 18-40 0,4-17-7 16,-1 17-3-16,-1 0-1 0,21-11 3 15,-23 11-6-15,1 0 2 0,-5 0 13 16,-2 18 5-16,0-18 6 0,2 18 37 16,-9 5-28-16,0-23-1 0,-3 25-8 15,0-10-6-15,0 13-7 0,-21-13-14 16,21 2-7-16,-21-1-32 0,21-1-42 16,-30 1-58-16,-1 15-340 0,14-15 65 0,4-4-202 15,1-1-98-15,3-1-378 16</inkml:trace>
  <inkml:trace contextRef="#ctx0" brushRef="#br0" timeOffset="-186790.73">7165 15146 4420 0,'7'-6'96'0,"-4"0"165"0,2 2 94 0,2-5 317 0,-6 4-493 15,0 3-88-15,0 0-47 0,3-1-10 16,-1 2 11-16,11 0 68 0,-7 1-64 16,4 0-16-16,0 0-6 0,1 0-2 0,3 0-1 15,8 0 20-15,-14 20-15 0,0-20 5 16,0 14 6-16,-2-14 5 0,-2 22 1 16,0 4 34-16,-4-10-45 0,-1 1-5 15,0 1-3-15,0 1-3 0,-19 21 3 16,-1-21-22-16,20 0-3 0,-20-4-1 15,20-1 0-15,-16-3 0 0,16 2 6 16,-12-10 2-16,12-1 2 0,0-2-3 0,0 0 0 16,0 0-13-16,0 0-20 15,20-48-52-15,-2 33 41 16,-18-5 2-16,27-2 5 0,-9-3 6 0,1 0 9 16,22-29 5-16,-21 29 2 0,-2 2 2 15,-3 6 10-15,-4 0 23 0,-4 6 26 16,2-5 96-16,-9 16-121 15,-23 0 9-15,2 0 6 16,21 22-27-16,-29-22-1 0,14 28-5 16,0-12-2-16,3 3-4 0,0 23 0 15,-3-24-4-15,15 1 1 0,0-2-14 16,0 2-14-16,30 25-165 16,-30-32 95-16,45 13-161 0,-26-17 78 0,47 12-780 15,-41-16 343-15,0-1-63 16,2-3-309-16,2 0-7 0</inkml:trace>
  <inkml:trace contextRef="#ctx0" brushRef="#br0" timeOffset="-186476.73">8074 15158 5207 0,'-22'0'295'0,"11"0"-57"0,0 0 26 0,1 0-81 0,1 0-48 0,-3 0-30 15,10 0-105-15,2 0-11 0,0 0-4 16,0 0-2-16,0 0 10 0,20-15-14 15,6 15 5-15,-7 0-19 0,-1-12-13 16,5 12-24-16,-2-13-21 0,21 3-171 0,-22 6 55 16,-2-3-121-16,0 4-99 0,-1-1-54 15,10-6-1052-15</inkml:trace>
  <inkml:trace contextRef="#ctx0" brushRef="#br0" timeOffset="-185857.49">8487 14912 5038 0,'5'-4'16'0,"3"-3"102"15,13-11 544-15,-17 14-504 16,11-3-4-16,-4 7-99 0,1-1-8 15,1 1 14-15,4 0 4 0,0 0-4 16,19 0 33-16,-19 0-57 0,-1 0 1 16,-2 0 4-16,0 19 5 0,18-5 126 15,-25 3-116-15,5 9 34 0,-6-11-45 16,-5 2-8-16,-1 2 10 16,0 2-10-16,0 1-6 0,0 22-4 0,-28-21-22 15,28-2-4-15,-20-2 0 0,20-1 4 16,-35 23 6-16,35-33-9 15,-14 3 5-15,14-8-1 0,-7-2 3 16,7-1-5-16,0 0-11 0,0 0-15 16,0-18-60-16,0 18 26 0,0-24-4 15,0 7-12-15,25-2 5 0,1-25-31 16,-10 20 83-16,2-2 4 0,1 1 9 16,0 0 2-16,1 4 1 0,12-19 2 15,-18 23 0-15,-1 2 7 0,-4 2 17 16,-1 2 10-16,-1 2 10 0,0-5 49 15,-7 11-61-15,2 1-10 0,-2 2-12 0,0 0-9 16,0 0-10-16,0 0 0 0,0 0 2 16,0 0 11-16,0 0 12 0,0 16 12 15,-23 2 48-15,8-18-41 0,15 28-6 16,-20-10-6-16,9 3-1 0,1-1-8 16,2 22 13-16,-1-21-25 0,9 2 2 15,0-3-9-15,0 2-7 0,0 13-36 16,29-19-5-16,-29 0-22 0,30-5-28 15,-10-1-38-15,1-2-33 0,30-4-269 0,-23-4 162 16,4 0-158-16,-1 0-192 16,0 0-189-16,-1-19-341 0</inkml:trace>
  <inkml:trace contextRef="#ctx0" brushRef="#br0" timeOffset="-185118.25">3244 16269 3073 0,'-65'47'1005'0,"60"-44"-803"0,1 0-62 15,0 1 205-15,4-4-229 16,0 0 118-16,23 0-34 16,23-14-66-1,-28 14-125-15,26-16-8 0,-17 1-1 16,56-10-180-16,-54 18-20 0,-3 0-84 15,-1 0-99-15,2 1-80 0,15-3-257 16,-12 4 255-16,-13 5-644 16</inkml:trace>
  <inkml:trace contextRef="#ctx0" brushRef="#br0" timeOffset="-184918.61">3336 16402 3569 0,'-12'8'84'16,"1"-2"142"-16,-4 2 487 0,12-8-365 15,0 0-101-15,3 0-114 0,0 0-29 16,0 0-69-16,23 0 6 0,-23 0-35 16,77-16 31-16,-46-1-30 0,3 17-4 15,3-15-29-15,5 15-61 0,40-26-302 16,-41 18 44-16,-3-1-56 0,-1 2 7 16,-4-2 8-16,-4 1 116 0,14-3-514 15,-27 3 173-15</inkml:trace>
  <inkml:trace contextRef="#ctx0" brushRef="#br0" timeOffset="-184684.19">3607 16093 4072 0,'-18'-6'123'0,"8"3"132"0,3 0 112 15,2 2-18-15,0-6 79 16,5 7-347-16,29 0-11 15,-29 0 12-15,32 0 3 0,12 0 70 16,-18 17-98-16,1-17-19 0,1 15-8 16,-1-15-2-16,-4 22-5 0,16 5 13 15,-26-12-22-15,-3 6-10 0,-8 1-3 16,-2 3-20-16,-23 31-150 0,3-25-26 16,-6 5-158-16,-6 3-187 0,-2-1-150 15,-2 4-187-15,-38 35-887 0</inkml:trace>
  <inkml:trace contextRef="#ctx0" brushRef="#br0" timeOffset="-158531.14">4440 16198 3284 0,'-10'1'24'0,"-6"6"190"0,8-5 68 0,0 2 45 0,-2-1 8 15,3 0-44-15,1-1-70 0,-5 3 138 16,4-3-194-16,4 1-8 0,-1-2-21 16,1-1-12-16,-6 4 52 0,4-2-112 15,1-2-5-15,0 0-2 0,1 1-1 16,0-1-13-16,0 0 13 0,2 0-40 0,1 0-5 15,-1 0-6-15,1 0 6 0,-1 0 0 16,1 0 24-16,0 0-21 0,0 0 7 16,0 0-4-16,0 0 6 0,0 2 8 15,0-2-22-15,0 0-7 0,0 0-4 16,0 0-1-16,0 0-2 0,0 0-3 16,0 0 3-16,0 0 0 0,0 0 1 15,0 0 0-15,0 0 4 0,0 0-2 16,0 0 6-16,0 0-1 0,0 0 1 15,0 0 2-15,0 0-8 0,0 0 6 16,0 0 7-16,0 0-10 16,0 0-3-16,0 0 2 0,0 0 2 15,0 0-4-15,0 0-4 0,0 0 0 0,0 0 1 16,0 0-4-16,0 0-3 0,0 0-28 16,0 0 22-16,0 0-1 0,0 0 9 15,0 0-5-15,0 0 4 0,0 0 0 16,0 0 14-16,0 0-6 15,0 0 7-15,0 0-5 0,0 0 2 16,0 0-2-16,0 0-2 0,0 0 1 16,0 0 2-16,0 0-4 0,0 0 2 15,0 0-4-15,0 0-8 0,0 0 6 16,0 0 4-16,0 0 1 0,0 0 2 16,0 0 2-16,15 0 7 0,-15 0-2 0,15 0 0 15,-6 0-3-15,5 0-3 0,-1 0-2 16,20 0-3-16,-15 0 3 0,3 0 1 15,-1 0-3-15,2 0-6 0,17-18-36 16,-22 18 10 0,29 0-87-1,-34 0 107-15,-12 0 4 0,0 0-14 16,0 0-24-16,0 0-113 0,0 0 21 16,0 0-73-16,0 0-124 0,-18 0-197 15,18 0-77-15,0 0-459 0,0 0 527 0,0 0-12 16</inkml:trace>
  <inkml:trace contextRef="#ctx0" brushRef="#br0" timeOffset="-158150.95">4774 16033 4450 0,'0'0'67'0,"-18"0"137"0,18 0 83 0,0 0 219 15,0 0-395-15,0 0-86 0,0 0-29 0,0 0 15 16,0-16 8-16,30 16-6 16,-12-11-4-16,4 11 0 0,2-18-9 0,6 9 1 15,34-12 0-15,-32 11 3 0,0 1 4 16,-4 1 0-16,-2 1 9 0,-5 3 19 16,11-2 105-16,-23 4-26 0,0 2 15 15,-6 0 8-15,-1 0 4 0,1 0 82 16,-3 0-137-16,0 0-18 0,0 0-11 15,0 0-4-15,0 0-13 0,0 19 39 16,0-5-43-16,0-14-1 0,0 23 4 16,0-8 1-16,0 21 31 0,0-13-45 0,0 2 0 15,0 4-3-15,0 5-6 0,0 2-6 16,0 42-10-16,0-35-21 16,0 1-42-16,0-1-51 0,0-1-49 0,0-2-41 15,0 29-207-15,0-38 187 0,0-6-93 16,0-2-144-16,0-4-204 0,0-5-970 15,0-14 763-15,0 0 167 0</inkml:trace>
  <inkml:trace contextRef="#ctx0" brushRef="#br0" timeOffset="-157929.8">5041 16299 5787 0,'0'17'45'0,"-16"-17"46"15,16 0 26-15,-9 0 5 0,9 0-35 16,0 0-26-16,0 0-54 0,23 0-7 16,-23-23 1-16,29 23 0 0,-10-18-4 15,30 1-33-15,-28 17-42 0,3-14-75 16,-1 14-144-16,-4 0-224 0,12 0-826 16,-19 0 641-16,-4 0 47 0,-2 0 27 15</inkml:trace>
  <inkml:trace contextRef="#ctx0" brushRef="#br0" timeOffset="-157199.64">5997 15916 4796 0,'-9'1'322'0,"5"-1"-117"0,-1 2 14 16,3-2-188-16,2 1-29 0,0-1-10 15,0 1 13-15,24 7 13 16,-24-8-7-16,19 5 5 0,8-2-15 15,-12-1-2-15,1-2 3 0,3 0-7 16,2 0 1-16,24 0 1 0,-22-23-25 16,1 23-75-16,-1-14-112 0,-1 14-142 0,14-12-661 15,-22 12 546-15,-2-11 21 16,-3 11-78-16,-2 0-133 0</inkml:trace>
  <inkml:trace contextRef="#ctx0" brushRef="#br0" timeOffset="-157012.54">6121 16066 3785 0,'-18'17'41'0,"4"0"158"16,0-4 147-16,-4 10 395 0,9-13-505 15,5-2-123-15,3 0-57 0,1-1-28 16,0 0-19-16,33 4 20 0,-33-7-21 16,36-4-8-16,-10 0-6 0,4 0-1 15,2 0-6-15,33-18-84 0,-31-3-44 0,-1 21-104 16,-2-23-140-16,87-27-1813 15,-112 43 1607 1,-4 7-113-16</inkml:trace>
  <inkml:trace contextRef="#ctx0" brushRef="#br0" timeOffset="-155581.83">6999 16041 3469 0,'-8'-5'21'0,"-1"-1"48"0,2 1 58 0,2-1 91 0,1-8 264 15,3 8-309-15,1 0-81 0,0-1-48 16,0 1 0-16,0-3 30 0,28-8 146 16,-3 5-118-16,-9 3 1 0,1-3-17 15,1 2 6-15,0 1-10 0,12-4 57 0,-15 9-59 16,-4 3 25-16,-1 1 6 15,0 0 3-15,1 21 56 0,-7-21-103 16,-1 24-1-16,-1-7-11 0,-2 43 81 16,0-37-99-16,-18 54 72 15,18-53-77-15,-24 0-4 0,7 24 26 16,5-10-14-16,0-5-12 16,12-19-15-16,0-2-4 0,0-2-6 15,0-1-4-15,0-1-6 0,0 3-7 16,0-6 11-16,28-2 0 0,-28-3-1 15,37 0-6-15,-14 0-19 0,32-19-102 16,-25 19 26-16,0-17-18 0,-2 17-16 0,-2-16-35 16,12 3-362-16,-25 13 17 15,-5 0-120-15,-2-9-69 0,-5 9-302 0,-1-8 252 16</inkml:trace>
  <inkml:trace contextRef="#ctx0" brushRef="#br0" timeOffset="-154918.59">7524 16012 4131 0,'0'-6'131'0,"0"0"124"0,0-1 73 0,0 2-7 0,0-2-108 16,0-1-50-16,0 3-134 0,0 0 15 15,0-2 12-15,0 5 2 0,28-6-8 16,-1-5 20-16,-13 7-39 0,0 0 11 15,2 1 0-15,-5 1-4 0,10 3 53 16,-12 1-27-16,-2 0 12 0,-1 0 7 0,0 0 13 16,0 25-6-16,1 1 63 15,-5-9-105-15,-2 2-14 0,0 2-8 16,-19 45 37-16,19-45-47 0,-19 0-1 16,2 17 10-16,17-23-16 15,-22 17 12-15,22-26-14 0,0-1 3 16,0-4-4-16,0 0 1 0,0-1-6 15,0 0-23-15,0-17 14 16,0-2 5-16,26 4-3 0,-26-4-17 16,30-2-10-16,-9-4-13 15,47-60-71-15,-45 53 99 0,19-27 0 0,-25 31 14 16,-2 4 3-16,-4 1 1 0,-2 2 5 16,-3 2 3-16,1-4 42 0,-7 14-1 15,0 2 9-15,0 1-10 16,0 4 1-16,-18 2-53 0,18 0 7 15,-22 18 23-15,22-18 2 16,-36 57 90-16,26-40-88 0,1 4-9 16,1 0-10-16,1 3-8 0,3 18-8 15,4-21-1-15,0-1-11 0,0-1-16 16,61 24-200-16,-41-32 118 16,3-1-17-16,3-3-30 0,28 2-363 15,-23-7 0-15,-1-2-163 0,1 0-245 0,-2 0-270 16,-4 0 257-16</inkml:trace>
  <inkml:trace contextRef="#ctx0" brushRef="#br0" timeOffset="-154152.08">3839 17242 4711 0,'-4'3'-93'0,"1"0"-26"0,2-2-118 0,1-1 247 0,0 0 45 15,0 0-17-15,22 0 6 0,-22 0-11 16,32 0-33-16,12 0 32 0,6-20-40 16,-24 20 1-16,25-20 13 15,-12 9-25 1,3-8-546-16,-32 19 230 0,-3-9 62 0,-3 9-250 15,-3-8-796-15</inkml:trace>
  <inkml:trace contextRef="#ctx0" brushRef="#br0" timeOffset="-153930.53">3906 17381 5119 0,'-20'17'93'16,"11"-10"66"-16,-4 2 264 0,4 0-179 15,7-9-221-15,0 3-32 16,2-3 4-16,0 0 6 0,22 0 2 16,-22 0-3-16,34 0-11 0,-11 0-20 0,36-20-117 15,11 4-171 1,-35-4 11-16,27 1-656 0,-35 10 402 0,-3 0 162 16,-3-1 171-16,-3 1-237 0,-5 0-81 15,-3 2-158-15</inkml:trace>
  <inkml:trace contextRef="#ctx0" brushRef="#br0" timeOffset="-153670.3">4037 17106 4541 0,'-3'-1'105'15,"-3"-5"285"-15,6 4-139 16,0 1-227-16,0 0 120 0,23 1-34 0,-23 0 2 15,35 0-33-15,-8 0-12 0,-3 0-11 16,6 0 2-16,29 22 45 0,-9-3-20 16,-32-7-48-16,8 21 10 15,-21-10-33-15,-5-2-15 0,0 8-34 16,0 3-52-16,-57 69-804 0,35-64 400 16,-1-2 25-16,1 1-306 15,1-1-68-15</inkml:trace>
  <inkml:trace contextRef="#ctx0" brushRef="#br0" timeOffset="-152789.96">5133 17192 4673 0,'-2'-15'-22'0,"2"15"31"0,-2-16 16 0,2 16 67 0,0-16 77 0,0 5 114 0,0 6-217 16,0-1-48-16,0 0 4 0,20 1 18 15,-4-3 82-15,-16 4-82 0,19 2-23 16,-19 0-4-16,23-1 27 0,-12 2 13 16,12 1 97-16,-15 0-83 0,2 0 8 15,-2 17-3-15,-1-17-1 0,-2 21-1 16,3 7 27-16,-8-10-66 0,0 3-13 16,0 3-4-16,0 0-1 0,-23 30 4 15,1-27-14-15,22 1-4 0,-21-3-2 0,21-4 5 16,-18-4 1-16,18 8-8 15,-12-18-1-15,12-2-2 0,0-3 2 0,0-2 4 16,0 0-1-16,0-25 1 0,20 25 4 16,-20-33-11-16,26 8-3 15,-9-3-4-15,22-40-26 0,-16 33 31 0,-2-3 4 16,3-1 7-16,-2 1-3 0,-1 4 3 16,12-23 7-16,-20 35 1 0,-4 5 3 15,4-7 68-15,-13 22-52 16,0 2-11-16,0 0-3 15,-23 26 57-15,23-26-35 0,-20 42 35 16,-1-23-35-16,21 2-4 0,-22 0-10 16,22 2-2-16,-18 2-8 0,6 24-8 15,12-24-4-15,0 1-4 0,0-1-5 0,0 0-19 16,0-1-28-16,30 21-139 0,5-23 55 16,-12-3-51-16,1-3-92 0,2-4-211 15,3-4-149-15,2-4-85 0,38-4-1117 16</inkml:trace>
  <inkml:trace contextRef="#ctx0" brushRef="#br0" timeOffset="-152531.31">6035 17152 5096 0,'-15'0'77'0,"3"0"42"0,5 0-7 0,0 0-15 0,7 0-65 0,0 0-49 16,0 0 20-16,32 0-3 15,9 0-24-15,-16 0 0 0,4 0-10 16,-1 0-15-16,3 0-82 0,-1 0-63 16,-1 0-92-16,22-19-456 0,-15 8 88 15,-22 11 454-15,2 0-547 16</inkml:trace>
  <inkml:trace contextRef="#ctx0" brushRef="#br0" timeOffset="-152359.98">6205 17270 3561 0,'-17'16'112'0,"-17"12"676"0,5-6 235 16,14-13-679-16,-4 4 58 16,12-8-309-16,1-3-48 0,3 0-44 15,2-2-6-15,1 0-1 0,0 0-2 16,29 0 1-16,7 0-70 15,-13-16-14-15,30 16-281 0,1-17-574 16,-28 3 323-16,29 0-998 16,-30 14 906-16</inkml:trace>
  <inkml:trace contextRef="#ctx0" brushRef="#br0" timeOffset="-151954.56">7031 17192 3403 0,'-17'0'55'0,"-2"0"188"16,5 0 145-16,-3 0 66 0,3 13-23 0,-11-13 44 16,17 0-373-16,1 0-57 15,4 7-24-15,2-7-8 0,0 0-11 0,1 0 3 16,0 0 3-16,0 4 0 0,19-4 2 15,-19 1 4-15,36 4-2 0,-21-4-12 16,7-1-4-16,1 0-6 0,3 0-40 16,-1 0-70-16,28 0-488 0,-28 0 110 15,-1-19-38-15,-3 19-43 0,-4 0-162 16</inkml:trace>
  <inkml:trace contextRef="#ctx0" brushRef="#br0" timeOffset="-151490.4">7471 16723 3472 0,'0'-10'0'0,"0"5"63"15,0 3 48-15,0-3 21 0,19 1-17 16,12-6-5-16,-12 7-84 0,1-1 49 16,5 3 6-16,1-4 61 0,2 4 12 0,24-2 122 15,-29 1-127-15,0 1 11 0,-3-2 26 16,-5 1 28-16,-1-1-1 0,0-2 172 16,-11 1-231-16,-1 2-22 0,-1 0-21 15,-1 2-9-15,0-2 55 0,0 2-105 16,0 0-17-16,0 0-20 0,0 0-9 15,0 0-8-15,0 0-12 0,0 0 23 16,0 0 28-16,0 0 23 0,0 18 16 16,0-18 3-16,0 30 49 0,0-14-73 15,0 6-7-15,0 2-14 0,0 5-8 16,0 33-10-16,0-28-19 0,-17-2-16 0,17 0-33 16,-17-2-48-16,17-3-50 15,-14 21-227-15,3-28 179 0,11-2-18 0,0-4-65 16,-10-2-108-16,10-4-110 0,0 2-686 15,0-10 683-15,-4 0-76 0,2 0-27 16,-2-21-91-16</inkml:trace>
  <inkml:trace contextRef="#ctx0" brushRef="#br0" timeOffset="-151305.6">7624 16881 4016 0,'-8'-4'155'0,"-2"4"503"0,4 0-289 15,2 0-113-15,1 0-106 0,0 0-39 16,2 0-7-16,1 0-64 0,0 0 4 0,0 0 4 15,0 0-3-15,20 0-11 0,2 0 3 16,-6 0-28-16,3 0-5 0,2-14-1 16,4 14-6-16,3-13-5 0,32 0-126 15,-31 13-36-15,1-11-133 0,-2 11-157 16,-1 0-112-16,14-4-577 0,-24 4 508 16,-6 0-1-16</inkml:trace>
  <inkml:trace contextRef="#ctx0" brushRef="#br0" timeOffset="-150997.08">7501 17225 3931 0,'-21'15'50'0,"3"-3"144"0,-4 6 542 16,13-11-364-16,3 0-101 0,3 0-107 15,3-2-54-15,0 4-6 0,0-5-63 0,0-1 11 16,0 1 10-16,27-3-4 16,-27-1-5-16,55 0 37 0,-31-21-46 15,5 21-6-15,7-23-2 0,3 23-3 0,3-28-7 16,47 0 12-16,-43 15-29 0,2 0 0 16,0 1-9-16,-2 0-1 0,41-9-20 15,-48 12-26-15,1-2-43 0,-6 2-58 16,47-16-629-16,-61 17 357 15,-4 3-103-15,-6-1-83 0,3-5-1172 16</inkml:trace>
  <inkml:trace contextRef="#ctx0" brushRef="#br0" timeOffset="-150626.54">7696 17414 4751 0,'0'0'27'0,"0"0"126"0,0 0 366 15,0-22-250-15,25 22-76 0,-25 0-65 16,23-19-25-16,-7 19-23 0,20-15 61 16,-18 5-78-16,0 10 2 0,-3 0 1 0,-1-6 17 15,-1 6 27-15,2 0 142 16,-15 28-135-16,4-28-36 0,-4 34-18 15,0-11-3-15,-22 30 31 0,22-24-47 0,-23 1-8 16,23 0-5-16,-23-2-1 0,23-2-7 16,-14 16-2-16,14-24-19 0,-10-3-8 15,10-4-2-15,0-3 5 0,19 1 0 16,-19-8 6-16,27-1 3 0,-8 0-1 16,5 0-4-16,5-28 0 0,38-2-20 15,-29 13-19-15,2-5-37 0,1 1-54 16,-2 1-60-16,33-18-289 0,-41 21 216 15,-4 1-74-15,-3 3-177 0,-5 3-148 0,-4 1-383 16</inkml:trace>
  <inkml:trace contextRef="#ctx0" brushRef="#br0" timeOffset="-147712.45">12902 14600 3728 0,'-9'0'-10'0,"-5"0"22"0,-13 0 36 0,14 0-10 0,-3 0 4 16,-2 0 11-16,0 8-10 0,3-8 62 15,-12 4 228-15,15-4-93 16,-12 3 351-16,14 0-145 16,10-3-403-16,0 0 6 15,0 0-44-15,0 0-5 0,0 0-16 16,0 0 10-16,0 0 4 0,30-16 0 15,-30 16 0-15,31 0 3 0,-6-19 0 16,0 19 0-16,31-13-24 16,51-6-315-16,-46 12-278 15,-20 4-232-15,-28 3 524 16,-2 0-256-16</inkml:trace>
  <inkml:trace contextRef="#ctx0" brushRef="#br0" timeOffset="-147461.33">12854 14683 3994 0,'-35'1'20'16,"21"-1"14"-16,0 0 91 0,4 0 17 16,1 3 2-16,1-1-28 0,6 0-102 15,2-2-21-15,0 4 7 0,0-2 31 16,88 15 2-16,-65-17-24 15,2 0-16-15,4 0 12 0,2 0-7 16,36 0 2-16,-31-17-14 0,0 17-19 16,0 0-81-16,-2-16-28 0,-2 16-54 15,19-15-93-15,-29 15 180 0,-6 0 3 16,-2-11-237-16,-4 11-274 0</inkml:trace>
  <inkml:trace contextRef="#ctx0" brushRef="#br0" timeOffset="-147103.45">13091 14346 4268 0,'-16'-10'31'0,"-27"-12"739"15,34 14-380-15,0 4-79 16,0 3-99-16,2 1-84 0,1 0-60 15,6 0-55-15,0 0-1 0,0-2-11 16,0 2 4-16,0 0-5 0,25 0 18 16,-25 0-8-16,24 0 8 0,-8 0-4 0,4 0-1 15,4 21 2-15,30-7-2 16,-26-14-7-16,3 19-4 0,0-7 0 0,-1 0-6 16,28 13 1-16,-35-11 8 0,-1 1 6 15,-2 0 14-15,-4 3 14 0,-5-2 13 16,-6 25 60-16,-5-18-72 0,0 4-16 15,-23 2-11-15,23 4-10 0,-40 2-6 16,-17 43-58-16,24-37-28 0,-3 4-78 16,0 2-117-16,-2-3-195 0,-32 39-946 15,41-46 372-15,5-1 125 0</inkml:trace>
  <inkml:trace contextRef="#ctx0" brushRef="#br0" timeOffset="-145875.64">14179 14428 3693 0,'0'0'10'0,"-4"-7"17"0,2 2 38 0,0 5 49 0,2-4 23 0,-1 0 138 0,1 0-161 15,0 1-17-15,0 1-11 0,0 0-29 0,0-4 10 16,19-5 136-16,-19 3-72 15,0 1-16-15,40-15 83 0,-31 18-151 16,3-2-9-16,-2 1 4 0,11 1-7 16,-12 3-28-16,-1 1 6 0,0 0 27 15,-1 0 39-15,4 18 128 0,-7-18-101 16,-2 23-25-16,-2-7-15 0,0 6-13 16,0 3-16-16,-22 33 1 0,22-27-30 15,-34 6-4-15,16-1-3 0,-2-1 1 16,-20 28-1-16,8-13 0 15,22-21 6-15,-2-19 4 0,12-7 3 0,0-1-3 16,0-2-4-16,0 0-5 16,29-17-1-16,-29-15 3 0,35 10-4 0,-12-4 1 15,4-4-3-15,27-35 2 0,-7-2-1 16,-24 35-2-16,11-25 1 16,-22 33 7-16,-2 4-4 0,-3-1-2 15,2 6 3-15,2-8 0 0,-9 15 1 16,0 1 6-16,-1 1 0 0,-1 5 7 15,0-2 1-15,0 2-1 0,0 1-11 16,0 0 3-16,0 0-3 0,0 0 3 16,-19 0 3-16,19 0-10 0,0 17 4 0,-15-17-1 15,15 22 2-15,-39 35 27 16,28-31-27-16,0 0-2 16,-7 31 0-16,12-27-9 0,1-4-2 0,5 0-21 15,0 1-17-15,0 1-21 0,25 17-138 16,-25-22 50-16,28-5-78 0,-5-4-105 15,0-3-142-15,30 4-485 0,-21-15 225 16,0 0 41-16</inkml:trace>
  <inkml:trace contextRef="#ctx0" brushRef="#br0" timeOffset="-145643.02">14794 14534 4585 0,'-13'0'-7'0,"1"0"16"0,2 0 38 0,-1 0 96 0,7 0-99 16,4 0-30-16,0 0-11 0,0 0-8 16,21 0 18-16,9 0-13 0,-8 0-22 15,4 0-85-15,1 0-75 0,2 0-46 16,31-20-228-16,-32 20 195 0,-2-19-320 0,-2 19-108 15</inkml:trace>
  <inkml:trace contextRef="#ctx0" brushRef="#br0" timeOffset="-145087.23">15259 14291 4173 0,'0'-5'79'16,"0"-2"102"-16,0 3 100 0,0 1 13 0,0-3 39 16,0 4-298-16,0 0-43 0,0-2 23 15,27-2 55-15,-27 2 19 0,42-5 105 16,-21 5-128-16,1-1-6 0,0 3-1 15,0 1-18-15,-2 1 6 0,16-2 30 16,-22 2-45-16,-4 0-14 0,-3 0 1 16,-1 0 17-16,-2 0 84 15,-4 20 114 1,-25 10-164-16,1 6-70 0,8-14 0 0,-2 2 3 16,-1-3-4-16,2 2 1 15,-48 56-6 1,65-72 7-16,-7-4-3 0,7 0-1 0,0-3 1 15,0 0 4-15,0 0 0 0,0 0-4 16,0 0 2-16,0 0-2 0,20 0 2 16,5-15 3-16,-7 15-1 0,3 0-1 15,4-12 0-15,28 12-1 0,-28 0 0 16,-1 0 1-16,-3 0 4 0,0 0 2 16,-7 0 3-16,8 19 27 0,-17 1-6 15,-1-20 6-15,-4 28-7 0,0-10-7 16,-23 20-8-16,23-15-13 0,-33 1-1 0,11-1-6 15,-4 2-8-15,0-1-29 0,-28 20-125 16,27-24 42-16,3-2-20 0,4-4-39 16,3-4-94-16,0-2-651 0,13-8-180 15,4 0-347-15</inkml:trace>
  <inkml:trace contextRef="#ctx0" brushRef="#br0" timeOffset="-144801.77">16106 14458 5124 0,'-15'0'2'0,"15"0"80"0,-7-18 48 0,7 18 4 0,0 0 47 0,0-12-175 16,0 12-5-16,0 0-2 0,25 0 1 16,-25 0 0-16,63-7-13 0,-36 0 9 15,4 7-36-15,-2-9-60 0,-4 5-93 0,-4 0-94 16,16-8-408-16,-25 7 419 0,0-1 55 16,-3 0 37-16,-3 2-86 15,0-7-1025-15</inkml:trace>
  <inkml:trace contextRef="#ctx0" brushRef="#br0" timeOffset="-144632.02">16172 14530 3785 0,'-59'40'108'16,"32"-20"47"-16,1-5 112 0,9-2 47 15,1-2 17-15,0 1 122 0,14-9-343 16,2-1-66-16,0-2-32 0,29 0 0 16,-5 0-15-16,38-21-3 0,-25 1-31 15,3 20-50-15,0-23-68 0,1 11-116 0,28-10-452 16,-23 7 12-16,-19 4-611 15</inkml:trace>
  <inkml:trace contextRef="#ctx0" brushRef="#br0" timeOffset="-143756.58">16941 14405 3730 0,'-8'3'-10'0,"1"1"13"0,-3-1 11 0,2 3 27 0,-16 1 124 15,11-2-47-15,-2 1 35 0,0-2 60 16,2 2 37-16,0 0 47 0,-10 4 262 16,14-5-331-16,2-2-65 0,1 2-49 0,2-3-25 15,2-2-27-15,2 2 36 0,0-2-69 16,0 0-14-16,0 0-15 0,21 0 1 16,10 0-3-16,-10-18 5 0,5 18-6 15,5 0 1-15,1-17-2 0,2 17-10 16,31-13-84-16,-38 13-17 15,41 0-678-15,-54-5 359 0,-4 5 17 16,-5 0 15-16,0 0-210 0</inkml:trace>
  <inkml:trace contextRef="#ctx0" brushRef="#br0" timeOffset="-143219.54">17372 14277 4317 0,'5'-9'10'0,"1"0"100"0,5-10 425 16,-6 9-198-16,0 1-83 0,1 3-108 0,2 0-55 16,-1 3-28-16,12-4 89 0,-8 5-80 15,2 0-33-15,2 0-23 16,0 0-14-16,1 2 4 0,14 0 6 0,-16 0 0 15,-1 0 3-15,-1 0 0 0,-2 0 3 16,4 18 41-16,-8-18-18 0,-4 23 2 16,-2-23-13-16,0 23-7 0,0-9-7 15,-29 22-4-15,29-17-10 0,-30 3-4 16,11-3 1 0,-56 67 21-16,75-82-10 15,0-4 2-15,-7 0-2 0,7 0-5 16,0 0 9-16,0 0-8 0,0 0 8 15,0 0 4-15,19 0 1 0,7-16 15 16,-8 16-31-16,1-21 1 0,4 21-6 16,0-14 5-16,2 14 2 0,18-11 8 0,-24 11-2 15,-3 0 6-15,-2 0 3 0,-3 0 19 16,-4 0 11-16,3 21 73 0,-9-8-62 16,-1-13-12-16,0 21-12 0,0-8-12 15,-24 17-8-15,24-13-16 0,-25 4 1 16,9-2-7-16,-2 3-20 0,-2-2-40 15,-18 20-198-15,19-21 78 0,4-2-30 16,1 0-60-16,3-7-156 0,3-1-120 16,2-5-558-16,6-4 380 0,0 0 48 0</inkml:trace>
  <inkml:trace contextRef="#ctx0" brushRef="#br0" timeOffset="-142670.6">17910 14318 4646 0,'14'-15'7'0,"-8"15"57"0,-1-14 89 0,2 14 68 0,-2-7 45 0,3 7-47 15,57-11 83 1,-17 11-125-16,-33 0-148 15,23 0 63-15,-28 0-42 0,-3 18 7 16,-1-18 13-16,2 15 83 0,-7 5-79 16,-1-5-10-16,0 1-12 0,0 4-8 15,-18 21-2-15,-39 30-24 16,25-27-17-16,17-24-2 16,3-5-1-16,1-1-4 0,-2 3-6 15,13-7-1-15,0-9 3 16,0-1 8-16,0 0-1 0,0-22 4 15,62-25-5-15,-41 24 0 16,3 0-11-16,2-5-4 0,27-31-16 0,-28 30 31 16,-1-1 3-16,-1 2 4 15,29-41-3-15,-28 31 3 16,-21 21 18-16,-3 13-2 16,0 2-4-16,0-3 0 0,-24 2-7 15,-8 2-2 1,32 1-5-16,-21 0 1 0,0 19 4 15,11 0-2-15,-2-19 0 0,1 29-2 16,1-12-2-16,0 2 2 0,-1 24-3 0,8-21-1 16,1 4-1-16,2-1-5 0,0-2-12 15,19 25-78-15,-19-28 13 16,18 2-32-16,-18-5-54 0,26 0-115 0,-12-5-191 16,24 4-939-16,-17-10 378 0,5-1 140 15</inkml:trace>
  <inkml:trace contextRef="#ctx0" brushRef="#br0" timeOffset="-141964.48">18798 14449 4066 0,'-30'0'123'0,"20"0"130"0,-1 0 119 0,-2 0 4 0,-10 0 127 16,1 0-360-16,17 15-37 15,5-15-58-15,0 0-11 0,0 0-30 16,18 0-4-16,-18 0-2 0,28 0-3 15,-7 0 3-15,4-17 2 0,3 17-3 16,32-16 1-16,-31 16-4 0,-1 0-26 16,-1-12-39-16,-1 12-49 0,-5 0-84 15,11-8-427-15,-21 3 248 0,-4 3 9 16,0-2 99-16,-5 1-390 0</inkml:trace>
  <inkml:trace contextRef="#ctx0" brushRef="#br0" timeOffset="-141436.72">19370 14289 5888 0,'0'0'80'0,"0"0"29"0,0 0 22 16,0 0 75-16,0 0-158 0,0 0-24 15,0 0-17-15,0 0-4 0,16 20 0 0,-16-20-4 16,20 15 3-16,-20-15-4 0,25 16 2 16,-13-16 0-16,17 13 0 0,-14-4 2 15,-2-9-4-15,0 0 5 0,-1 0-1 16,11 0 0-16,-14 0-1 0,0 0 1 16,-1-28-1-16,12 9 30 15,-14-7-1-15,0 11 17 0,0 0 13 16,4-11 107-16,-6 15-80 0,-3-2 0 15,1 3-1-15,0 1 5 0,-1 0 85 0,1 6-105 16,-2 0-16-16,0 0-8 0,0 3-2 16,0 0-7-16,0 0 12 0,0 0-37 15,0 0-5-15,0 0 1 0,0 0 2 16,0 23 19-16,-17-23-17 31,-4 96 12-31,21-75-23 0,-7 19 2 0,1-20-2 16,4 5-1-16,0-1 0 0,1 2-2 15,-1 97 2 1,2-100-1-16,0-1 0 0,0 21-15 16,0-22-3-16,0-1-16 0,0 40-305 15,-18 24-2047 1,18-77 1387 0</inkml:trace>
  <inkml:trace contextRef="#ctx0" brushRef="#br0" timeOffset="-140604.77">13484 15691 3543 0,'-30'0'-10'0,"3"14"36"0,-4-14 93 0,-13 7 279 0,29-4-234 16,3-3-95-16,2 1-40 0,5 1 75 0,3 1 46 15,2 0 311-15,0 2-254 0,0-3-33 16,0 4-56-16,25-2-21 0,-12 5 2 16,-13-5-61-16,21-2-9 0,-5-2-13 15,1 0-4-15,4 0-7 0,28 0-9 16,-18-18-1-16,4 18 2 0,1-15 4 15,-3 15-6-15,3-15-52 0,27 3-250 16,-36 12-6-16,-3 0-111 0,-6-12-65 16,-4 12-40-16,5-5-284 0,-16 5 284 15,-3 0-87-15</inkml:trace>
  <inkml:trace contextRef="#ctx0" brushRef="#br0" timeOffset="-140398.29">13508 15831 3561 0,'-29'17'-13'0,"2"-2"158"15,2 1 193-15,0-4 90 0,-8 5 300 16,24-11-570-16,1 3-72 0,4-3-35 16,4-2-28-16,0-1-1 0,29-2-25 15,13 1 4-15,-13-2-1 16,83-19-1-16,-71 19-11 0,1-16-68 16,-2 16-99-16,33-21-575 0,-40 3 260 15,-4 8 32-15,-2-4 97 0,-5 2-136 16,-3-5-62-16</inkml:trace>
  <inkml:trace contextRef="#ctx0" brushRef="#br0" timeOffset="-140163.02">13726 15509 4268 0,'-9'0'-10'0,"2"0"2"15,1 0 79-15,4 0 107 0,1 0 224 16,1 0-280-16,0 0-82 0,0 0 8 0,30 0 71 15,-30 0 50-15,58 16 205 16,-36-16-226-16,5 15-44 0,-2-15-11 0,0 22 1 16,15 10 61-16,-24-14-89 0,-5 3-7 15,-4 2-12-15,-3 2-9 0,-4 3-16 16,0 37-19-16,-29-28-25 0,9 1-43 16,-5 3-57-16,-6 3-96 0,-3-1-162 15,-37 39-969-15,32-42 256 0,3-2-57 16</inkml:trace>
  <inkml:trace contextRef="#ctx0" brushRef="#br0" timeOffset="-137825.48">14634 15262 3006 0,'0'-3'3'0,"0"2"39"0,0 1-1 0,0-2 30 0,0 1 7 16,0 0 17-16,0 1 38 16,0 0-20-16,0 0 107 0,0 0-52 15,0-2 33-15,0 2 12 0,0 0 2 16,0 0-29-16,0 0 101 0,0 0-184 15,0 0-18-15,0 0-30 0,0 0-17 16,0 0 7-16,0 0-32 0,0 0-11 16,0 0-5-16,0 0-4 0,0 0-2 15,0 0 8-15,0 0 10 0,0 0-8 16,0 0 2-16,0 0-3 0,0 0-4 0,0 0 13 16,0 0-5-16,0 0 3 0,0 0-7 15,0 0-2-15,0 0 0 0,0 0 8 16,0 0 5-16,0 0-1 0,0 0-2 15,0 0-3-15,0 0 5 0,0 0-9 16,0 0 6-16,0 0-13 0,0 0 11 16,0 0-5-16,0 0-3 0,0 0-1 15,0 0 11-15,0 0 0 0,0 0 24 16,0 0 100-16,0 0-106 16,0 0 5-16,0 0-17 0,0 0-3 15,0 0 3-15,0 0-8 0,0 0-1 0,0 14 38 16,0-14-17-16,0 0 4 0,0 17-11 15,0-17 14-15,0 28 56 16,0-16-43-16,0 0-19 0,0 1-11 0,0 1-2 16,0-3-8-16,0 14 2 0,0-15-5 15,12 12 2-15,-12-18-7 16,12-1 6-16,-12 1-1 0,15-2-2 16,8-2 1-16,-7 0-1 0,1 0 2 15,2-27-1-15,1 27-5 0,1-29-2 16,20-4 8-16,-24 13-4 0,-1-2 4 15,0 3-2-15,-3-1-2 0,-2 1 7 16,3-13 3-16,-9 18-4 0,-2 4 13 0,-2 2 11 16,1 0 65-1,-2 8-83-15,0 0-6 0,0 0-5 0,0 0 1 16,0 0 0-16,0 0 3 0,0 16-2 16,0-16 3-16,0 14 10 0,0 7 6 15,0-8 2-15,0 2 0 0,-12 0 2 16,12 20-1-16,0-17-18 0,0 2-3 15,0 2 0-15,-7 0-5 0,7 1-4 16,-4 26-48-16,-2-26-28 0,4 5-61 16,1-1-93-16,-1-1-135 0,2 2-162 15,0 25-751-15,0-27 733 0,0-3-70 0,17 0 23 16</inkml:trace>
  <inkml:trace contextRef="#ctx0" brushRef="#br0" timeOffset="-137281.39">15115 15357 3809 0,'4'-3'-14'0,"-2"0"75"0,1 3 53 0,1-2 41 0,-2 1 37 0,2 0-56 0,10 1 165 15,-3-1-129-15,3-2 16 0,-1 1-42 16,5 1-19-16,-1 0-20 0,19 1 67 15,-18 0-83-15,-4 0-30 0,0 0 3 16,-1 0 5-16,9 20 65 0,-14-20-68 16,-1 0 15-16,-3 20 5 0,-1-20 10 15,-2 20-5-15,-1 8 38 0,0-12-85 16,0 6-12-16,-21 0-7 0,21 3-9 16,-28 3-11-16,-3 28-1 0,13-29-5 0,0 0 3 15,3-3-1-15,-2-4-3 0,9 13-1 16,-7-25-1-16,15-2 3 15,-6-2-1-15,6-4-3 0,0 0 3 0,0-21-5 16,23 21 3-16,-23-31 0 0,24 10-5 16,-7-5-8-16,5-5-4 0,27-36-18 15,-21 29 27-15,3 1 7 0,1 0 1 16,-2 0 0-16,22-21 4 0,-32 37 2 16,-5 3 0-16,-2 4 2 0,-5 6 2 15,-3 2-2-15,-4 5 8 0,-1 1-6 16,0 0 4-16,0 0-6 0,0 0 1 15,-21 18-5-15,5-18 5 0,16 20-2 0,-25-20 3 16,25 26 2-16,-24-9-3 16,8 16 6-16,16-14-9 0,-12-1 0 0,12 2-6 15,0 1 2-15,0-3-5 0,0 20-22 16,28-20-5-16,-28-2-20 0,28 1-26 16,-9-5-26-16,2 3-28 0,24 4-345 15,-19-11-5-15,1-3-180 0,2-3-284 16,0-1-224-16</inkml:trace>
  <inkml:trace contextRef="#ctx0" brushRef="#br0" timeOffset="-137014.6">16264 15318 5529 0,'-12'0'8'0,"12"0"0"0,-8 0 38 0,8 0 3 15,0 0-5-15,0 0 9 0,0 0-52 16,25 0 6-16,-25 0-11 0,39 0 3 16,-15 0-2-16,34 0-7 0,-28 0-22 15,0-18-67-15,-2 18-121 0,-1 0-137 16,19-14-710-16,-28 14 573 0,-1 0 55 0,-4-15-113 15,-4 15-76-15</inkml:trace>
  <inkml:trace contextRef="#ctx0" brushRef="#br0" timeOffset="-136844.73">16402 15423 3605 0,'-30'23'168'0,"-27"18"715"16,28-20-355-16,4-6-130 0,4-1-163 15,4-3-90-15,-3 3-56 0,16-11-66 16,4 1-10-16,0-2-3 0,24-2-3 0,-5 0-8 15,36 0-20-15,-21-19-53 0,5 19-82 16,0-19-137-16,2 19-165 0,-2-28-135 16,30 0-596-16,-37 13 475 0,-4 0 85 15</inkml:trace>
  <inkml:trace contextRef="#ctx0" brushRef="#br0" timeOffset="-134551.71">17258 15373 3048 0,'-13'0'3'0,"13"0"16"0,0 0 25 0,-9 0 2 0,9 0 5 16,0 0-13-16,-8 0-35 0,8 0-3 15,0 0 12-15,0 0 0 0,0 0-1 16,0 0 55-16,0 0-13 0,0 0 136 16,0 0-54-16,0 0 44 15,0 0-10-15,0 0-19 0,0 0-15 0,0 0 39 16,0 0-93-16,0 0-24 0,0 0-10 15,0 0 11-15,0 0 40 0,0 0-21 16,0 0 6-16,0 0-2 0,0 0-6 16,0 0-36-16,0 0-16 0,0 0-19 15,13 0 0-15,-13 0 0 0,9 0 0 16,-1 0-4-16,14 0 21 0,-6 0-9 16,1-16 0-16,5 16-21 0,1 0 5 15,29-11-5-15,-23 11 14 0,1-12-9 16,-1 12 7-16,-1-5-7 0,-2 5 4 0,15-7 2 15,-26 5 1-15,-4 0-2 16,4 2 73-16,-15 0-10 16,0 0-37-16,0 0-19 0,0 0-7 15,0 0-8-15,-15 0-20 0,15 0-72 16,0 0-104-16,0 0-174 0,0 0-135 16,0 0-35-16,0 0-597 0,0 0 504 15</inkml:trace>
  <inkml:trace contextRef="#ctx0" brushRef="#br0" timeOffset="-133074.68">18147 15133 3249 0,'1'-2'47'0,"1"0"44"0,-1-4 180 0,4-1 565 0,-5 3-416 15,0 0-116-15,0 3-112 0,2-2-27 16,-2 3-42-16,0-3 98 0,0 3-129 15,0 0-19-15,0 0-2 0,0 0 11 16,0 0 4-16,0 0 99 0,0 0-93 16,0 0-1-16,0 0-8 0,0 0 1 0,0 0 41 15,0 0-76-15,0 0-8 0,-13 13-2 16,13-13 13-16,0 0 11 0,0 13 62 16,0-4-71-16,0 2-18 0,0 4-4 15,0 5-5-15,0 2-10 0,0 32-1 16,0-25-13-16,0 2-4 0,0 0 1 15,0 1 1-15,0 26 2 0,0-32-2 16,0 0-3-16,0-4-2 0,0 1-14 16,0-4-24-16,0 10-131 0,0-15 31 15,0-6-36-15,0-2-28 0,0-2-43 16,0 0-63-16,0-4-952 0,0 0 190 0,0 0-304 16,0-19 383-16</inkml:trace>
  <inkml:trace contextRef="#ctx0" brushRef="#br0" timeOffset="-132222.52">14034 16537 3387 0,'-12'0'0'0,"6"0"11"0,-1 0 33 0,3 0 41 0,2 0 237 0,1 0-99 0,1 0-51 16,0 0-22-16,0 0-103 0,0 0-31 16,18 0 3-16,9 0-10 0,-6 0-9 15,2 0-4-15,5 0 4 0,3 0 17 16,39 0-28-16,-32 0 18 0,-2-19-11 15,0 19-70-15,0 0-106 0,26-14-395 16,-36 5 312-16,-6 9 100 0,-2-8 63 0,-6 8 32 16,-6 0-106-16,-6 0-886 0</inkml:trace>
  <inkml:trace contextRef="#ctx0" brushRef="#br0" timeOffset="-132050.27">14079 16664 3378 0,'-21'13'34'0,"4"-3"-10"0,3 0-13 15,-2-2 59-15,12-5 23 0,2 4 37 16,2-4-23-16,0-1 20 0,0 0-66 16,29-1-13-16,7-1-36 0,-11 0 1 15,4 0 2-15,4 0-3 0,3 0-33 0,36-24-239 16,-37 9 11-16,2 15-46 0,-3-17 117 16,-1 17-353-16,18-30-709 0</inkml:trace>
  <inkml:trace contextRef="#ctx0" brushRef="#br0" timeOffset="-131803.21">14365 16347 3761 0,'0'0'-14'16,"0"0"-23"-16,0 0 10 0,0 0 40 15,0 0 50-15,19 0-27 0,-19 0 48 0,50 0 83 16,-28 15 3-16,5-15-17 0,4 0 58 15,1 19-44-15,-1-19 0 0,21 33 192 16,-29-18-189-16,-8 1-29 0,-3 2-38 16,-5 3-39-16,-7 31-28 0,0-26-34 15,-30 5 3-15,10 1-8 0,-6 1-54 16,-3 3-105-16,-30 32-710 0,29-37 235 16,5-1-212-16,1-4 19 0,7-3 8 0</inkml:trace>
  <inkml:trace contextRef="#ctx0" brushRef="#br0" timeOffset="-131239.86">15255 16391 4798 0,'6'-7'-10'0,"-2"0"9"0,4 2 18 16,6-12 265-16,-9 10-129 16,0 2-14-16,3 2-99 0,0 0-14 0,3-1 44 15,14 2 99-15,-12 1-83 0,3 1-35 16,1 0 3-16,-3 0 8 0,14 20 92 16,-16-20-71-16,-5 22 3 0,-1-9-6 15,-2 3-2-15,-2 4-19 0,-2 27 12 16,0-22-58-16,-31 5-3 0,31-1-5 15,-38-1-4-15,15-2 3 0,-22 22-5 16,23-28 3-16,5-4-4 0,1-5 1 16,5-3-1-16,0 3 3 0,11-9-3 0,0-2 0 15,0 0-2-15,0 0 0 16,0 0-2-16,20-26-13 0,5-5-12 16,-10 9-17-16,6-4-13 0,5-4 2 0,2-1 14 15,65-69 5-15,-35 40 41 16,-33 35 0-16,-4 2 2 0,-3 5-1 15,-6 3 1-15,-4 1-3 0,1-6 11 16,-8 13-2-16,-1 2 1 0,0 3-1 16,0 1-3-16,-24 1-1 0,-1 0 0 15,25 18-2-15,-31-18 7 0,16 22 8 16,-2-5 11-16,-9 20 23 0,15-17-35 0,-1 4-11 16,5 1-5-16,7 0-5 0,-9 1-2 15,9 24-16-15,0-24-23 0,22-2-34 16,-22 0-55-16,34-6-99 0,-11-2-164 15,35 11-894-15,-24-18 487 0,4-3-72 16,0-5 192-16</inkml:trace>
  <inkml:trace contextRef="#ctx0" brushRef="#br0" timeOffset="-131012.95">16089 16371 5482 0,'0'0'37'0,"-7"0"49"0,7 0 28 0,0-16-5 0,0 16-36 0,0 0-42 0,0 0-30 0,21 0 1 16,-21 0-4-16,37 0 0 16,48 0-89-16,-53 0-29 0,29 0-361 15,-35 0 95-15,-4 0-47 0,-3 0 20 16,-5 0 19-16,15 0-159 15,-26 0 443-15,-3 0-30 0,0 0-494 16,-21 0 82-16,21 0-68 0</inkml:trace>
  <inkml:trace contextRef="#ctx0" brushRef="#br0" timeOffset="-130869.83">16242 16455 3082 0,'-30'17'16'0,"4"-1"40"16,-1 0 80-16,-13 11 530 0,26-15-211 0,0-3-12 16,5-2-78-16,2 3 226 15,7-10-534-15,0 0-43 0,0 0-10 16,20 0 6-16,-20 0-7 0,31 0-4 15,44-13-33-15,-45 13-40 16,0 0-105-16,1 0-172 0,26-8-875 16,-33 8 310-16</inkml:trace>
  <inkml:trace contextRef="#ctx0" brushRef="#br0" timeOffset="-130407.58">17010 16381 4778 0,'-20'9'0'16,"-21"-1"156"-16,25-6 58 0,1 0 35 16,1 0-38-16,4-2-75 0,3 1-83 15,0 0 12-15,7-1-5 0,0 0 5 16,0 0-18-16,0 0-18 0,0 0-25 15,22 0-3-15,-22 0 2 0,0 0-2 0,27 0 3 16,-14 0-2-16,17-12-3 0,-12 12-3 16,-2 0 0-16,6 0-16 0,-2-8-25 15,0 8-29-15,19-5-179 0,-20 1 71 16,-1 2-29-16,-3 1-20 0,-2 0-32 16,-4 1-8-16,2 0-312 0,-8 0 288 15,-3 0 16-15,0 0-193 0,0 0-151 16</inkml:trace>
  <inkml:trace contextRef="#ctx0" brushRef="#br0" timeOffset="-129986.7">17808 16011 3527 0,'3'-9'8'0,"-1"-1"65"0,0-2 187 0,-2-12 663 16,0 14-477-16,0-2-113 16,0 2-129-16,3 3-42 0,-3 1-39 0,0-1 63 15,0 5-125-15,0 0-24 0,0 2-15 16,0 0-3-16,0 0 3 0,0 0 26 15,0 0-2-15,0 0 22 0,0 0 21 16,0 0 10-16,0 22 52 0,0-3-100 16,0-6-1-16,0 3 2 15,16 41 69-15,0-36-106 0,-16 4-6 16,12 27-1-16,-12-25-6 0,7 0-1 16,-7-1 2-16,7-1-3 0,-7 1-3 15,8 16-17-15,-7-24-29 0,1-4-32 0,-1-4-36 16,0-2-31-16,-1-4 5 15,0 0-163-15,0-4 99 0,0 0-159 0,0 0-204 16,0 0-162-16,0 0-1387 0,0-20 1285 16</inkml:trace>
  <inkml:trace contextRef="#ctx0" brushRef="#br0" timeOffset="-129740.08">17572 16396 3895 0,'-16'6'-23'0,"2"0"129"0,-2 1 485 16,14-7-164-16,-1 2-103 16,3-2-114-16,0 0-80 0,0 0-84 0,21 0-21 15,15 0-18-15,-6 0-7 0,6 0 0 16,7 0-2-16,8 0 0 16,59-19 2-16,-53 19-2 0,1 0 1 0,-3-19-4 15,0 19 4-15,37-11-4 0,-53 11 6 16,-4 0-1-16,-3 0-46 0,-7-6-71 15,-3 6-113-15,10 0-622 0,-21-6 325 16,2 5 55-16,-6-3-202 0,0 1-34 16</inkml:trace>
  <inkml:trace contextRef="#ctx0" brushRef="#br0" timeOffset="-129227.93">17733 16637 5023 0,'-5'0'3'0,"0"18"115"0,-4-18 355 16,4 0-38-16,3 12-265 15,2-12-123-15,0 0-6 0,0 7-11 16,0-7-8-16,0 9-7 0,21 5 4 16,-4-7-12-16,-17 1-3 0,24 0-3 15,-9-2 1-15,20 5-1 0,-18-8-1 16,4-1-3-16,-1-2 1 0,1 0 2 16,-1 0 3-16,14 0 7 0,-20-19-7 15,-2 19-4-15,-2 0 2 0,-2-19 22 16,-1 19 13-16,2-14 82 0,-6 3-70 0,0 11-2 15,0-15-3-15,0 7 9 0,0 1 17 16,4-5 116-16,-5 5-81 0,-1 3 5 16,1 0-15-16,0 0-14 0,-1-1 32 15,-1 4-96-15,0-1 12 16,0 2-19-16,0 0-1 0,0 0-2 16,0 0 7-16,0 0 5 0,0 19 11 15,0 7-23-15,-16-7-5 16,16 61-1-16,-11 17 2 15,11-61-12-15,-7 1-26 0,7 0-54 16,-8 1-80-16,-2 39-428 0,3-38 141 16,0 0-243-16,-1-4-291 0,1-1-352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4-10-27T13:55:24.2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13078 3282 3417 0,'0'0'-11'0,"0"0"85"0,0 0 200 16,0-16 171-16,0 16 38 0,0 0 190 15,0 0-525-15,-15 0-73 0,15 0-28 0,0 0 11 16,0 0 71-16,0 0-65 0,0 0-19 16,0 0-17-16,0 0-12 0,0 0-6 15,0 0 5-15,0 0-8 0,0 0 6 16,0 0 16-16,0 0 17 0,0 0 11 16,0 0 54-16,16 18-71 0,-16-18-7 15,0 12-5-15,18-12-7 0,-4 27 15 16,-14-19-17-16,13-1 4 0,-7 1-3 15,2-1 4-15,-1 0-5 0,8 6 16 16,-6-7-20-16,-2 0 6 0,4 1-5 16,1-3-7-16,1 3 1 0,16 6-5 15,-14-8-1-15,4 1-3 0,33 10 1 16,-37-11-2-16,1-1-3 0,-1 3 3 16,15 2 0-16,-16-4 3 0,-1 0 0 15,24 12-6-15,-29-14 6 16,-1 1-1-16,-1 1-2 0,0-3 3 15,-3 2 4-15,-3-3-2 0,2-1 2 16,-2 2-2-16,0-2 3 0,0 0 7 16,0 0-9-16,0 0-4 0,0 0 1 15,0 0-3-15,0 0-2 0,0 1 0 0,0-1 4 16,0 0 0-16,0 1 0 16,0 0-1-16,0 0-2 0,0 2 11 0,0-2 1 15,0 1 10-15,0-1 9 0,0 0 6 16,0 0 43-16,0 0-39 0,0-1 4 15,0 2 2-15,0 0 0 0,0-2-6 16,0 7 20-16,-17 0-37 0,17 2-6 16,-19 4-3-16,4 4-5 0,-6 5-3 15,-28 33-2-15,19-23-1 0,-1 7-2 16,-3 0-3-16,3 3-4 0,-30 36-45 16,37-42 11-16,0 0-25 0,5-4-19 15,4-6-36-15,3-4-41 0,1 11-239 0,9-18 156 16,0-6-89-16,2-2-143 15,0-2-176-15,0-3-88 0,0-2-844 0,0 0 894 16</inkml:trace>
  <inkml:trace contextRef="#ctx0" brushRef="#br0" timeOffset="1449.39">14483 3292 3172 0,'4'-8'-21'0,"1"0"66"0,0-1 118 0,4-5 669 16,-7 7-358-16,0 3-86 0,2 1-148 16,-2 2-69-16,0 0-85 0,0 1 23 15,-2 0-72-15,0 0-5 0,0 0-12 0,0 0 2 16,0 0-11-16,0 0 15 0,0 0-10 15,0 0 18-15,0 0 6 0,0 0 10 16,0 0 47-16,0 0-48 0,0 0-4 16,0 0-1-16,-12 0 3 0,12 14-11 15,-12-2 20-15,1-4-35 0,0 5 3 16,-2 1-2-16,-1 2-5 0,-2 4-4 16,-25 21 2-16,16-20-5 0,2 4 1 15,-2 0-3-15,0 2 3 0,-29 24 5 16,32-27-10-16,2-1 7 0,-1-1 3 15,6-2 8-15,-1-3 14 0,-4 10 50 16,12-17-39-16,0-1 0 0,5-5-2 0,-1 0 2 16,2-2-4-16,-2 0 9 0,4-1-39 15,0-1-6-15,0 0 0 0,0 0 0 16,0 3 3-16,0-1-3 0,0 0-2 16,0 2 2-16,17 0-2 0,-17 2 1 15,21 7-1-15,8-6-7 0,-12 2-2 16,4 2 3-16,2-1-1 0,2 1 0 15,27 17-4-15,-28-14-7 0,1 1-6 16,-1 0-15-16,39 27-90 16,-47-31 65-16,0 2-24 0,12 7-130 15,-18-11 87-15,-4-1-21 0,1 0-68 0,-2 0-163 16,-1 0-245-16,3 6-1087 0,-5-10 665 16,-2 1 365-16</inkml:trace>
  <inkml:trace contextRef="#ctx0" brushRef="#br0" timeOffset="4019.88">13778 3371 2628 0,'-23'0'-15'0,"10"0"15"0,2 4 7 0,2-3 50 16,1 0-2-16,-2 2-12 0,-4 6-25 15,-6 4-15-15,6-4 104 16,10-4-80-16,1-3 36 16,-1 1-8-16,2 0 35 0,-4 0 153 15,5-3-115-15,-5 2-1 0,-1 0-11 0,2-1 18 16,-10 2 61-16,5 0-136 0,2-2-12 15,-1 1-10-15,-5 3 54 16,12-3-66-16,-1 0-17 0,1-1 9 16,0 0 21-16,0-1 11 0,2 0 25 15,0 0 11-15,0 0-2 0,0 0 87 16,0 0-147 0,0 0 5-16,16 0 3 0,-3 0-7 15,-13 0-25-15,15-13-14 0,-1 13 13 0,-1 0 2 16,-1 0-32-16,12-10-172 0,-10 10 5 15,-5 0-38-15,3-3 8 16,17 3-446-16,-22 0 507 0,1 0 67 16,3 0-126-16,-4 0 50 0,-4 0-304 15</inkml:trace>
  <inkml:trace contextRef="#ctx0" brushRef="#br0" timeOffset="4240.85">13605 3592 2845 0,'-6'6'24'16,"0"-1"17"-16,2 1 39 0,0-2 179 0,4-3-80 15,0 1-17-15,0-1 0 16,0-1 134-16,0 0-255 0,29 0-13 16,2 0-10-16,-12-21-18 0,0 21-50 15,0-14-24-15,1 14-65 0,0-15-35 16,15 4-174-16,-21 11 179 0,-1 0 26 15,-3-11 45-15,-1 11-21 0,0-6 59 16,5-2-1077-16</inkml:trace>
  <inkml:trace contextRef="#ctx0" brushRef="#br0" timeOffset="4640.18">13737 3274 3598 0,'-6'-3'349'0,"2"1"148"16,-8-4 320-16,9 3-584 0,1 3-124 0,0-1-72 16,0 1-34-16,2 0 8 15,0 0 1-15,0 0 20 0,0 0-27 16,0 0 15-16,0 0 13 0,0 0 75 15,0 0-89-15,0 20-6 16,23-20-2-16,-4 16 4 0,-19 2-16 16,25-10 0-16,-7 5 0 0,31 19 10 15,-30-22-8 1,25 17 0-16,-30-20 9 0,-7 0 10 16,7 10 86-16,-10-9-39 0,-4 2 0 15,0 2-19-15,0 4-18 0,-25 24-13 16,-33 11-32-16,1 13-108 0,26-30-34 15,-3 1-139-15,3-1-166 0,-3 2-191 16,7-1-103-16,-19 26-1026 0,29-35 1019 16</inkml:trace>
  <inkml:trace contextRef="#ctx0" brushRef="#br0" timeOffset="6322.04">17379 3219 2810 0,'3'0'0'0,"-1"-3"21"0,3-3 237 16,-5 5-98-16,0-1 33 15,0 1 6-15,0-1 130 0,0 0-178 16,0 2 21-16,0 0 47 0,0 0 15 16,0 0 176-16,0 0-261 0,0 0-24 0,0 0-31 15,0 0-22-15,0 0-18 16,0 0 0-16,0 0-30 0,0 0 5 0,0 17 6 15,0-17 6-15,-17 13-5 0,0 8 42 16,-10 11-8-16,-13 9-14 16,18-19-27-16,-3 1 1 0,-5 2 0 15,-62 49 55-15,61-51-58 16,0 1 1-16,-23 13 39 0,35-22-36 16,2-5 2-16,5-1 2 0,1-2 5 15,6-4-3-15,1 0 42 0,3-3-58 16,1 0-1-16,0 0-15 0,0 0-1 0,0 0 6 15,0 0 2-15,0 0 13 16,0 0 9-16,17 0 5 0,4 0 28 16,2 0-54-16,-8 0 0 0,16 19 8 15,-13-7-14-15,-1-12-4 0,2 17-3 16,3-6 5-16,3 0-5 0,23 16 5 16,-22-12-5-16,1-1 0 0,-2 2-2 15,-2 0 1-15,20 13 5 16,-10-4-1-16,-8-4-3 0,-2 1-4 15,-14-12 5 1,-6-8-3-16,-1 1 3 0,0-1-6 16,-1-2-66-16,0 0 20 0,-1 0-101 15,0 0 45-15,0 0-25 0,0 0-38 16,0 0-79-16,0 0-155 0,0 0-880 16,0 0 522-16,0 0 178 0,0-17-2 15,0 17-30-15</inkml:trace>
  <inkml:trace contextRef="#ctx0" brushRef="#br0" timeOffset="7214.18">18037 3462 3299 0,'-28'0'107'0,"13"0"153"0,-1 0 172 0,2 0 32 16,2 0-63-16,2 0-151 0,-3 0-104 15,8 0-142-15,3 0 4 0,1 0 1 0,1 0 4 16,0 0 0-16,0 0 36 0,0 0-13 15,0 0 7-15,26 0-11 0,-26 0 7 16,43 0 3-16,-23-13-26 0,1 13-2 16,3 0-1-16,1-13-3 15,49 4-6-15,-49 2-7 0,22 0-54 16,-8 0-176-16,-22 4-1 16,15-4-561-16,-21 5 281 0,-2 0 58 0,-4 1 98 15,1-1 68-15,-6 1-795 0</inkml:trace>
  <inkml:trace contextRef="#ctx0" brushRef="#br0" timeOffset="7419.63">17992 3574 3025 0,'-26'18'48'0,"4"-1"87"16,-12 6 418-16,22-14-179 0,3-4 10 16,3 1-36-16,4-2-33 0,2-1-73 15,0 1 79-15,21-4-217 0,-21 0-25 16,28 0-24-16,-7 0-10 0,1 0-18 15,31 0-9-15,-24 0-13 0,4-21-8 0,0 21 1 16,-1 0-21-16,34-15-118 0,-37 15-3 16,-1-13-75-16,-1 13-112 15,-4-9-167-15,-2 9-96 0,8-18-526 0,-19 8 604 16,-1 0-36-16,-7-1-95 0</inkml:trace>
  <inkml:trace contextRef="#ctx0" brushRef="#br0" timeOffset="7739.88">18252 3238 3367 0,'-17'0'145'0,"2"21"138"0,-1-21 158 15,5 0 54-15,0 0-85 16,-1 17 109-16,9-17-382 0,1 0-20 16,2 0-7-16,0 0 7 0,0 10-6 0,0-2 61 15,22-4-103-15,-22 2-9 0,21 1-9 16,-7 1-4-16,38 14 60 15,-32-13-85-15,28 11 7 0,-26-8-14 16,4 0-7-16,-1 3-6 0,1-1 4 16,1 2-5-16,19 18 2 0,-26-16-1 15,-4-2 1-15,-1-2-3 0,-4 3 2 16,-7 12-4-16,-4-12-18 0,-20-3-22 16,1 4-32-16,-8-2-32 0,-7 3-24 0,-44 18-227 15,36-19 80-15,2-1-158 16,4-1-157-16,5-1-135 0,6-1-17 0,-1 7-752 15</inkml:trace>
  <inkml:trace contextRef="#ctx0" brushRef="#br0" timeOffset="8315.7">19253 3189 4931 0,'-11'-5'141'0,"6"3"58"0,0-1 66 0,0 0 8 0,0 2-48 15,3 1-79-15,-1 0-32 0,3 0-105 0,0 0 17 16,0 0 24-16,0 0 21 0,21 0 82 16,7 0-102-16,-9 25-14 0,6-25-14 15,64 52 9-15,-59-40-31 16,3 3 2-16,-1 0 0 0,29 10-4 15,-37-13 0-15,3 1-4 0,-4-4 4 16,1 1-3-16,10 9 0 0,-21-13 3 16,-3-2 3-16,-1 0-2 0,-3 1 3 15,0-3-2-15,-1 1 7 0,-5-3-2 16,0 1 2-16,0-1 2 0,0 0 0 0,0 2-1 16,0-2 5-16,0 0-13 15,0 0 2-15,0 0 3 0,0 2 14 0,0 3 44 16,0-2-25-16,0 4 3 0,0 1 3 15,-18 0 9-15,18 2 3 0,-33 17 30 16,14-11-64-16,-5 2-14 0,-3-1-8 16,-5 4-12-16,-4-1-31 0,-47 22-183 15,38-20 29-15,-2 0-49 0,2 0-64 16,2-2-180-16,1-2-210 0,-26 16-1289 16,40-21 895-16</inkml:trace>
  <inkml:trace contextRef="#ctx0" brushRef="#br0" timeOffset="10368.75">17057 4171 2890 0,'-10'2'-14'0,"0"1"18"0,-8 0 86 0,0-2 224 15,9 1 122-15,6 0-229 0,1-2 307 16,2 0-333-16,0 0 1 16,0 0 25-16,0 0-21 0,0 0 72 15,0 0-172-15,0 0-13 0,0 0-18 0,0 0 8 16,0 0-23-16,0 0 20 0,0 0-33 16,0 0 14-16,0 0 18 0,0 0 7 15,18 0-13-15,11 0 11 0,-11 0-47 16,3 0-5-16,4 0-4 0,2-17-5 15,31 17-5-15,-31 0 1 0,2-12 5 16,1 12-3-16,-1 0 0 0,-1 0-4 16,22 0-1-16,-29 0-7 0,-3 0 4 15,-4 0 0-15,-4 0 4 0,-4 0 10 0,1 0 5 16,-7 0-17-16,0 0-7 0,0 0-14 16,0 0-15-16,-20 0-78 0,20 0 24 15,-22 0-68-15,22 0-118 0,0 0-198 16,-17 0-156-16,17 0-917 0,0 0 803 15,0 0 69-15</inkml:trace>
  <inkml:trace contextRef="#ctx0" brushRef="#br0" timeOffset="11209.16">19010 4012 2973 0,'-8'0'26'0,"1"5"29"0,0-5 96 0,2 0 83 0,0 0 67 15,-1 0 201-15,4 0-343 0,2 0-28 16,0 0 7-16,0 0 27 0,0 0 139 16,0 0-175-16,0 0-23 0,0 0-8 15,0 0 8-15,0 13 3 0,0-13 125 16,19 0 24 0,15 0-179-16,-19 0-50 0,6 0-4 15,2 0 0-15,3-20 6 0,38 20 14 0,-28 0-28 16,5-14-5-16,2 14-3 0,1 0 0 15,48 0 0-15,-48 0-6 0,2 0 0 16,-5 0-4-16,-3 0 1 0,-4 0-2 16,23 14-3-16,-35-14 1 0,13 0-17 15,-30 0 15-15,-2 0-5 16,-3 0-9-16,0 0-19 0,0 0-131 16,0 0 12-16,0 0-83 0,0 0-130 15,0 0-191-15,0 0-95 0,-17-18-915 16,17 18 882-16,-13-15-43 0</inkml:trace>
  <inkml:trace contextRef="#ctx0" brushRef="#br0" timeOffset="13567.86">13079 4329 3154 0,'-4'6'21'0,"-1"-6"68"0,-4 6 560 0,5-6-151 15,0 0-34-15,1 0-141 0,1 0-96 0,2 0-129 16,-2 0-13-16,2 0-38 0,0 0 7 15,0 0-3-15,0 0 12 0,0 0 10 16,0 0 88-16,22 0-88 0,-22 0-15 16,20 0-13-16,-7 0-15 0,24 0-8 15,-17 0-18-15,4 0-1 0,4 0 4 16,5 0 3-16,1-20-11 0,43 8 1 16,-37 12-6-16,-2-14 7 0,-2 14 0 15,-1-11-11-15,-5 11 2 0,9-8-9 0,-27 2 21 16,-5 6 2-16,-3 0 2 15,-4 0-2-15,0-3-19 0,0 3-6 0,-31 0-7 16,31 0-3-16,-26 0-14 16,8 0-9-16,4 0-140 0,-10 0-9 0,12 0-167 15,12 0-169-15,-11 0-132 0,11 0-450 16,0 0 829-16,0 0-178 16</inkml:trace>
  <inkml:trace contextRef="#ctx0" brushRef="#br0" timeOffset="14199.4">14229 4339 2907 0,'-22'7'0'0,"-1"-1"30"0,-24 7 241 0,28-8 38 0,0-2 78 0,3 2-31 0,3-1-48 16,4-2-116-16,0-1 18 0,7 0-113 15,-1-1 2-15,3 0-9 0,0 0 17 16,0 0 120-16,0 0-107 0,0 0-15 16,25 0-15-16,-25 0-2 0,21 0-9 15,10 0 42-15,-13-13-71 0,2 13-13 16,7 0-3-16,0-14-5 0,7 14-15 15,38-10-8-15,-32-1-8 0,2 11 7 0,-1-9-3 16,-3 5 2-16,32-2-28 16,-39 3-1-16,-6 1-14 0,-5-1-8 0,-1 1-14 15,-7 2-1-15,1-4-74 0,-7 2 31 16,-4 0-70-16,0 0-97 0,-2-1-153 16,0-1-139-16,0-4-626 0,0 2 764 15,0 2-106-15,0 0-14 0</inkml:trace>
  <inkml:trace contextRef="#ctx0" brushRef="#br0" timeOffset="16511.52">845 5029 3414 0,'0'-16'166'0,"-20"-1"230"0,20 2 113 0,-18-12 346 0,-2 15-632 0,20 4-108 16,-16-2-53-16,16-4-8 15,-9 11-45-15,9-1 10 0,0-1-6 0,0 2 8 16,0 0-14-16,0 3 22 0,0-1 14 16,0-4 65-16,0 3-62 0,0-2-12 15,16 2-3-15,-2-3 28 0,-14 2-27 16,17 3-1-16,-17 0-2 0,18 0 5 16,5 20 21-16,-12-20-35 0,4 27-8 15,1-10-2-15,-5 3-2 0,21 26 7 16,-19-24-10-16,0 0-4 0,-1 0 2 15,-3-4-2-15,0-4 4 0,5 6 6 0,-10-11 3 16,0-4 6-16,-1-3 13 16,-1-1 10-16,0-1 4 0,3 0 31 0,-3-20-49 15,7 20-11-15,0-31-7 0,2 4-3 16,21-38-10-16,-12 27 2 0,2-5-2 16,1-1-10-16,2-1-16 0,-1 1-22 15,26-35-124-15,-30 41 59 0,0 7-30 16,-2 2-38-16,-5 3-103 0,-3 4-216 15,5-11-964-15,-12 16 445 0,-2 5 192 16,-1 2 219-16</inkml:trace>
  <inkml:trace contextRef="#ctx0" brushRef="#br0" timeOffset="16882.25">1025 4757 4392 0,'0'0'17'0,"0"0"90"0,0 0 382 0,18 0-183 0,-18 0-63 16,0 0-91-16,0-16-54 0,0 16-50 16,13-12 4-16,-13 12-19 0,14 0-3 0,-5-12 10 15,1 12 3-15,11 0 45 16,-10 0-47-16,1 0-3 0,-1 18-9 0,2-18 2 15,-3 24-5-15,7 6 9 0,-8-13-27 16,-2 1-4-16,2 0-2 0,-1 0 3 16,5 14 4-16,-7-21-7 0,0-1-1 15,0-1 4-15,0-3 2 0,-2-3 10 16,3-3 48-16,7 0 7 16,4-26-66-16,-4-6-10 15,0 12-18-15,5-5-33 0,21-33-185 16,-19 26 21-1,111-161-3415 1</inkml:trace>
  <inkml:trace contextRef="#ctx0" brushRef="#br0" timeOffset="21882.67">23116 4670 3530 0,'0'-11'-21'0,"0"11"32"0,0-17 97 0,0 9 115 16,0-15 508-16,20 12-402 0,-20 0-92 15,30 1-97-15,34-13 17 16,-42 18-144-16,3 2-6 0,22 1-3 16,-26 2-2-16,0 0-2 0,0 0 3 15,1 0-2-15,-1 17 0 0,15-17 4 16,-21 22 8-16,1-22 5 0,-5 24 13 0,-1-8 8 16,-6 2 2-16,-3 27 55 0,-1-18-50 15,-24 0 0-15,24 3-7 0,-38 2 4 16,-37 56 64-16,50-61-79 15,-21 19 17-15,27-29-26 0,4-4-7 16,4-4 1-16,1-2 15 0,2-1 10 16,5-1 45-16,3-5-58 0,0 0-11 15,0 0-14-15,20-19 0 0,-20 19-6 16,61-50-32-16,-32 23 12 0,7-2 3 0,4-2 4 16,2-1 5-16,44-32-14 0,-48 36 14 15,-1 2 0-15,-1 1 3 0,-7 4 3 16,-5 1 5-16,11-15 12 0,-23 19 2 15,-2 2 5-15,-4 1 6 0,-2 1 1 16,-3 3 4-16,-1-8 15 0,0 11-24 16,0 1-8-16,0 2-1 0,-20 0-4 15,20 3-7-15,-20 0 2 0,20 0 2 16,-20 0-2-16,9 24 1 0,-4-24 0 0,-15 47 3 16,13-25-3-16,5 2 1 15,2 1 0-15,0 1 5 0,4 0-3 16,4 29-14-16,2-29-2 0,0-1-11 0,27 0-12 15,-27-2-30-15,46 19-141 16,-26-25 46-16,4 0-91 0,3-5-164 0,0 0-170 16,5-4-110-16,38-2-1151 0</inkml:trace>
  <inkml:trace contextRef="#ctx0" brushRef="#br0" timeOffset="22421.38">24415 4385 4966 0,'-3'-7'79'0,"1"2"70"0,1 0 73 0,-3 3 39 0,3-3-39 0,0 3-47 0,-1-1-56 0,2 3-5 0,0 0-89 16,0 0-3-16,0 0 14 0,0 0 8 15,0 0 6-15,22 0-9 0,-22 0-21 0,31 22 0 16,-8-22-18-16,38 21 0 16,11 21-45-16,-34-29-3 0,-1 2-15 15,-1-3-3-15,-1-1 1 0,26 8-17 16,-16-3 59-16,-25-11 27 15,-7-3 18-15,-4 0 15 0,-2 0 24 16,-2-2 5-16,-1 0-1 0,-4 0-10 16,0 0-23-16,0 0-2 0,0 0-9 15,0 0-17-15,0 0-3 16,0 0 10-16,0 19 16 16,-13 12 0-16,-7-3 6 15,20-12-21-15,-47 41 1 0,30-35-8 16,-3 3-11-16,-3 5 12 0,-5 2-7 15,-2 4-2-15,-32 35-28 16,-3 3-116-16,34-40 22 0,5-5-42 16,3-4-39-16,4-4-81 0,5-3-160 15,2-6-291-15,2-2-270 0,6-3-252 16</inkml:trace>
  <inkml:trace contextRef="#ctx0" brushRef="#br0" timeOffset="25246.06">22124 5022 2954 0,'-3'0'0'0,"0"0"0"0,0 0 94 0,2 0-53 0,0 0-13 0,0 0-38 15,1 0 10-15,0 0-12 0,0-12-1 16,0 12 13-16,0 0 16 0,0 0-13 16,18 0 47-16,-18 0-11 0,0 0 191 15,0 0-45-15,0 0 98 0,0 0 45 16,0 0-18-16,0 0 315 15,0 0-495-15,20 0 86 0,-20 0-129 16,20 0-13-16,-5 0-23 0,4 0-7 16,3 0-12-16,26-13-4 0,-22 13-19 15,2 0-5-15,-1-11-3 0,1 11-5 16,-2 0-1-16,17 0-17 0,-23-5-3 0,-4 5-7 16,-4 0 0-16,-4 0-1 0,1 0 6 15,-7 0 2-15,-2 0-50 0,0 0-89 16,0 0-137-16,0 0-1140 15,0-15 1067-15,0 15-209 0</inkml:trace>
  <inkml:trace contextRef="#ctx0" brushRef="#br0" timeOffset="25740.01">22685 4616 3373 0,'8'-3'50'0,"-1"1"75"0,-7 0 157 0,8 0 63 0,-5-3 364 15,-3 5-498-15,0 0-58 0,0 0-73 16,11 0 152-16,-6 0-142 16,1 0-2-16,3 0-3 0,15 18 49 15,-9-18-79-15,-3 21-5 0,2-21 3 0,-2 22 4 16,7 9 47-16,-14-14-55 16,-3 4-3-16,-2 4 2 0,0 2 7 0,0 0 2 15,-30 35 40-15,-3-32-65 0,16-1-3 16,0-1-8-16,0-3 2 0,3-3-4 15,1 12 11-15,-3-21-18 0,16-3-1 16,0-2-3-16,0-2 8 0,0 1 20 16,0-7-17-16,34 0-2 0,-15 0-6 15,4 0-3-15,3 0-2 0,36-22-7 16,-28 2-4-16,0 20-5 0,-1-21-9 16,-2 21-19-16,-1-18-19 0,15 5-97 15,-28 13 62-15,-3-9-8 0,-6 9-15 0,-2 0-42 16,1-6-390-16,-4 2 64 15,-3 2-130-15,1-1 5 0,-1-1 14 0,1 0-70 16,0-4-680-16</inkml:trace>
  <inkml:trace contextRef="#ctx0" brushRef="#br0" timeOffset="27301.05">25637 4342 3345 0,'0'-2'387'0,"0"-2"86"0,0 3 6 0,0 0-143 0,0 1-111 16,0 0-71-16,0 0-46 0,0-2-5 15,-1 2-34-15,1 0 49 16,-2 0-48-16,0 0-39 0,2 0 9 16,-4 0 20-16,4 0-7 0,-2 20 1 15,0-20-16-15,1 18-11 0,1-4 6 16,23 52 35 0,-4-43-63-16,-19-12 0 15,30-3-1-15,26 11 0 16,-35-13-2-16,1-5 2 0,0 1 1 15,1-2 0-15,-1 0 1 0,-2 0 0 0,14-17 11 16,-5 0 52-16,-19 17-17 16,-2-21 4-16,-3 7-13 15,3-16 42-15,-2 2-14 0,-6 14-41 16,0 3-1-16,0 2-2 0,0 2-3 16,0 3-5-16,0 1-6 0,0 0-7 15,0 3-3-15,0-1 5 0,0 1 0 16,0 0 33-16,0 0 14 15,0 0-28-15,0 0 3 0,0 0 21 16,0 0-16-16,0 0-25 16,0 0-4-16,0 0-4 0,0 0 0 15,0 0-4-15,0 0 8 0,0 0-1 0,-16 16 3 16,16-16 2-16,0 19 0 0,0-5-1 16,-9 3 2-1,2 62 5-15,7-56-12 16,0 44 1-16,0-45-7 0,0 3 5 15,0 4-1-15,0-2-1 0,0 1-6 16,34 54-108-16,-34-55 30 16,31 33-353-16,-31-46 222 15,11-1-72-15,-11-5-191 0,0 1-412 16,5-5-248-16</inkml:trace>
  <inkml:trace contextRef="#ctx0" brushRef="#br0" timeOffset="28477.49">21372 6340 3381 0,'-17'2'0'0,"-1"3"-14"0,2-4 14 0,-14 1 210 16,16-2 101-16,3 0 6 0,1 0-46 15,3 0-89-15,3 0-118 0,1 0-4 16,2 0-31-16,1 0 72 0,0 0 37 16,0 0 5-16,28 0 105 0,-28 0-176 15,29 0 2-15,-8 0-18 0,4 0-12 16,1-22-13-16,33 5-23 0,-28 17-6 16,2-15-8-16,-3 15 1 0,4-21-21 15,-3 21-58-15,30-26-256 0,-34 19 51 0,-2 0-83 16,-3 1-70-16,-2 6-19 0,5-9-262 15,-19 6 193-15,-3 3-71 0</inkml:trace>
  <inkml:trace contextRef="#ctx0" brushRef="#br0" timeOffset="28705.61">21271 6497 4044 0,'-44'28'22'0,"28"-17"70"0,3-3 82 16,4-2 84-16,3-3 41 0,5 1-29 15,1 0 112-15,19 0-279 0,-19-3-40 16,40-1-34-16,-11 0-12 0,6 0-7 16,52-21 1-16,-41 21-8 0,3-20-21 15,0 20-34-15,-1-23-51 0,36 0-311 16,-49 23 81-16,-4-19-89 0,-2 10-26 16,-7 0-19-16,-3 2 119 0,6-13-449 15,-16 8 211-15</inkml:trace>
  <inkml:trace contextRef="#ctx0" brushRef="#br0" timeOffset="28987.79">21551 6100 4072 0,'0'-8'312'15,"0"4"-19"-15,0 1 29 0,23-6 153 16,-7 5-360-16,-16 0-35 0,21 0-5 15,-8 1-3-15,1 1-12 0,13 2 27 16,-12 0-46-16,-3 0-5 0,4 0 0 16,-4 0 9-16,2 22-4 0,15-3 41 15,-16-19-49-15,2 27-1 0,-3-11-8 0,0 4-7 16,8 26-3-16,-14-23-12 0,-2 4-14 16,-2-1-12-16,-2 3-37 0,0 1-49 15,0 29-307-15,-29-30 20 0,29 0-181 16,-31 2-66-16,11-5-331 0,-3 3 17 15</inkml:trace>
  <inkml:trace contextRef="#ctx0" brushRef="#br0" timeOffset="34582.75">22674 6013 3417 0,'-4'0'-11'0,"4"0"22"0,-2 0 76 0,2 0 105 0,0-21 444 16,0 21-388-16,0-19-76 0,0 19-100 15,17-12 5-15,-17 2 76 0,21 10-62 16,-21-7-5-16,18 7-4 0,-18-8-6 15,16 8-17-15,1-2 33 0,-12 0-42 0,3 0 2 16,-2 2 1-16,-1 0 3 16,0-1 3-16,5 1 29 0,-5 0-60 0,1 0-11 15,-2 0 4-15,2 0 0 0,4 0 31 16,-4 0-21-16,1 0-4 0,-2 17-4 16,1-17 0-16,-1 14-6 0,5 4 20 15,-4-7-19-15,-2 1-2 0,3 0 0 16,-6 3 8-16,1 2 3 0,-2 22 29 15,0-14-37-15,-22 2-5 0,22 3-10 16,-39 2 4-16,-12 31 0 0,25-34 4 16,-1-2-2-16,2-3 6 0,4-8 15 15,5-4 17-15,5 0 92 0,1-11-86 0,10-1-21 16,0 0-23-16,0-23-4 0,35 23-1 16,8-63 3-16,-18 34-7 0,5-4-2 15,0-3-3-15,3-1-1 0,33-33-7 16,-36 36 8-16,1 2-4 0,-3 1 1 15,2 3-3-15,-3 3 0 0,18-18 6 16,-28 26 6-16,-3 3 5 0,-4 3-2 16,-4 2 10-16,-1 3 3 0,0 0 19 15,-5 5-27-15,0-1-5 0,0 1-4 16,0 0-2-16,0 0-7 0,0 0 2 16,0 1 1-16,0 0 1 0,-18 0 0 0,18 0 3 15,-13 0-1-15,13 17 1 0,-20-17 2 16,9 20 0-16,-1-7 1 0,-1 4-1 15,-10 23 5-15,14-16-5 0,-1 1 1 16,7 2-1-16,3 0-2 0,0 27-14 16,0-27-7-16,29 2-13 0,-29-2-15 15,34-3-11-15,-13-1-20 0,27 15-119 16,-23-24 58-16,3-3-80 0,1-5-184 16,5-5-227-16,1-1-138 0,33-22-1341 15</inkml:trace>
  <inkml:trace contextRef="#ctx0" brushRef="#br0" timeOffset="47812.95">24448 5953 2779 0,'-4'0'3'0,"0"0"4"0,-1 0 56 0,3 0 15 16,-1 0-15-16,-1 0-2 0,1 0-71 15,1 0 14-15,2-12 8 0,0 12-12 16,-1 0-12-16,1 0-1 0,0 0 26 16,-1 0 9-16,1 0-44 0,0 0 38 15,-3 0 12-15,2 0-3 16,-4 0 60-16,1 0-35 15,-5 12 93-15,6-12-91 0,1 0-1 16,1 0-11-16,-1 0 4 0,2 0-13 16,-1 0 64-16,1 0-46 0,0 0 22 15,0 0-24-15,0 0-13 0,0 0 44 16,0 0-17-16,17 0-20 0,-17 0-1 0,19 0-19 16,-6 0-2-16,20-17-1 0,-17 17-18 15,3-14 2 1,54-5-12-16,-39 11 10 0,-18 4-29 15,39-3 58 1,-36 4-29-16,-13 3-10 0,-1-2 1 16,-2 2-11-16,-2 0 1 0,0 0-11 15,-1 0-109-15,0-1-40 0,0 1-27 16,0 0-25-16,-20-2-64 0,20 1-239 0</inkml:trace>
  <inkml:trace contextRef="#ctx0" brushRef="#br0" timeOffset="48191.65">24897 5726 3764 0,'4'-3'83'0,"-2"1"42"0,2-2 280 0,-4 0-131 0,2 1 3 15,-2 2-53-15,2-3-44 0,2 2-94 16,8-3-6-16,-3 2-47 0,2 1-6 0,0 1 0 16,3 0 3-16,14 1 12 15,-14 0-28-15,-1 0 7 0,-1 0 3 0,-3 20 15 16,1-20 13-16,1 18 85 0,-5 30 64 16,-6 7-12-1,0-41-161-15,0-1 0 16,0-2 1-16,-18-2-2 0,18 0-8 15,0 5 19 1,0-5 96-16,25-9-111 0,-25 0-11 0,52 0-2 16,42-48-32-1,-11 19-93-15,-40 13 9 0,2 1-26 16,0-2-27-16,38-10-324 0,-50 14 85 16,-3 2-155-16,-6 4-47 0,-4 0-70 15,-8 2-142-15</inkml:trace>
  <inkml:trace contextRef="#ctx0" brushRef="#br0" timeOffset="54643.81">23502 7593 3028 0,'-5'3'13'0,"-3"0"38"0,4-3-32 0,1 1 36 16,1-1 11-16,1 1-16 0,0-1 30 16,0 0-3-16,1 0 1 0,0 0 58 15,-1 0 55-15,1 0 20 0,0 0 161 16,0 0-223-16,0 0 2 0,0 0-11 15,0 0 0-15,0 0-3 0,0 0 87 16,0 0-138-16,26 0-29 0,-26 0-12 16,28 0-23-16,-7 0-2 0,27-15-7 0,-23 15-15 15,2-12 2-15,1 12 5 16,-1-10-11-16,23 3-15 0,-28 7-4 0,0-5-9 16,1 3-18-16,-5 1-13 0,0-3 8 15,9 1-36-15,-16 3 54 0,-4-1-18 16,-2 1-25-16,-3-3-14 0,2 3-53 15,-3-3-396-15,-1 2 188 0,0-1-5 16,0 0 81-16,0-1-65 0,0 1-226 16</inkml:trace>
  <inkml:trace contextRef="#ctx0" brushRef="#br0" timeOffset="56960.45">24394 7232 3564 0,'0'0'21'0,"0"0"17"0,0 0 59 0,0 0 99 15,0 0 83-15,0 0-21 0,0 0 49 16,0-15-269-16,0 15-38 0,0 0 15 16,24-8 12-16,-2-4 79 0,-22 12-39 15,27-11 13-15,-10 6 6 0,0-1 3 16,-3 1 6-16,9-2 50 0,-13 4-96 16,-2 3-8-16,0-1-4 0,-2 1-2 15,0 0 48-15,2 0 15 16,-3 22-16-16,-4-4-50 0,0-6-1 0,-1 5-1 15,0 1-2-15,0 3-9 16,0 26 14 0,-37 50-13-16,19-73-15 0,-3 12 12 0,0-4 22 15,1-6 53 1,16-23-44-16,0 1 58 0,4-4-58 16,0 0-17-16,0 0-12 0,0-19-9 15,18-1-10-15,-18 6-3 16,22-3-2-16,9-25-21 0,-12 17 14 15,2-2-8-15,3-1-5 0,1 1 1 16,27-30-13-16,-25 30 29 0,-1 3 2 16,-3 0-3-16,0 0 4 0,-6 4-5 0,12-12 9 15,-19 19 4-15,-1 1-2 0,-4 0 0 16,-1 0 5-16,-2 4 2 0,0-6 27 16,-2 10-20-16,0 0-4 0,0 0-5 15,0-1 1 1,-16 3-2-16,0 2-5 0,16 0-2 15,-17 0 2-15,-2 23-4 0,9-23 2 16,-1 24 1-16,-1-9 8 0,1 3 0 0,2 0-2 16,-7 40 2-1,12-22-5 1,23 19-27-16,-19-45-1 0,19 0-12 0,9 4-87 16,-12-7 31-16,45 2-414 15,-38-9 160-15,1 0-157 0,-1 0-114 16,2 0-143-16,26 0-850 0</inkml:trace>
  <inkml:trace contextRef="#ctx0" brushRef="#br0" timeOffset="57838.99">25477 6831 4029 0,'0'0'9'0,"0"0"59"0,0 0 291 0,0 0-55 0,-17 0 16 0,17 0-51 0,-12 0-57 0,12 0-100 16,0 0-67-16,-7 0-50 15,7 0 6-15,0 0 11 0,0 0-1 16,0 0-5-16,0 0 4 0,0 0-2 16,0 0 12-16,0 0-12 0,0 0 3 15,0 0 4-15,0 0 10 0,0 0 51 16,0 0-37-16,18 0 19 16,0 0-52-16,-18 0 3 0,23 14-3 15,-10-14-6-15,5 12-1 0,23 0-7 16,98 25-95-1,-116-34 79-15,15 3-16 0,-21-5 29 16,1 0 4-16,-4 0 7 16,2-1 2-16,-3 0 7 0,3 0 57 0,-10 0-18 15,-3 0 4-15,-1 0-5 0,0 0-7 16,-2 0-11-16,0 0 4 0,0 0-25 16,0 0-2-16,0 0-6 0,0 0-1 15,0 0 0-15,0 0 9 16,0 12 71-16,0-12-41 15,0 12 34-15,0-5-43 0,-13 3-5 16,13 5-11-16,-11-1-2 0,-7 26 2 16,7-15-8-16,-3 1 0 0,1 4-2 15,-33 65-9-15,31-63-6 0,1-3-18 16,-1 1-24-16,-5 19-150 16,13-30 45-16,2-3-92 0,3-4-166 0,0-1-190 15,2-6-81-15,0-5-781 0,0 0 855 16</inkml:trace>
  <inkml:trace contextRef="#ctx0" brushRef="#br0" timeOffset="58335.89">26342 6648 4867 0,'10'-12'140'0,"2"3"69"0,-3-1-7 16,22-4 48-16,6 0-219 15,1 4-24-15,-20 6-10 16,32-1 16-16,-38 5-4 0,3-1 1 16,-7 1 5-16,-1 0 6 0,0 0 11 15,-2 0 40-15,-5 0-29 0,0 15 1 16,0-15 0-16,0 14 1 0,-21 10 11 15,-2 13-35-15,-12 5-8 16,-6 3-4-16,1-3-8 16,20-24 4-16,4-2-6 0,-16 18 9 15,23-29 4-15,7 0 9 0,-2-4 8 16,4-1 94-16,0 0-91 16,0 0 12-16,23 0-29 0,-23-17-2 15,22 17-3-15,-4 0 1 0,2-21 0 16,21 5 14-16,-19 16-11 0,0-12-2 15,-2 12 5-15,-1-8 4 0,-4 8 1 16,27 0 30-16,-23 0-35 16,-11 0-9-16,0 22 1 0,-2-22 3 0,-1 14-6 15,-1-14-1-15,1 35-4 16,-5 12-10-16,-20-10-65 16,20-18-16-16,-35 2-58 0,12 1-60 15,-2 0-147-15,-40 20-961 0,29-23 372 16,-7-1-154-16,2-3 361 0</inkml:trace>
  <inkml:trace contextRef="#ctx0" brushRef="#br0" timeOffset="59215.08">23284 8149 3211 0,'-15'4'-12'0,"1"0"24"0,2 0 32 0,2-1 26 16,1-3 330-16,5 2-194 0,3-2-10 15,1 0-8-15,0 0 14 0,0 0 18 16,26 0 159-16,-26 0-254 0,26 0-47 16,-26 0-14-16,32 0-16 0,22 0-10 15,-35 0-42-15,22 0-21 16,-20-15-22-16,2 15-49 0,2-8-83 16,0 8-93-16,4-12-87 0,27-4-490 15,-28 7 513-15,-4 0 91 0,-6 2-98 0,-1-1-181 16</inkml:trace>
  <inkml:trace contextRef="#ctx0" brushRef="#br0" timeOffset="59433.88">23286 8433 3538 0,'-18'14'88'0,"-3"5"407"15,16-16-194-15,1-2 4 0,4-1-86 16,0 0-33-16,0 0-53 0,26-20 22 15,11 20-132-15,-14-19-16 0,6 19-18 16,4-28-41-16,0 13-70 0,34-14-352 16,-35 15 103-16,-2 1-1 0,0 1 22 15,-4 0 11-15,17-11 21 0,-28 13 227 0,0-2-24 16,-2 0-146-16,-1 1-247 0,-4-3-87 16</inkml:trace>
  <inkml:trace contextRef="#ctx0" brushRef="#br0" timeOffset="59677.93">23594 8007 3287 0,'-13'0'23'0,"1"0"92"0,-4 0 311 15,11 0-133-15,-1 0-21 0,2 0-16 0,4 0-3 16,0 0-6-16,0 0 190 16,19 0-268-16,-19 18-46 0,23-18-31 0,-5 0 1 15,24 19 40-15,-20-6-82 0,6-13-9 16,0 14-4-16,1-14 0 0,-1 17-11 15,25 8-4-15,-27-10-20 0,-5 1 1 16,-3 3 0-16,-3 1-3 0,-5 2-3 16,-5 26-32-16,-5-20-21 0,0 1-32 15,-26 1-53-15,26 4-82 0,-65 29-621 16,36-31 215-16,-1 2-35 0,-2-2-114 16,0-1-9-16,0-3 51 0</inkml:trace>
  <inkml:trace contextRef="#ctx0" brushRef="#br0" timeOffset="62933.98">24638 8110 3141 0,'-2'0'0'0,"1"0"25"0,-2 0 2 0,1 0 99 0,2 0-1 16,0-15 34-16,0 15 4 0,0 0-32 16,0-13 93-16,0 13-109 0,0-10 29 0,16 10 10 15,-16 0-4-15,0-8 11 16,17 4 123-16,-5 4-154 0,-12-3-24 0,15 2-31 15,-15-4-2-15,16 3-14 0,5-1 31 16,-14 1-57-16,2 1-8 0,2 0 0 16,-4 1 3-16,0 0 3 0,7 0 39 15,-11 0-43-15,4 0-2 0,-5 16-2 16,2-16 8-16,1 17 42 0,-4 9-45 16,-1-9-1-16,0 3-11 15,0 49 34-15,-24-44-38 0,24 0 2 16,-19-1-2-16,-1 16 18 0,20-24-21 0,-14-2-5 15,14 0 2-15,-11-5 1 0,11 0 31 16,-7-7-10-16,7-2 9 16,0 0 41-16,0 0-73 0,0-17-8 15,0 17 2-15,19-23-1 0,3-11-6 16,-9 11 2-16,4-2-3 0,0-3-2 16,3 0 1-16,21-26 0 0,-22 32 4 15,0-2 0-15,0 3 1 0,0 3 3 16,-3-1 1-16,14-13-3 0,-17 15 0 15,-3 2 5-15,-1 2 3 0,0 2-4 16,-3 2 5-16,0-7 12 0,-4 13 4 16,-2 1 3-16,0-3 0 0,0 1 1 0,0 1-7 15,0 0 2-15,0 1-20 16,-18 1 0-16,18 1-6 0,-14 0 6 0,-6 18 6 16,9-18 0-16,-3 20 1 0,1-20-1 15,0 28-2-15,-1-13 4 0,-8 22-3 16,14-19-3-16,2-1-2 0,1 2 1 15,2-1 0-15,3 1-1 0,0 13-8 16,0-17-11-16,0 2-11 0,25-2-25 16,-25 2-18-16,55 8-144 0,-31-12 54 15,3-2-91-15,5-2-135 0,-1 2-193 16,3-4-74-16,32 5-809 0</inkml:trace>
  <inkml:trace contextRef="#ctx0" brushRef="#br0" timeOffset="65983.83">25688 7772 3214 0,'1'0'24'0,"0"0"5"0,0 0 32 0,0 0 229 15,0 0 314 1,-1 0-387-16,0 0-104 0,0 0 19 16,0 0 275-16,0 0-318 15,0 0-17-15,0 0 80 0,0 0-88 0,0 0-8 16,0 0-8-16,0 0 11 0,0 0 18 16,0 0 66-16,0 14-75 0,0-14-19 15,-18 20 0-15,18-8 4 0,-16 2-2 16,-7 17 54-16,8-15-51 0,-1 2 4 15,-2 1-2-15,0-1-1 0,-18 20 33 16,19-20-47-16,1 1-5 0,-1 0-4 16,3 2-8-16,3-4-4 0,-6 11 0 15,10-15-14-15,4-2-6 0,1-4 3 16,2 0 2-16,0-1 2 0,0 1 16 0,21-2-7 16,-21-2 10-16,20 1 0 0,-20 0 1 15,51 3 7-15,-30-4-30 0,-1 1 0 16,5-1 0-16,0 1-3 0,1 0 3 15,51 10 1-15,-52-9-8 16,20 6 0-16,-25-5 3 0,-1 0 0 16,-4 0 0-16,1 0 0 0,6 4-7 15,-13-6 0-15,-2-1-4 0,-3 2-6 16,-1-4-10-16,1-1-9 0,-2 0-88 16,-2 0 38-16,0 0-25 0,0 0-22 0,0 1-39 15,0 1-54-15,0-2-511 16,0 1 168-16,0-1-36 0,0 0 88 15,0 0-262-15</inkml:trace>
  <inkml:trace contextRef="#ctx0" brushRef="#br0" timeOffset="67031.82">26172 7866 3336 0,'-7'4'73'0,"2"-2"110"0,2-2 181 0,1 0 76 0,0 0-32 15,-2 0-86-15,-1 0-31 0,3 0-224 16,2 0-33-16,-2 0 5 0,2 0-17 0,-2 0 9 16,2 0-24-16,0 0 4 15,0 0-4-15,0 0 8 0,31 0-5 0,-1-16 5 16,-9 16-17-16,4-20-3 0,0 20-3 15,4-18-5-15,-2 18-20 0,20-23-140 16,-29 23 11-16,-2-11-79 0,-4 6-107 16,-4 5-124-16,-3-5-26 0,-5-2-727 15,0 5 585-15</inkml:trace>
  <inkml:trace contextRef="#ctx0" brushRef="#br0" timeOffset="67566.64">26674 7566 3844 0,'3'-9'-11'0,"1"2"11"0,-2 1 0 15,3-2 105-15,2-1 152 0,16-12 420 16,-2 12-634-16,-7 3-23 15,-3 1 5-15,29-3 114 16,-24 5-89-16,-5 2-5 0,3-4 24 0,-3 4-5 16,10 0 64-16,-15 1-81 0,-1 0-6 15,1 0 0-15,-3 0-2 0,-1 0-3 16,1 0 21-16,-3 19-32 0,0-19-3 16,0 0 0-16,0 15 4 0,0 0 0 15,0-6-20-15,0 0-4 16,-17 18 19-16,-3-17-8 0,20-3 2 15,-13 1-1-15,13-3 1 0,-11 5 8 16,11-8-1-16,0-1 5 0,0 1 1 16,0-2 0-16,0 0 27 15,0 0-44-15,0 0 29 0,0 1-7 0,0 2 9 16,0-2-1-16,0 1-1 0,15 1-5 16,4 7 32-16,5-7-55 15,10 0 11-15,-16-1-15 0,0 0 1 16,-1-2 0-16,2 4-1 0,12-1 37 15,-20-1-16-15,-1 2 9 0,-4-1-3 16,-1-1 2-16,-5 1-2 0,2 12 17 16,-2-6-36-16,0 3-8 0,-25 31 0 15,0-26-10-15,25 2-11 0,-31 0-29 16,1 18-138-16,15-18 26 16,-1 0-60-16,-1-1-121 0,0-2-259 0,0 0-133 15,-19 7-1555-15</inkml:trace>
  <inkml:trace contextRef="#ctx0" brushRef="#br0" timeOffset="78364.81">11468 6976 3111 0,'-2'0'15'0,"0"0"46"0,-1-17 22 0,2 17 50 0,1 0 36 16,0-12 13-16,0 12-124 15,0-15-58-15,0 15 85 0,36-28 207 16,-36 22-229-16,16-2-28 0,1-6 72 15,-17 7-38-15,18 2 18 0,-9 0 16 16,1-1-39-16,-2 1-16 0,12-4 3 16,-12 5-42-16,1 0-13 0,1 1 51 15,2-1 5-15,9-1 64 0,-9 5-95 16,-1-2-8-16,2 2 28 0,0 0-7 0,-2 0 18 16,13 0 40-16,-15 0-48 15,0 0-3-15,0 19 16 0,-4-19 12 16,-1 0 14-16,0 24 82 0,-4 1-108 0,0-7-18 15,0 1-12-15,-24 6-12 16,-5 29 10-16,9-24-18 0,-1-1-2 0,-1 2 2 16,0-3-3-16,1 0 0 0,-19 20 0 15,21-26-6-15,2-4 1 0,1-3 0 16,5-2 8-16,0-2 37 0,-7-2 81 16,13-6-65-16,2-3-29 0,2 0-16 15,1 0-4-15,-2 0 11 0,2-18-11 16,0 18-9-16,0 0-3 0,0-15-2 15,0 15-3-15,0-14 4 0,0 14-4 16,17 0 6-16,-17-7 1 0,16 7-1 0,-16 0 4 16,39 0-1-16,-21 0-3 0,1 0 3 15,4 0-3-15,-1 22-1 0,23-7 0 16,-20-15 3-16,0 16-2 0,0-16 0 16,-3 17 0-16,0-17-1 0,15 25-9 15,-18-18-2-15,-3 1-31 0,-2-1-25 16,-3 0-33-16,11 5-215 0,-13-6 64 15,0-2-135-15,-1-1-118 0,-2 1-87 16,1-3 1-16,5-1-809 0</inkml:trace>
  <inkml:trace contextRef="#ctx0" brushRef="#br0" timeOffset="79007.39">12417 6752 4517 0,'-5'0'13'0,"-1"-18"151"0,1 18 114 0,-2 0 14 0,2-15-26 0,-1 15-81 15,6 0-175-15,0 0-9 0,0 0-2 0,0 0 10 16,0 0 7-16,27 0 54 15,6 17-36-15,-12-17-12 0,6 15-9 0,-1-15-4 16,37 30-5-16,-34-19-4 16,3 2 0-16,-3-1 2 0,3 2-6 0,-1-1 0 15,25 12 7-15,-33-12-4 0,2-2 4 16,-6-1-6-16,-2 0 1 0,-2-3 1 16,5 4 4-16,-15-7 32 0,-1-3 25 15,1 1 16-15,-5-2 12 0,0 1 28 16,0-1-82-16,0 0-8 0,0 0-5 15,0 0 0-15,0 2 6 0,0 1 40 16,0 7 21 0,-13 2-35-16,13-4-24 0,0 2 3 0,-9-2-9 15,2 13 28-15,2-6-37 0,0-2 1 16,-5 3-9-16,1 2 3 0,-1 1-4 16,-19 27 4-16,12-23-7 0,-2 5 0 15,0-1 0-15,-4-1-2 0,2 5-4 16,-23 22-6-16,24-28-22 0,2-3-32 15,0 0-35-15,2-6-39 0,-9 12-220 16,16-19 71-16,2 1-193 0,3-4-153 16,0-3-135-16,4-1-285 0</inkml:trace>
  <inkml:trace contextRef="#ctx0" brushRef="#br0" timeOffset="80131.1">13340 6786 3376 0,'-3'0'242'0,"-1"0"195"0,2-14 652 16,2 14-969-16,0 0 41 0,0 0-146 16,0-11-1-16,0 11-2 0,17-7 132 15,4 1-78 1,-7 2-16-16,3-1-1 0,2 1 12 0,0 1-19 15,4-1 2-15,-3 3 2 0,0-1-4 16,-1 2 2-16,12 0 37 16,-10 0 34-16,-13 19-58 0,-3-19-2 15,1 19 0-15,-4 11 56 16,-2 8-33-16,0-13-56 0,-31 0-7 16,31 3-2-16,-29-2-5 0,15 0-3 15,-4 23 0 1,-22-3 6-16,40-39-8 0,0-3 16 0,0-4 44 15,0 0-14-15,0-24-46 16,0 24-2-16,27-27-4 0,-27 5-6 16,23-1 1-16,-8-4-1 0,3-4 5 15,2-1-2-15,25-34 4 16,-7 8 0-16,-19 33 2 0,-2 2 3 16,-1 4-6-16,-7 1 3 0,0 5-2 15,-4 0 1-15,0 2 2 0,-3 2-1 16,0 0 6-16,-2 1 0 15,0 8-10-15,0 0 0 0,0 0 3 16,0 0 7-16,-19 19-3 0,19-19 3 0,-19 25-2 16,19-9 1-16,-27 1-4 0,13 4 0 15,-20 41-3-15,25-40 2 16,9-3-1-16,0 2-1 0,0 1 1 16,0 19 9-16,23 3-25 15,3-26-29-15,-8 0-40 0,1-4-35 16,1-1-53-16,21 4-323 15,-1-11-593-15,-17-6 142 0,-2 0-273 16</inkml:trace>
  <inkml:trace contextRef="#ctx0" brushRef="#br0" timeOffset="80317.47">14065 6744 4328 0,'-20'0'521'0,"9"0"-239"0,11 0-97 0,0 0-131 0,0 0-21 16,0 0-33-16,0 0-5 0,0 0 15 15,31 0-8-15,-15 0-8 0,31 0-1 16,9 0 20-16,-31 0-20 16,0 0-76-16,0 0-158 0,-3 0-304 15,-3-16-346-15,2 16-225 0</inkml:trace>
  <inkml:trace contextRef="#ctx0" brushRef="#br0" timeOffset="80771.31">14721 6535 4519 0,'0'-7'374'15,"0"2"192"-15,0 3-256 16,0 2-245-16,0 0-30 0,0 0-10 16,-11 0 79-16,11 15-27 15,-11-15-11-15,2 18 15 16,0 0-31 0,-8 20 5-16,16-31-41 0,0 2-1 15,1-1-6-15,0-1-2 0,0 0-2 16,0-1 7-16,0 1 3 0,0 0 0 15,25 7 11-15,-7 2-15 16,9-8-7-16,-10-1 0 0,2 0-2 16,1 1 0-16,25 6 2 15,-4-2 4-15,-21-5-6 0,-4-1 0 0,-3 0 0 16,-3-1 8-16,-4 3 14 0,-1 0 10 16,-2 1 7-16,-3 5 2 0,0 15 13 15,-19 6-31-15,-3-16-17 16,22-1-2-16,-30 2-3 0,15 1-2 15,-13 11-33-15,6-7-99 16,22-17 23-16,-11-2-43 0,11-2-55 16,-6-4-137-16,6 0-258 0,0 0-321 15,0-28-259-15,-3 11-266 0</inkml:trace>
  <inkml:trace contextRef="#ctx0" brushRef="#br0" timeOffset="80985.32">14802 6516 4724 0,'0'-5'174'0,"0"1"63"0,-18-1 20 0,18 0-34 0,0 2-116 15,0 1-60-15,0-2-39 0,0 2-14 16,36-2 2-16,15-4 4 16,19 0-9-16,56-5-319 0,-83 8 68 15,-5 2-132-15,-2 0-156 0,-1-1-265 16,-5 2-195-16,-3 1-5 15</inkml:trace>
  <inkml:trace contextRef="#ctx0" brushRef="#br0" timeOffset="85145.1">11424 8307 3163 0,'0'-7'-25'0,"0"6"62"0,0-1 2 16,0-2 55-16,0 0 29 0,0 1-34 16,15-7 99-16,-15 6-137 0,12-1 78 15,-12 0 14-15,10-1 1 0,-4 0 44 0,10-3-1 16,-8 3-112-16,-1 3 12 0,3-1 15 16,-2 0 1-16,11-2 75 0,-10 4-115 15,-1-1-12-15,2 1-11 0,0 2 3 16,1 0 9-16,10 0 52 0,-12 0-57 15,2 0-15-15,0 0 7 0,-4 0 4 16,9 18 37-16,-11-18-27 0,3 20 11 16,-4-20 10-16,1 19-4 0,-3-8-11 15,0 20 22-15,-2-12-53 0,0 3-2 16,0 2-7-16,-26 2 1 0,26 4-5 0,-50 30 14 16,31-32-17-16,1 0 0 0,1-5-9 15,2-2 0-15,1 7 27 0,0-21 6 16,14-1 9-16,-6-3-10 0,6-3-3 15,0 0-18-15,0 0-12 0,0-24-3 16,18 24 0-16,-18-30 1 0,22 8-2 16,-22-2 4-16,47-32-7 0,-29 24 7 15,3 2-6-15,-2 0 3 0,2 2 1 16,17-24 1-16,-17 30 0 0,-4 1-3 16,1 4 0-16,-2 2 0 0,-3 1 3 15,11-11 8-15,-21 21-8 0,2 0 6 16,-5 2-5-16,0 2 8 15,0 0-5-15,0 0 0 0,0 0 3 16,0 0-1-16,0 0 11 0,0 0-16 16,0 0 1-16,0 0-4 0,0 16 3 15,-18-16 1-15,18 20 0 0,-18-10 1 16,18 4 0-16,-16 0-2 0,16 0 4 16,-16 3-4-16,10 16 0 0,-7-16-6 15,13 1 4-15,-5 0-4 0,5-3 2 16,0 18-8-16,29-4 3 0,-6-4-26 15,-8-12-1-15,29 14-175 16,-25-22 92-16,1-1-55 0,1-1-133 16,1-2-225-16,3-1-124 0,31 0-1134 15,-29 0 1029-15</inkml:trace>
  <inkml:trace contextRef="#ctx0" brushRef="#br0" timeOffset="85410.72">12311 8263 3488 0,'-25'0'0'0,"0"0"373"0,14 0 34 0,2 0 42 0,-2 0-124 15,5 0-115-15,2 0-130 0,1-14-58 16,3 14 0-16,0 0 5 0,0 0-8 15,0 0-10-15,29 0 8 0,-29 0-15 16,28-9-1-16,-11 9-1 0,5-6 3 16,2 1-3-16,22-5-5 0,-24 7-102 15,1-2-119-15,-5 1-184 0,0-2-150 16,0 2-6-16,13-10-968 0</inkml:trace>
  <inkml:trace contextRef="#ctx0" brushRef="#br0" timeOffset="85865.13">12807 8019 3423 0,'5'-2'192'15,"-3"0"191"-15,0 2 95 0,-2-2-25 16,0 2 190-16,0 0-587 0,0 0-8 15,0 0 58-15,0 0-49 16,0 13 5-16,0-13-2 0,0 0-7 0,-13 16 16 16,13-8-23-16,0 2-17 15,-11-10-20-15,11 8-3 0,0-2 1 16,0-1-2-16,0-1 0 0,22 8 3 16,-22-6-2-16,16 2 0 0,-16-2 0 15,24 1 1-15,8 5-2 0,-14-5-7 16,3-1 1-16,-2 1 2 0,4-1-3 15,-3 2 3-15,31 7-2 16,-37-8 2-16,4 2 17 0,-11-4 10 0,-4 0 17 16,-1 1 8-16,0 1 7 0,-2 12 25 15,0-7-60-15,0 2-11 0,-25 2-7 16,25 0-1-16,-31 3-6 0,-5 14-3 16,17-16 3-16,2-3-2 0,-1-3-1 15,5-3-2-15,-3 1-24 0,-2 1-127 16,8-8 0-16,2-2-71 0,1 0-95 15,0 0-165-15,0-23-773 0,5 23 634 16,2-32-102-16,0 10 106 0</inkml:trace>
  <inkml:trace contextRef="#ctx0" brushRef="#br0" timeOffset="86095.82">12895 7941 4171 0,'0'-2'126'0,"-14"-1"153"0,14 3 71 15,0-4-37-15,-11 3-112 0,11-2-112 16,0-1-93-16,30 1 7 0,-10-1-6 16,4-2 7-16,8 1-2 0,40-13-8 15,-34 10 5-15,2-2-49 0,-4 1-61 16,-2-1-68-16,22-12-479 0,-36 14 249 16,-1-2 12-16,-4-1 66 0,-6 3 99 15,-5-2 58-15,-4-7-1266 0</inkml:trace>
  <inkml:trace contextRef="#ctx0" brushRef="#br0" timeOffset="87696.86">14056 7711 3095 0,'5'-3'0'0,"-1"-1"62"0,-3 0 71 0,1-5 379 16,-2 3-253-16,0 2-58 0,0-2-94 15,0 5-49-15,0-1 31 0,0 1 150 0,0 1-79 16,0 0-22-16,0 0 22 16,0 0-2-16,0 0 1 0,0 0 102 0,0 0-150 15,0 15-16-15,0-15-12 0,-23 17-9 16,-4 11 46-16,8-7-62 0,-7 2-3 16,-1 5-5-16,-2 1-2 0,-5 2-5 15,-28 30 30-15,34-29-37 0,1-3 1 16,5-1-4-16,2-5 5 0,4-1 1 15,-2 13 30-15,11-22-45 0,3-3-11 16,2-2-5-16,2-4-1 0,0 4 5 16,0-3-4-16,29-2-3 0,-29 2-2 15,31-1 0-15,-8 3 0 0,28 7 1 0,-22-6-4 16,1 3-2-16,-1-1 0 16,2 0 2-16,-1 3 1 0,26 14-1 0,-31-13 3 15,2-2-1-15,-4 1-4 0,-2-4 2 16,13 11 1-16,-20-13 1 0,-4 0-1 15,-3-4-2-15,1 2 2 0,-2-4 0 16,-2 2 1-16,-3-1-6 0,-1-2 4 16,0 0-1-16,0 0-4 0,0 0-11 15,0 0-110-15,0 0 14 0,0 0-45 16,0 0-34-16,0 0-88 0,2 0-741 16,-2 0 311-16,2 0-166 0,0 0-49 0,0-23 125 15</inkml:trace>
  <inkml:trace contextRef="#ctx0" brushRef="#br0" timeOffset="88134.91">14482 7829 3488 0,'14'-11'8'0,"9"-32"1024"16,-12 36-765-16,-4 2-88 0,2-2-89 0,0 3-39 15,0-1 39-15,13-4 156 0,-10 7-107 16,2-2-50-16,1 3 2 0,-4-1-12 16,5 2 0-16,13 0 59 0,-18 0-92 15,-2 0 0-15,3 0-1 0,-6 0 6 16,10 16 66-16,-11-16-61 0,-3 0 7 15,3 22 6-15,-2-22 10 0,-1 21-1 16,-2 9 52-16,0-12-82 0,0 3-8 16,0 1-10-16,-26 2-5 0,26 1-4 0,-25 19 1 15,1-22-13-15,24-3-4 0,-20 0-1 16,20-7-1-16,0 10 16 0,0-16-9 16,0-2 0-16,22-4-6 0,0 0-2 15,9 0 0-15,52-25 2 0,-34 25-7 16,4-25-14-16,4 8-42 0,-2 1-39 15,42-14-233-15,-23 0-210 16,-27-1-762-16,-31 14 229 0,-9 0-284 16</inkml:trace>
  <inkml:trace contextRef="#ctx0" brushRef="#br0" timeOffset="89151.49">13138 7383 3184 0,'-5'-14'-12'0,"2"14"60"0,1-8 62 16,-2 8 150-16,0-8 432 0,2 4-410 15,1 4-99-15,-1 0-21 0,2 0 27 0,0-3 4 16,0 3 134-16,0 0-230 0,0 0-23 15,0 0-9-15,0 0 4 0,0 0 2 16,0 0 41-16,0 0-80 16,0 0-12-16,13 0 81 15,-1 0-55-15,-12 0-26 0,15 0 8 16,-3 0-2-16,17 20 16 16,7-20-13-16,15 33 12 15,-34-33-34-15,18 12-2 0,-16 1-3 0,-4-8 0 16,3 2-1-16,2-1-1 15,-2 1 1-15,16 5 1 0,-18-4 0 0,-1-1 0 16,1 0 0-16,-7 1-1 0,2 0 2 16,5 4 13-16,-11-6-8 0,1 4 0 15,-2-3-4-15,-1 1-3 0,9 7-2 16,-8-6 0-16,0-1 3 0,3-3 0 16,-1 2-3-16,-1-2-1 0,8 3-5 15,-10-6 4-15,6 3-5 16,-7-5 8-16,0 0 0 0,1 0 0 15,-3 0-7-15,0 0-22 0,0 0-84 0,0 0 18 16,0 0-28-16,0 0-55 16,0 0-139-16,0 0-814 0,0 0 432 15,0 0 24-15,0 0 10 0,0-20 13 0</inkml:trace>
  <inkml:trace contextRef="#ctx0" brushRef="#br0" timeOffset="89644.45">13553 7343 3290 0,'-4'-4'99'0,"1"1"150"0,1-1 122 0,0 3 25 15,0-3 105-15,0 2-421 0,2 1-43 16,0 1 19-16,0 0 27 0,0 0 19 15,0 0 56-15,0 0-93 0,0 0 4 16,0 0 4-16,0 0 9 0,0 0-12 16,0 0 34-16,0 0-65 0,0 0 5 15,0 0-1-15,0 0-3 0,0 0 14 16,0 0-40-16,0 0-1 0,0 0 29 16,0 0 19-16,0 0-1 0,0 15 22 15,15-15-72-15,-15 12-3 0,0-12 2 0,16 15 0 16,-5-6-1-16,12 8-4 0,-8-7-1 15,-1-1-1-15,1 2 2 0,2-2-1 16,10 7-5-16,-14-10-1 0,-2 1 4 16,-4-1 4-16,0-1 11 0,-5 0 15 15,2 4 76-15,-4-3-41 0,0 3 2 16,0 1-9-16,0 2-4 0,-25 2-9 16,-4 22 15-16,14-17-46 0,-4 1-8 15,-1 0-5-15,2-1-2 0,-15 16-2 16,19-20-20-16,-1-4-48 0,1 4-57 15,0-3-68-15,-2-3-100 0,-22 4-897 0,17-7 302 16,-2-4-327-16,0 2 192 16</inkml:trace>
  <inkml:trace contextRef="#ctx0" brushRef="#br0" timeOffset="96624.86">14330 8949 3270 0,'0'-6'-12'0,"14"-6"82"0,-14 7 16 0,0 1 72 0,0 1-12 15,0 1-38-15,0 0-37 0,0-3-48 16,0 5-12-16,0-2-11 0,0 1 14 15,0 1 8-15,0 0-2 16,0 0 22-16,0 0-31 0,0 0 40 16,0 0 27-16,0 0 33 0,0 0 27 15,0 0-33-15,0 0 15 0,0 0-114 16,0 0 1-16,0 0-7 0,0 0-5 16,0-15-9-16,0 15 52 0,0 0-7 15,0-14 17-15,0 14 12 0,0-9 2 16,18-3 106-16,-18 5-59 0,0 1-9 0,0 1 4 15,0 0 8-15,0 0-22 0,11 1 71 16,-11 4-111-16,0 0-25 0,0 0-20 16,0 0-1-16,0 0 2 0,0 0-1 15,0 0-5-15,0 0 1 0,0 0-6 16,0 0 13-16,0 12 39 0,0-12-17 16,0 0-3-16,0 0-15 0,0 0 0 15,0 0 8-15,-14 0 51 0,14 0-30 0,0 20-8 16,0-20-11-16,0 21 2 15,0 8 27-15,0-12-27 0,0 0-3 16,0 2-9-16,0 0-1 0,0 1-7 0,19 16 8 16,-19-20-12-16,0 1 3 0,0-3-3 15,13 1 0-15,-13-3 1 0,13 7 1 16,-13-9-2-16,0-5 0 0,7 1-1 16,-7-2 1-16,3-1 2 0,-1-3-3 15,-2 0 1-15,2 0-8 0,-2 0-13 16,0 0-57-16,2 0-322 0,-2 0 20 15,0-16-135-15,0 16-69 0,0 0-31 0,0-18-234 16</inkml:trace>
  <inkml:trace contextRef="#ctx0" brushRef="#br0" timeOffset="96942.6">14135 9319 3485 0,'-16'9'0'0,"0"0"-11"0,0-1 33 0,5-2 74 0,3-4 119 0,-6 4 214 0,10-4-306 16,4 0-88-16,0-1-11 0,0-1 39 16,0 0 41-16,29 0 178 0,-29 0-160 0,33 0-13 15,-10 0-19-15,6-23-5 0,5 23-12 16,45-38 35-16,-32 23-66 0,6 1-15 15,2-4-11-15,0 1-8 0,64-15-10 16,-62 18-3-16,1-3 0 0,0 3-2 16,-5 1-1-16,-4-1 1 0,34-7-16 15,-48 11-57-15,-7 2-33 0,-6 3-60 16,-8 1-19-16,-4 1 11 0,-5 1-312 16,-5 2 164-16,0 0-5 0,0 0 41 0,-22 0-69 15,4 0-835-15</inkml:trace>
  <inkml:trace contextRef="#ctx0" brushRef="#br0" timeOffset="97539.15">14443 9438 3480 0,'-3'4'-11'0,"1"-2"0"0,0-1 73 16,2-1 91-16,0 0 349 0,0 0-349 16,0 0-69-16,0 0-76 0,19 0 93 15,5-14 161-15,-24 14-137 0,29 0-73 16,-13-13 16-16,33 13 92 16,-35 0-104-16,-3 0 40 0,-1 0 15 15,5 0 105-15,-11 0-141 0,-2 21-13 16,0-21 5-16,-2 24-6 0,0 6 38 15,0-12-71-15,-20 3-10 0,20 4-10 16,-24-1-5-16,24 2-1 16,-54 49 1-16,54-54-2 0,-19 12 0 0,9-22 2 15,10-4-1-15,0-2 5 16,0-2 65-16,0-3-53 0,0 0-17 16,22-21-5-16,-22-6-1 0,27 7 5 15,-9-5-1-15,5-2-1 0,25-36 3 16,0-4-3-16,-25 36-3 15,14-25-2-15,-22 32 5 0,-4 4 2 16,-3 2 7-16,-1 4-4 16,2-16 47-16,-7 24-19 0,-2 0 33 15,0 5-46-15,0-1-7 0,0 2-4 16,0 0-3-16,0 0 1 0,0 0-2 16,-20 0-2-16,20 20 0 0,0-20 0 0,-19 23 1 15,7 8-3-15,12-12 1 16,-8 2 0-16,8 1-3 0,0 0 3 0,0 0-6 15,20 22-23-15,-20-22-21 0,28-4-36 16,-10 0-37-16,4-3-45 0,2-1-91 16,31 3-747-16,-26-13 305 0,5-4-283 15,1 0 134-15</inkml:trace>
  <inkml:trace contextRef="#ctx0" brushRef="#br0" timeOffset="98746.06">15766 8662 3436 0,'8'-11'-22'0,"-1"0"22"0,0 0 44 0,5-5 512 0,-9 7-135 0,1 4-50 16,-1 0-142-16,0 2-89 0,0 1-61 16,-1-2 83-16,-2 4-58 0,0 0-7 15,0 0-3-15,0 0-9 0,0 0 43 16,0 0-86-16,0 0-3 0,0 15 25 15,0-15 26-15,0 12 17 0,0 13 81 16,-21-8-125-16,21 5-17 0,-19 6 1 16,6 3 8-16,-2 1-1 0,-19 32 39 15,15-33-61-15,2-2-4 0,3-5-9 16,1-4 0-16,-4 9 11 0,10-19-18 16,3-3-1-16,3-2-1 0,0-1 0 0,1 0 7 15,0 3 14-15,0-5-19 0,25 2-3 16,-25-1 2-16,30 0-5 0,-7 1-2 15,32 3-2-15,9-3 1 16,3 5-4-16,-33-5-4 0,-2-1 6 16,-3 2 0-16,-2-3-3 0,20 9-4 15,-28-7 3-15,-3-1 1 0,-3 0 2 16,-4-1-1-16,-4 0-1 0,6-2-4 16,-9 2 3-16,-2-2-23 0,0 0-23 15,0 0-33-15,0 0-168 0,0 0 93 16,0 0-27-16,0 0-54 0,0 0-183 15,0 0-195-15,0 0-1037 0,0-22 714 0,0 22 231 16</inkml:trace>
  <inkml:trace contextRef="#ctx0" brushRef="#br0" timeOffset="100219.37">16469 8466 3238 0,'-11'-5'11'0,"11"-2"13"0,0 2 53 0,0 0 90 0,0-1 46 0,22-7 150 16,-22 6-222-16,17 1 3 0,-17 1 38 15,16-2 4-15,-16 2-28 0,16-2 89 16,-2 2-163-16,-14 1 0 0,13 1-19 15,-6 1 10-15,-1 0 19 0,4-1 31 16,-3 2-66-16,-3 1-2 0,-1 0 26 0,-1 0 20 16,2 0 96-16,-3 20-117 0,-1-20-14 15,0 19-6-15,0-19-2 0,0 26-9 16,0 7 20-16,0-15-43 0,0 1-3 16,-21 3-2-16,21-2 4 0,0 1 0 15,-16 14 33-15,16-17-33 0,0-5-2 16,0-1-9-16,0-2-1 0,0 2 18 15,0-8-3-15,0 0 10 0,0-4-1 16,18 0 1-16,-18 0-14 0,50 0-5 0,-26-30-23 16,6 30 3-16,6-30 0 15,3 10-4-15,0 2 1 0,39-21 0 0,-39 21 1 16,-6 2-2-16,-4 4-26 16,-6 0-33-16,8-1-181 0,-22 9 58 0,-3 4-62 15,-3-3-148-15,-3 1-244 0,0 2-149 16,0 0-1531-16</inkml:trace>
  <inkml:trace contextRef="#ctx0" brushRef="#br0" timeOffset="101179.42">14240 10611 3872 0,'-13'10'0'0,"-3"-10"-14"0,1 10 14 16,3-10 107-16,-12 13 125 0,17-8-128 15,0-3-84-15,3 0 16 0,4 0 12 16,0-2 30-16,0 0 59 0,20 0-67 15,-20 0 0-15,27 0-13 0,-8-23-12 0,29 5 38 16,-19 18-54-16,-2-24 2 0,5 10-23 16,1 1-7-16,-1 0 14 0,37-11-16 15,-37 13 9-15,2 1-72 0,-3 1-136 16,-2 2-163-16,-4 0-115 0,10 0-615 16,-26 6 499-16,-3 1-82 0</inkml:trace>
  <inkml:trace contextRef="#ctx0" brushRef="#br0" timeOffset="101376.36">14273 10767 4236 0,'-6'19'0'0,"6"-12"30"0,0-1 71 16,0-5 39-16,0 2 18 0,25-1 15 16,5-2-135-16,-12 0-21 0,7 0 18 15,3-22-25-15,4 22-30 0,35-24-108 16,-35-4-89-16,0 12-112 0,-2 0-113 15,-7-1 43-15,-3 1 66 0,9-18-797 16</inkml:trace>
  <inkml:trace contextRef="#ctx0" brushRef="#br0" timeOffset="101606.58">14454 10428 3945 0,'-7'-9'-27'0,"5"3"2"15,2-8 0-15,20 3 118 0,-20 3 7 16,36 2 30-16,-11 0 21 0,35-1 239 16,-28 6-218-16,1 1 7 0,-1 0-71 15,0 0 6-15,-3 0 10 0,19 24 48 16,-29-5-105-16,-6-19-20 0,-1 23-14 16,-5-7-13-16,-7 0-13 0,0 26-19 15,-23-16 2-15,23 4-100 0,-34 1-139 16,11 6-225-16,-27 36-900 0,23-38 441 0,-5 2 213 15</inkml:trace>
  <inkml:trace contextRef="#ctx0" brushRef="#br0" timeOffset="110305.1">15159 10138 3247 0,'0'0'11'0,"0"0"1"0,-23 0 37 0,23 0 106 0,0-16 32 16,-19 16-15-16,19 0-47 0,0 0-89 16,0-11-3-16,0 11 65 0,0 0 43 15,0-5 45-15,17-1 158 0,-17 2-166 16,19 1-27-16,-19-1 13 0,19 0-5 16,-19 1-53-16,16-4 34 0,0 4-111 15,-16 0-4-15,9 1-23 0,-9-3 9 16,11 2 6-16,-2-1 9 0,-4 0-14 15,0 3-5-15,1 1 11 0,0 0-2 0,10 0 13 16,-7 0-13-16,0 0 1 16,-1 0 2-16,1 0 9 0,-2 19 10 15,4-19 71-15,-7 14-51 0,-1-14 5 0,-1 16-6 16,0-8 7-16,-2 4-15 0,0 20 14 16,0-13-52-16,-27 5-1 0,27 2-2 15,-26 0 1-15,-1 28 0 0,13-28-8 16,-1-1-1-16,2-2 0 0,5-5 0 15,8-3 0-15,-12 3 0 0,7-12 2 16,5-5 2-16,0-1-2 0,0 0 3 16,0 0 0-16,21-23-4 0,-21-2 0 15,17 6-1-15,-17-3 0 0,63-56-2 16,-46 52 2-16,3-4-3 16,17-26 2-16,-21 31 2 0,0 0-2 0,-2 0 0 15,2 3 0-15,-2-1-1 0,8-9 2 16,-13 18 2-16,-4 3-1 0,0 3 3 15,-2 2-1-15,-3 1-3 0,0-1 11 16,0 4-3-16,0 0-1 0,0 2 1 16,0-3 0-16,-15 2 17 0,15 1-19 15,0 0-1-15,-16 0-7 0,16 0 2 16,-14 0 5-16,-1 0 2 0,5 20-4 16,1-20-5-16,0 18 4 0,0-18 4 0,-1 20 3 15,-3 5 15-15,5-11-14 16,3 1-3-16,1 2-3 0,-1-1-4 15,5 17 0-15,0-16-2 0,0 1 0 0,0 0 0 16,29-2-4-16,-29 0-11 0,57 9-59 16,-32-13 7-16,4-4-29 0,2-3-50 15,2-2-88-15,-1-3-184 0,30 0-930 16,-32 0 286-16,-2-22 71 0,-5 22 200 16</inkml:trace>
  <inkml:trace contextRef="#ctx0" brushRef="#br0" timeOffset="113727.97">15995 9699 3054 0,'0'0'3'0,"0"0"4"0,-16-2 27 16,16 2 46-16,0-3 151 0,-14 2-86 0,14 1-1 15,0-1 14-15,0-1 17 0,0 2 14 16,0-1 135-16,0 1-212 0,0 0-46 16,0 0-23-16,0 0-10 0,0 0 44 15,0 0-35-15,0 0-8 0,0 0-16 16,0 0-3-16,0 0-9 0,0 0 15 16,0 0 6-16,0 0 64 0,0 0 22 15,0 0 15-15,0 0-18 0,18 12-3 16,3-12-66-16,-21 0 0 0,23 12-4 15,-7-12-4-15,16 6-11 0,-16-1-14 16,3-3-12-16,-3 3 0 0,4 0 9 0,1-1-6 16,17 7 9-16,-18-5-12 0,-2 0 4 15,0-1 0-15,0 1-2 0,11 0 3 16,-18-4-2-16,0 1 2 0,-4-1 1 16,1-1-1-16,-2-1-1 0,-1 0 10 15,-5 2 16-15,0-2 20 0,0 0 5 16,0 0 5-16,0 0-19 0,0 0-7 15,0 2-21-15,0-1-9 0,0-1 1 16,0 0-1-16,0 0-1 0,0 0 4 16,0 0 1-16,0 0-1 0,0 0 4 15,0 0 13-15,0 0 45 0,0 0-23 0,0 0-8 16,0 0-2-16,0 0-5 0,0 0-3 16,0 0 29-16,0 0-19 0,0 0 0 15,0 0-4-15,0 0-2 0,0 0 1 16,0 0 32-16,0 0 39 15,0 0 169 1,-14 0-229-16,14 17-2 0,-29 4 29 16,14-9-33-16,0 2 3 15,-36 37 32-15,35-33-56 0,-2 5 3 16,-1 0 2-16,-14 31 30 0,16-23-27 16,-2 5-1-16,-2 1-9 0,3 3 5 15,0 0-7-15,-17 38 8 0,19-41-15 0,-1-2 3 16,3-4-1-16,1-4-2 15,2-5 1-15,-4 12 8 0,9-23-8 0,1-3-2 16,3-2-3-16,0-4 4 0,2-2-11 16,0 0-3-16,0 0-2 0,0 0-6 15,0 0-5-15,0 0-11 0,0-15-81 16,0 15 28-16,0 0-25 0,0 0-28 16,0 0-38-16,0 0-282 0,0 0 125 0,0 0-189 15,0-8-142-15,0 8-177 0,0 0-249 16</inkml:trace>
  <inkml:trace contextRef="#ctx0" brushRef="#br0" timeOffset="115526.94">16904 9207 3328 0,'14'-6'31'0,"-14"1"132"0,0-2 105 0,0 0 113 0,0 1 31 15,0-2 133-15,0 6-414 0,0-2-49 16,0 2 6-16,0 2 31 0,0 0 17 0,0 0 138 16,0 0-156-16,0 0-10 15,0 0-13-15,0 0-9 0,0 0 36 16,0 0-88-16,0 0-12 0,0 0-9 0,0 0 0 15,0 0 5-15,0 0 35 0,0 16-30 16,0-16-7-16,0 19-11 0,0-7 0 16,19 5-3-16,0 19 3 0,-19-16-1 15,21 0-1-15,-9 0-4 0,0 1 2 16,-3-1-3-16,9 18 4 0,-12-22-5 16,0 1 6-16,-1 0-2 0,0-5-5 15,2 9-4-15,-5-10 3 0,1-4-20 16,-1 0-29-16,0-2-32 0,1 2-161 15,-2-1-71-15,1-6 84 16,1 0-564-16,-2 0 227 0,2 0 12 0,0 0 126 16,2 0 25-16,1 0-752 0</inkml:trace>
  <inkml:trace contextRef="#ctx0" brushRef="#br0" timeOffset="115835.46">16832 9839 4420 0,'-6'4'197'0,"1"0"128"15,1-2 64-15,1-1-21 0,-1 0-131 16,2-1-33-16,2 0-181 0,0 0-10 0,0 0-6 16,0 0-1-16,28 0 0 0,6-20 29 15,-8-3-16-15,7 8 3 0,5-4-9 16,3-1 5-16,47-23 6 0,-42 21-19 15,0 0-4-15,-2-2-4 0,-1 3 3 16,-4 0-1-16,34-15 1 0,-41 21 0 16,-3 3-1-16,-5 2-2 0,-3 3 2 15,-5 2-3-15,2 0-35 0,-13 3-6 16,-3 2-41-16,-1 0-32 0,0 0-42 16,0-2-411-16,-1 2 112 0,0 0-91 15,0 0 40-15,0 0 25 0,0 0-149 16</inkml:trace>
  <inkml:trace contextRef="#ctx0" brushRef="#br0" timeOffset="116226.04">17013 9962 4798 0,'-7'8'-2'16,"2"-2"28"-16,3-1 98 0,2-4 292 15,0-1-203-15,0 0-86 0,0 0-61 16,21 0-14-16,-21 0 0 16,69-35 124-16,-43 35-129 0,29-16 48 15,-30 2-40-15,0 14-1 0,-2-9-9 16,-5 9-4-16,-1 0 5 0,5 0 57 16,-16 0-33-16,-3 0 14 0,-2 0-2 15,-1 0 3-15,0 24 26 0,0-24-84 16,-21 25-10-16,21-7-8 0,-16 1-3 15,-6 21-5-15,5-2-3 16,17-22 4-16,-12 12-4 0,12-18 2 16,0-2 2-16,0-2 3 0,0-2-1 15,29-2 3-15,7-2-8 0,-13 0 0 0,6-21 1 16,4 21-17-16,6-30-46 0,44-10-207 16,-37 16 66-16,-1-3-37 0,2-1-81 15,-6-3-217-15,0 1-155 0,33-32-1172 16,-43 33 1018-16</inkml:trace>
  <inkml:trace contextRef="#ctx0" brushRef="#br0" timeOffset="124204.03">1792 10519 3051 0,'-6'0'9'0,"-7"-4"20"0,4 2 78 0,2 0 109 15,-2 2 85-15,-3-2-18 0,3 2-47 0,-7 0 30 16,8 0-140-16,0 0-4 0,1 0 5 16,3 0-8-16,-1 0-39 0,-3 15 25 15,4-15-64-15,2 0-7 0,2 0 3 16,0 0-1-16,0 0 18 0,0 0-49 16,0 0-1-16,0 0-8 0,0 0 5 15,0 0-1-15,19 0 7 0,-19 0 0 16,21 0 1-16,-5 0-9 0,1 0 1 15,32 0-13-15,-22 0 12 0,3 0 7 0,0 0-6 16,0-15-4-16,0 15 3 16,24 0-55-16,-30 0-2 0,-2 0-35 0,-2 0-45 15,-2 0-51-15,-4 0-53 0,7 0-335 16,-12 0 286-16,-4 0 32 0,-1 0 45 16,-2 0 58-16,0 0-280 0,-2 0-58 15,0 0-153-15</inkml:trace>
  <inkml:trace contextRef="#ctx0" brushRef="#br0" timeOffset="124539.53">1776 10714 3974 0,'-17'7'9'0,"0"0"181"15,-20 6 992-15,27-9-922 0,0 0-141 16,4-2-61-16,1 0-17 0,0 0 11 15,3-2-28-15,0 0-11 0,2 0-9 16,0 0 0-16,0 0-3 0,0 0 0 16,25 0 1-16,-25 0 1 0,25-15-3 15,-8 15 1-15,31-14-3 0,-21-2-1 16,6 7 5-16,1 0-4 0,0-1 4 16,2 2-3-16,32-7-12 0,-36 9-3 0,-1 3 0 15,-2-1-5-15,-4 2-4 0,11-1-12 16,-21 3 25-16,-6 0 5 0,-2 0 3 15,-2 0 2-15,-2 0 5 0,0 0 10 16,-3-1-10-16,0 0-9 0,0 0-27 16,0-1-43-16,0 0-78 0,0-6-473 15,-18 6 135-15,18-3-23 0,0 0 90 16,-16-2-12-16,2-4-716 0</inkml:trace>
  <inkml:trace contextRef="#ctx0" brushRef="#br0" timeOffset="124881.24">2000 10312 4095 0,'-15'-7'17'15,"1"-1"42"-15,2 1 220 0,-12-7 588 16,12 10-467-16,4 0-161 0,1 2-128 16,1 2-45-16,3-1-47 0,1 0-8 15,1 0-13-15,1 0-1 0,0 1 1 16,0 0 9-16,0 0 2 0,19 0 11 15,3 19-11-15,-2-19-3 0,0 13 1 16,7-13-3-16,38 13 2 0,-31 0-1 16,4-13-2-16,-3 15 1 0,3-5-2 0,-6 1 2 15,25 15 13-15,-32-11 1 0,-6 1 6 16,-2 3 14-16,-5 0 10 0,-6 2 10 16,-4 29 49-16,-2-22-72 0,-22 4-12 15,1 4-15-15,-6 3-4 16,-77 87-32-16,63-80-44 15,-64 81-438-15,80-93 236 0,-10 24-637 16,25-34 308-16,10-7 25 0,0-7 190 16,0-2 181-16,0-4-301 0</inkml:trace>
  <inkml:trace contextRef="#ctx0" brushRef="#br0" timeOffset="126232">3262 10432 3220 0,'-18'-13'47'0,"8"6"516"0,6 2-161 16,0 1-45-16,1 0-137 0,2-1-84 15,0 0-76-15,0-8 43 0,1 6-13 16,0 1 13-16,0-3 13 0,0 2-10 16,0-1-21-16,19-5 22 0,-3 6-62 15,-16 1-5-15,18 0 1 0,-6-1 3 16,9-3 17-16,-8 2-38 0,0 2 3 15,0 1 2-15,-2-1-2 0,22-10 19 16,-23 11-41 0,31-4 35-16,-36 9-28 0,-1 0-5 15,0 0 8-15,2 0 25 0,-5 20-14 16,1-20-5-16,0 21 5 0,0-21-1 16,-2 29-4-16,0 9 6 0,0-18-19 15,-25 1 0-15,25 0-1 0,-22-1 1 16,22 0-2-16,-18 13 6 0,6-21-4 15,12-2-1-15,0-3 4 0,-9-1 4 16,9 0 25-16,0-6-25 0,0 0 1 16,0 0-8-16,0 0-2 0,0 0 3 15,0 0 4-15,0 0-7 0,0 0-2 16,0 0 1-16,0 0 2 0,22 0 0 16,0-12 2-16,-8 12-7 0,1 0-1 0,2-8 2 15,-2 8 3-15,14 0 18 0,-16 0-4 16,-2 0 1-16,1 0 2 0,-2 0 6 15,-2 22 0-15,5-5 27 0,-11-17-30 16,1 22-1-16,0-10-5 0,-3 1-1 16,0 1-7-16,0 13 5 0,0-13-12 15,-22-1 0-15,22 2-3 0,-24-1-3 16,-8 12-43-16,11-13-24 0,0-2-42 16,-5 3-39-16,0-3-46 0,-3-1-69 0,-24 2-533 15,27-9 184-15,8-2-17 16,-2-1-111-16,8 0-123 0,4-18 136 15</inkml:trace>
  <inkml:trace contextRef="#ctx0" brushRef="#br0" timeOffset="129911.59">3848 10290 3211 0,'-5'0'-12'0,"0"0"36"0,0 0 69 0,0-12 173 15,-4 12 477-15,4-13-408 0,1 13-97 16,2-8-73-16,1 8-31 0,-1-7-23 15,2 1 121-15,0 6-103 0,0 0 2 16,0 0-20-16,0 0-12 0,0 0 99 16,0 0-149-16,0 0 29 15,0 0-47-15,0 0 2 0,0 13 4 0,0-13 7 16,0 0 1-16,0 12 18 16,0 1-39-16,0-5-2 0,24 1-3 0,-24-2 5 15,19 11 14-15,7-10-19 0,-11 1-6 16,3 0 1-16,0 1-6 0,4-1-1 15,25 8-3-15,-23-10 2 0,3 1-4 16,1-2 1-16,0 0-2 0,1-1-3 16,20 8 5-16,-28-9-1 0,-2 1-3 15,0-1-1-15,-6 1 0 0,4 0-1 16,-12-3 8-16,-2-1 1 0,0 0 3 16,-2 0 7-16,-1 0 5 0,0 1 29 15,0-2-18-15,0 0-4 0,0 0-5 0,0 0-5 16,0 0-9-16,0 0 1 15,0 1-5-15,0-1 0 0,0 1 2 0,0-1 1 16,0 1 14-16,0 0 3 16,0-1-7-16,0 2-8 15,0-2 1-15,-20 0-1 0,20 2-2 16,0 9 6-16,-14-4-8 0,14 5-2 16,-25 4 1-16,-35 49 4 15,34-40-10-15,-4 3 0 0,-30 31-14 16,30-31-5-16,4 0-21 0,2-1-15 15,1-2-32-15,-10 17-139 0,13-11-56 16,14-14-47-16,5-12 140 16,0-2-68-16,1-3-112 0,-1 0-187 0,1 0-77 15,0 0-1739-15</inkml:trace>
  <inkml:trace contextRef="#ctx0" brushRef="#br0" timeOffset="130819.11">4756 10417 3104 0,'-4'-10'-3'0,"-1"2"-6"0,-2-9 65 0,5 7 66 0,0 0 74 16,-1-1 83-16,2 4-30 0,1-1 1 15,0-6 155-15,0 9-167 16,18-13 295-16,-18 11-437 0,0-1-37 16,19 2-12-16,-19 0 8 0,17-7 40 0,13 3-36 15,-7-1-22-15,-12 8-20 16,1 0 11-16,0 2-4 0,-2 1 4 16,16 0 84-16,-18 0-60 15,1 18 66-15,-6 2 8 16,-3 8-78-16,0 12 41 0,-22-16-51 15,22 1 3-15,-23 2-2 0,7 0 0 16,-18 27 24-16,20-29-46 0,-3-1-3 16,3-5-4-16,0 0-3 0,-2 6 6 15,7-11 0-15,9-10-7 16,-4-2 3-16,4-2-5 0,0 0-1 0,0 0 2 16,23 0 0-16,8 0 0 0,-9-19-5 15,2 19 1-15,5 0-5 0,1-20 3 16,2 20-3-16,23-12 2 0,-30 4-1 15,-4 8-1-15,-4 0-1 0,-3-9 3 16,-4 9-3-16,1-3 0 0,-8 3 4 16,-1 0 0-16,-2 0-2 0,0 0-1 15,0 0-21-15,0 0-12 0,0 0-22 16,0 0-26-16,0 0-34 0,0 0-29 16,0 0-334-16,0 0 28 0,0 0-176 15,0 0-68-15</inkml:trace>
  <inkml:trace contextRef="#ctx0" brushRef="#br0" timeOffset="131495.48">5164 10409 3996 0,'0'-6'-2'0,"0"2"46"0,0-11 375 0,17 0 332 0,-17 9-475 0,0-4-54 16,13 6-196-16,-13 0-9 15,14-5 82-15,1 6-65 0,17-2 20 16,-21 5-25-16,1 0 0 16,0 0 3-16,8 0 18 0,-10 0-14 15,-2 18 16-15,-2-18 11 0,0 0 6 16,4 22 68-16,-6-3-68 0,-4-5-1 15,0 2-2-15,0 1-7 0,0 3-9 16,0 25 36-16,-27-20-47 0,27 0-5 16,-24-2-11-16,24 2-4 0,-28 0-8 0,1 19 3 15,14-23-8-15,1-4 0 0,2-2-2 16,3-3 2-16,-2 3 11 0,9-11-1 16,-3-3-3-16,3-1-3 15,0 0-1-15,0 0-7 0,0-22-7 0,27 22 2 16,-27-25 2-16,59-26-6 15,-41 32 2-15,2 0 2 0,-3-2 0 16,4 1-3-16,16-22-6 0,-17 21 5 16,-3-3 6-16,2 1-3 0,-3-1 2 15,13-20 1-15,-6 5 2 0,-6 6-1 16,-11 17 1-16,-3 2 2 16,2 4 2-16,-3 0-1 0,0 1 1 15,0-5 2-15,-2 10 3 0,0 1 0 0,0 3-2 16,0 0 3-16,0 0 10 0,0 0-9 15,0 0-8-15,-16 0-2 0,16 0 0 16,-15 22-1-16,-6-5 27 0,6-17-10 16,0 24 4-16,-1-7-8 0,1-2 6 15,0 2-8-15,-9 17 5 0,17-16-16 16,1 2 1-16,2-1-1 0,4-1-1 16,0 18-20-16,23-19-8 0,-23-2-29 15,33 2-22-15,-10-4-21 0,5 0-18 16,36 8-129-16,-27-12 93 0,77 1-693 15,-74-10 265-15,-3 0-65 16</inkml:trace>
  <inkml:trace contextRef="#ctx0" brushRef="#br0" timeOffset="132652.25">2195 11634 2768 0,'-22'0'222'0,"0"0"777"15,0 0-208-15,12 0-645 16,4 0-33-16,-4 0 96 16,7 0-9-16,3 0-119 15,0 0-70-15,0-10 3 16,0 10-4-16,18 0-14 0,-18-8 4 16,20 8-2-16,-4-8-4 0,3 3 8 15,0 0-3-15,3 0-4 0,3-1 2 0,-2 2-5 16,23-4-1-16,-7 5-71 15,-24 3-28-15,-2 0-93 0,17-1-2276 16,-28 1 1558 0,-1 0 49-16</inkml:trace>
  <inkml:trace contextRef="#ctx0" brushRef="#br0" timeOffset="132860.92">2189 11798 3241 0,'-43'33'675'15,"8"-11"344"-15,18-13-669 16,6-2-144-16,1-3-88 0,4-1-29 0,3-1-42 16,2 1-7-16,1-3-15 0,0 0-16 15,0 0-1-15,31 0-11 16,7-23 4-16,-9 5 4 0,4 18-12 16,5-25 9-16,2 13-8 0,1 2-21 15,0 0-21-15,-2-1-53 0,-2 4-61 16,-4 0-70-16,-6-2-122 0,-3 1-166 15,11-4-1066-15,-25 5 602 0</inkml:trace>
  <inkml:trace contextRef="#ctx0" brushRef="#br0" timeOffset="133132.82">2359 11536 3104 0,'-12'-2'151'15,"-5"-3"862"-15,7 0-6 16,7 3-774-16,2-1-141 0,1 3-71 16,0-1-21-16,0 1 4 0,0 0 18 15,0 0 22-15,19 0 18 0,-19 0 17 16,26 0-6-16,-10 0-9 0,24 15 40 16,-18-15-59-16,1 14-5 0,-4-14-5 15,-1 18 0-15,-3-5-1 0,-2 2-3 0,-2 4-6 16,-5 3-1-16,-2 3-18 0,-4 5-6 15,0 40-25-15,-26 4-142 16,-13-35-34-16,14 1-139 0,-4-1-258 16,-30 32-1506-16</inkml:trace>
  <inkml:trace contextRef="#ctx0" brushRef="#br0" timeOffset="137635.03">3147 11442 2515 0,'0'-5'242'0,"0"1"-39"0,0-1-6 0,0 2 69 16,0-1 17-16,17-2 257 15,-5-12 156 1,-3 18-599-16,-9-3 6 0,9 2-8 0,-3-3-23 16,-1-1-3-16,1 2-17 0,2-3-2 15,0 2-1-15,9-7 12 16,17-5 9 0,-20 15-53-16,-9 1 2 0,4 0 29 15,0 0 11-15,-5 0-41 16,10 17 20-16,-11-17-20 15,1 21 9-15,1-21 3 0,-4 20 11 16,2 23 70-16,-3-23-89 16,0 24 23-16,-25 6-14 15,-14 1-25-15,22-23-3 0,0-1-6 16,-18 18 3-16,4-7 14 16,19-24 19-16,2-3 35 0,-1-3 17 15,4-4 1-15,2-2-21 0,0-2-25 16,2 0-9-16,-6-17 54 15,8 17-69-15,-1 0-6 0,1 0-4 16,1-15-37 0,0 15 30-16,0 0 3 15,44 0-8-15,-31 0 6 0,2 0 2 16,2 0-2-16,1 0-4 16,0 0-6-16,-1 0-4 0,0 0 3 15,1 0-9 1,59 47-433-16,-74-37 313 15,-1-10-51-15,0 5-130 0,-1-5-261 16,0 6-321 0</inkml:trace>
  <inkml:trace contextRef="#ctx0" brushRef="#br0" timeOffset="138234.46">3449 11565 2446 0,'0'-5'116'0,"21"-2"252"0,-9-13 1250 0,-12 15-1313 0,0-1-154 16,9 2-75-16,-9 0-24 0,11-1 13 15,-5 2 14-15,1 1-2 0,0-1 4 16,11 1 25-16,-3 0-6 15,-7 2-39-15,0 0 0 0,-1 0-1 16,-1 0 6-16,1 0-19 0,11 18 74 16,-13 0-81-16,-2-18 2 15,0 22 9-15,0-8 1 0,-3 4-2 16,0 3-7-16,0 2-13 0,0 4-9 0,-23 4-4 16,4 26-4-16,0-9-9 15,19-27 2-15,-15-4 4 0,15-8 6 16,0 7 73-16,-9-13 26 15,9-3-84-15,0 0-18 0,0 0-19 16,0-25-2-16,23 25-3 0,-23-35-11 16,22 11-3-16,-6-5-12 0,22-35-27 15,1 2 36-15,-20 34 21 16,-2 3 3 0,28-40 12-16,-41 56 10 0,-2 2 1 15,0 1 11-15,-2 1 2 0,0 2-5 0,0-2 6 16,-19 2-29-16,-1 3-8 15,3 0-1-15,17 0 5 16,-18 0-1-16,8 18 3 0,0-18-2 16,0 16 2-16,1-16-3 0,0 25-1 15,3-10 5-15,-1 18-4 0,7-16-4 16,0 2-7-16,0-2-10 0,24 1-13 16,-24-2-19-16,34 1-14 0,-10 0-17 15,2-2-19-15,4-1-24 0,0-1-40 16,1-2-77-16,29 7-781 0,-33-13 72 15,-3 0-205-15,-1-4-88 0</inkml:trace>
  <inkml:trace contextRef="#ctx0" brushRef="#br0" timeOffset="139332.93">4612 11272 3157 0,'11'-13'60'0,"-8"8"85"0,-3-2 191 0,0 3 87 0,0-2 36 15,0 2-59-15,0-3 84 0,0 4-353 16,0 2-49-16,0 1-32 0,0 0-15 16,0 0 13-16,0 0-19 0,0 0 28 15,-14 17 6-15,14-17 14 0,-30 52 117 16,18-35-143-16,-31 43 192 16,26-41-166-16,1 1-37 0,-2-1-2 15,-2 2 1-15,-1-1-10 0,1-2-8 16,-22 16 18-16,7-3-9 15,17-19-15-15,6-2-4 0,-7 7 7 16,10-9 1-16,7-5-1 16,-1-2 1-16,3-1 4 0,0 0-3 15,0 0 14-15,0 0-26 16,0 0 7-16,0 0 5 0,19 0 9 16,2 0 19-16,9 0-29 0,-11 0-13 15,3 20 3-15,2-20-4 0,3 19-2 16,0-19-6-16,3 27-1 0,2-11 8 15,3 1-1-15,1 1 1 0,38 18-7 16,-2 3-1-16,-39-21 8 16,-2-1-4-16,-3 2-1 0,-3-4-6 15,-3-1-15-15,-5 1-14 0,-3-5-22 16,-4 1-18-16,-3-4-18 0,-2-3-13 16,-2 3-144-16,-3-4-91 15,0-3 81-15,0 0-170 0,0 0-275 16,0 0-1580-16</inkml:trace>
  <inkml:trace contextRef="#ctx0" brushRef="#br0" timeOffset="140009.93">5194 11409 4429 0,'8'-18'280'0,"-3"8"4"0,-3-2-12 16,2 2-71-16,11-7 1 15,1-2-105-15,-5 11-25 0,0 1 1 16,1 0-13-16,2 2-9 0,-1 1-10 15,0-1 7-15,-2 2-2 0,0 0 1 16,-1 2-3-16,-1 1-11 0,-1 0-2 16,4 0 16-16,-9 0-26 0,0 0-1 15,-1 0 4-15,0 0 6 0,-2 21 8 16,0-21 3-16,0 24 2 0,0-10-7 0,0 5-12 16,-22 2-6-16,0 25-3 15,-3-3-9-15,25-24-8 0,-25-2 3 16,6 7-7-16,9-9 18 15,10-11 16-15,-7 0 23 0,7-4 17 16,0 0 10-16,0 0 44 16,0 0-64-16,0 0-50 0,0 0-8 15,0 0-6-15,0-17 2 0,24 17 2 16,-24 0 1-16,24-16 2 0,-9 16-4 16,41-12 4-16,-2 2-1 15,-37 10 1-15,-3 0 0 0,-1 0 1 16,-2 0 5-16,2 0 3 0,-4 0 7 15,-1 19-3-15,0-19 0 16,1 17 6-16,0 6 18 0,-5 5-13 16,-4-14-15-16,0 1-7 0,0 1 4 15,0-1-1-15,0 0-4 0,-24-1 0 16,24-1-3-16,-16 0 0 0,16 1 4 16,-22-3 1-16,-5 9-16 15,-4-3-60-15,14-11-4 0,-1 0-47 0,-1 0-57 16,0-4-81-16,-1-1-93 15,2-1-242-15,-2 0-353 0,0 0-248 16</inkml:trace>
  <inkml:trace contextRef="#ctx0" brushRef="#br0" timeOffset="140955.01">2716 12501 2973 0,'-19'5'62'0,"0"-2"309"0,0 0 188 0,3-3 11 16,0 0-89-16,-7 0-54 0,13 0-314 15,8 0-78-15,1 0-8 0,1 0 18 16,0 0 10-16,0 0 11 0,19 0-5 15,-19 0-15-15,27 0-22 0,17 0-3 16,16 0-14-16,-26 0-5 16,3 0-9-16,2-16-28 0,-2 16-25 15,28 0-182-15,-13-12-175 16,-33 12 87-16,-5 0-117 0,-4 0-151 16,-6 0-257-16,-3 0-82 0,-1 19-41 15</inkml:trace>
  <inkml:trace contextRef="#ctx0" brushRef="#br0" timeOffset="141155.35">2736 12694 3431 0,'-25'13'267'0,"2"-4"246"15,-15 5 551-15,11-5-614 16,20-9-402-16,2 1-28 0,3-1-1 16,2 0 16-16,0 0 2 0,23 0 3 15,-23 0-13-15,41 0-16 0,-12 0-12 16,7-19-3-16,5 19-20 0,49-21-128 15,-45 21-1-15,-3-17-50 0,-2 17-83 0,-5-18-137 16,-4 8-124-16,-7-1-213 16,-4 0-162-16,-3-4 3 0</inkml:trace>
  <inkml:trace contextRef="#ctx0" brushRef="#br0" timeOffset="141387.24">2905 12462 4173 0,'-10'-6'476'15,"10"5"-196"-15,0-1-80 0,0 1-25 16,0-3 137-16,27 3-109 16,0 1-120-16,-10 0-1 0,2 0-11 0,0 0 9 15,18 0 34-15,-3 17-33 16,-21 0-48-16,0-17 3 0,-3 23-6 16,4 9 10-16,-7 10-34 15,-7-17-1-15,0 1-3 0,0 3-4 16,-21 2-27-16,21 1-42 0,-27-2-42 15,11 2-58-15,-3-3-69 0,1-1-88 16,1 0-180-16,1-3-252 0,-5 12-1439 16</inkml:trace>
  <inkml:trace contextRef="#ctx0" brushRef="#br0" timeOffset="141961.37">3715 12509 4966 0,'2'0'33'0,"-1"-10"109"15,1 1 341-15,0 9-251 0,-2-8-92 0,0 8-79 16,0-7-36-16,0 4-18 0,0-1 10 15,18 2 15-15,-18 1 10 16,18 1 2-16,-18 0 6 0,23 0 34 16,10 0-2-16,-22 24-39 0,-1-24 9 15,-3 20-5-15,-1-3 7 0,-6 1 1 16,7 4-7-16,-7 2 7 0,0 2-11 16,0 33 7-16,-30 0-40 15,1-31-11-15,29-3 1 0,-28-4-3 16,28-1 4-16,-21-7-1 0,21-2-2 15,-12-5-4-15,12-2 4 0,0-4-5 16,0 0-44-16,0-22-27 0,22-10 43 16,-22 8-8-16,27-2-2 15,-10-9 10-15,3 2 7 0,1-3 16 0,-1 1 4 16,1 0 3-16,-2 5 5 0,-3 2 7 16,9-14 34-16,-13 18 28 15,-12 17-39-15,0 2-4 0,0 4-16 16,0 0-8-16,-23 1-4 15,-1 0 7-15,7 26 0 0,2-26 1 16,-1 27-1-16,1-10-4 0,3 3 0 16,2 2 2-16,10 3-1 0,-9 23 0 15,9-1-55-15,22-23-13 0,-22-1-33 16,30-1-28-16,-13-1-46 0,24 16-286 16,5-8-532-16,-18-17 77 15,0-6-271-15</inkml:trace>
  <inkml:trace contextRef="#ctx0" brushRef="#br0" timeOffset="142690.26">4720 12386 3947 0,'0'0'790'0,"0"0"-344"0,0 0-116 0,0 0-125 0,0 0-62 0,0 0-35 16,0 0-13-16,8 0 3 16,-8 0 146-16,0 0-187 15,0 0 2-15,0 0-2 0,0 0 4 0,0 0-4 16,0 0 8-16,0 0 12 0,0 14 80 16,-19 4-48-16,-5-6-72 15,6 1-7-15,-6 6-9 0,-30 17 11 16,-9 5-11-16,30-21-12 15,1 3-3-15,3-2 2 0,-22 17 1 16,15-7-4-16,22-14-1 16,4-8-2-16,4 2-4 0,4 8 0 15,2 2 6-15,0-8-2 0,30-1-2 16,-30 1-1-16,34 0-2 16,-12-1 0-16,4 1 2 0,4 2 4 0,2 0-1 15,1 1 3-15,40 19-4 16,1 2-9-16,-39-18-2 0,-4-1-1 15,-1-1-5-15,-2-2-6 0,-6 0 0 16,17 11-35-16,-15-7-11 16,-15-13 21-16,-3-2-25 0,-3-2-28 15,0 1-200-15,-1-3-243 16,0 0-7-16,-1 0-381 0,2 0-192 16</inkml:trace>
  <inkml:trace contextRef="#ctx0" brushRef="#br0" timeOffset="143584.72">5186 12384 3302 0,'-11'0'879'0,"8"-18"-378"0,1 18-106 0,2-14-187 0,0 1 8 16,25-3-73-16,-25 8-68 15,22 0-2-15,-22 0-14 0,31 0-5 16,-13 1-10-16,-1 2 5 0,-2-2 0 16,3 4-6-16,-3 0-7 0,13 1 10 15,-6 0-10-15,-14 2-24 16,-2 0-2-16,-1 0 5 0,-3 0 6 0,0 0 7 15,-2 21 25-15,0-2-15 16,0 4-29-16,-24-9-4 0,24 0-9 16,-21 16 8-16,-3-5 1 15,6-15-5-15,18-1-4 0,-12-3 2 16,12 0 2-16,0-4 2 0,0-2 6 16,0 2-3-16,0-2 7 0,0 0 68 15,0 0 11-15,27 1-66 16,-27-1-12-16,27 3 2 0,-7-3 1 15,-2 3-4-15,3 0-3 0,-2 1-4 16,-1-1 1-16,-2 2 0 0,-2-1 1 0,-5 2-7 16,7 2-2-16,-12-2-1 0,-2-4 5 15,-2 4 5-15,0-1 7 0,0 2-1 16,0 0-5-16,-18 3-10 0,18 3-27 16,-27-5-50-16,9 4-55 0,-17 14-298 15,-1-2-254-15,20-14 64 16,1-2-322-16</inkml:trace>
  <inkml:trace contextRef="#ctx0" brushRef="#br0" timeOffset="143886.32">5002 12814 5269 0,'-12'4'162'0,"5"-1"81"0,1-2 26 0,2-1-63 0,2 0-85 16,2 0-57-16,0 0-26 0,24 0 12 15,-24 0 4-15,44-16-10 0,30-3-2 16,28-8-16-16,-43 14-13 0,1-2 0 16,3-1-4-16,0 3-5 15,-5 1-5-15,-4 1 0 0,-3 2-3 0,-5 2-5 16,30-4-84-16,-24 5-160 15,-34 5 65-15,-6 1-71 0,-2-2-133 16,-5 2-291-16,1-1-1495 16</inkml:trace>
  <inkml:trace contextRef="#ctx0" brushRef="#br0" timeOffset="144276.64">5286 12984 4127 0,'-20'13'394'0,"12"-10"60"0,4-1 16 15,2-2-88-15,-1 1-159 0,1-1-118 16,2 0 33-16,0 0 45 16,20 0-107-16,-20 0-11 0,32-19-5 15,11 19 70-15,6-19-18 16,-26 7-74-16,-4 12-8 0,-2 0-5 15,-5 0 5-15,-3 0 11 0,-9 0 3 16,9 0 2-16,-9 0-5 0,0 55 24 16,0-36-56-16,-25 1-2 15,25 3-2-15,-23-2-3 0,3 19 1 16,3-5-6-16,17-22 4 0,0-3-1 16,-10-3 0-16,10-2 4 0,0-3 1 15,23-2-3-15,15 0-11 16,-11-26-19-16,6 26-15 0,7-26-42 15,3 11-46-15,3 1-52 0,-1 1-74 16,81-19-1432-16,-93 32 578 16,-7-15-212-16</inkml:trace>
  <inkml:trace contextRef="#ctx0" brushRef="#br0" timeOffset="149875.75">2142 15219 3035 0,'-10'0'0'0,"-3"0"44"0,5 0 0 0,0 0 71 16,-1 0 113-16,-1 0 38 0,0 0 18 15,-8 0 127-15,11 0-267 0,-2-12-16 16,5 12-11-16,1 0-4 0,2 0 16 16,-2 0-105-16,3 0-24 0,0 0-9 0,0 0-10 15,0 0-9-15,0 0 4 16,0 0 30-16,23 0 37 0,-23-7-12 0,19 7 13 15,12-7 12-15,-14 3-44 0,6-1-8 16,46-13-7-16,-44 13 6 16,-1 0-11-16,1 0 5 0,-2 0-38 15,18-3-193-15,-22 6 26 0,-3-1-46 16,-2 0-48-16,14-4-573 16,-23 5 750-16,-2-1 21 0,0 0-16 15,-3 0 72-15,0 3-14 0,0 0-182 16,-27 0-360-16,0 22 832 15,-30 19 324-15,35-25-505 16,-1 1-5-16,-1 2-28 0,-23 17 87 0,26-16-81 16,-2-4 13-16,2 1 5 0,1 0 25 15,-12 8 231-15,17-12-64 16,-21 11 686-16,33-21-728 16,-2-2 46-16,5-1-217 15,0 0-17 1,40 0 19-16,-10 0 15 15,-10 0-20-15,1-18-8 0,2 18-15 16,5-15 3-16,3 15 1 0,35-26-3 16,-29 16-4-16,-1 1 6 0,1-1-6 15,-5-2-23-15,1 3-17 0,23-8-135 16,12-8-193-16,-60 20 292 16,0-1-219-16,-8 6 112 0,0-4-18 15,0 4 56-15,0-3 43 0,0 2 16 16,-22-5-65-16,6 4 51 0,16-3-28 15,-17 3-98-15,17 0-264 0,-17-2-78 16</inkml:trace>
  <inkml:trace contextRef="#ctx0" brushRef="#br0" timeOffset="150209.28">2342 15048 3691 0,'-8'-7'19'0,"-2"0"6"0,-8-6 133 0,11 5-20 16,-14-15 487-16,17 17-413 0,0 1-22 16,3 1-2-16,-1 1-21 0,0 2-43 15,2 1 9-15,0 0-108 0,0 0-22 16,0 0-12-16,0 0-5 0,0 0 17 16,0 0 20-16,0 0 17 0,18 0 5 15,-18 16 2-15,23-16 1 0,9 17 28 0,-13-2-35 16,3-4-4-16,2 0-2 0,2-2 1 15,20 11 23-15,-24-8-36 0,-1 0 7 16,0 1-7-16,26 26 44 16,-36-25-44-16,3 1 2 0,-4 0 12 15,8 18 20-15,-13-16-35 0,-2 1-10 16,-2 5-1-16,-1 1-3 0,0 1-17 16,-21 32-119-16,-9-23-22 0,11-1-106 15,-7 1-199-15,-1 3-217 0,-26 32-1292 16,27-34 993-16</inkml:trace>
  <inkml:trace contextRef="#ctx0" brushRef="#br0" timeOffset="161016.79">3540 14961 3693 0,'0'-12'0'0,"0"1"20"0,0 4 9 0,-17-3-14 0,17 2 51 15,-12 0 45-15,12 5-58 0,0 0-31 16,-9 1 0-16,9 2 17 0,0 0 111 15,0 0-47-15,-9 0 35 0,4 0-7 16,-2 24-6-16,-1-24 12 0,-17 56 130 16,9-32-112-16,1 6-11 0,-4 1-8 0,2 4-23 15,-19 39 33-15,18-37-99 16,4 1-11-16,-2-1-5 0,4 0-6 0,2-3-4 16,3 24 9-16,7-31-18 0,0-4-8 15,0-2-1-15,22-3-5 0,-22-4 3 16,29 7-1-16,4-16 4 0,-15-1-2 15,2-4-2-15,2 0-1 0,16-18-2 16,-19 18 3-16,-3-22 3 0,3 22 1 16,-6-28-4-16,-2 13 0 0,-3-15 12 15,-8 16 5-15,0 1 4 0,0 1-1 16,-22 2-2-16,22 1-1 0,-48 6 8 0,27-3-17 16,-1 6-5-16,-1 0-3 0,1 0-8 15,-22 25-54-15,26-25-16 0,1 16-42 16,4-16-55-16,3 18-71 0,10-18-62 15,0 16-567-15,0 3 423 0,24-7 42 16,-24-3 146-16,35 1 19 0,-16-2-276 16</inkml:trace>
  <inkml:trace contextRef="#ctx0" brushRef="#br0" timeOffset="161612.5">3763 15229 4078 0,'0'-10'-10'0,"-18"3"-10"0,18 0 91 0,0 0 140 0,0-2 102 16,-14-1 189-16,14 5-406 0,0 2-84 15,0 2-11-15,0-3 12 0,25 0 41 16,-4 2-14-16,-21 1 2 0,28 0-9 15,-14 1 11-15,2-2-15 0,11 2 44 16,-13 0-40-16,-4 0 27 0,1 0-7 0,-2 0 1 16,-2 0 11-16,4 21 53 0,-6 0-53 15,-1-9-8-15,-2 5-10 0,-2 2-2 16,0 1-7-16,0 29 5 0,-25-23-34 16,25 1-5-16,-24-2 2 0,24 2-4 15,-24 15 3-15,5-24-6 0,19-2 1 16,-14-4 2-16,14-5 3 0,0-1 3 15,-7-2 21-15,7-4-21 0,0 0-5 16,0 0-14-16,0 0-5 0,0-24-4 16,22-5-27-16,-22 11 22 0,20-6 0 15,-20-4 3-15,25 0 4 0,3-28-3 16,-15 29 15-16,-1 2 7 0,-3 0 1 0,1 6 4 16,-4 2 3-16,2-5 14 0,-6 13-5 15,0 5 4-15,-2 0-4 0,0 4-2 16,0 0-9-16,0 0-1 0,0 0-4 15,0 0 7-15,-16 0 6 0,16 0-1 16,-20 23 16-16,20-3-19 0,-20-7 3 16,11 2-7-16,-1-1 3 0,0 1-1 15,5 14 3-15,-2-15-6 0,7 0-5 16,0 0-3-16,0 1-2 0,0-1-9 16,32 13-64-16,1-12 5 0,-11-1-27 15,5-2-57-15,0 1-101 0,35 5-754 16,-31-10 356-16,2-2-77 0,-2-2-17 0,-1-4 23 15</inkml:trace>
  <inkml:trace contextRef="#ctx0" brushRef="#br0" timeOffset="161920.28">4374 15308 4620 0,'-13'0'5'0,"4"0"109"0,4 0 134 0,0 0 72 0,-1 0 175 0,3 0-414 16,1 0-75-16,2 0-26 0,0 0 3 16,0 0 6-16,25 0 23 0,-25 0-9 15,27 0-3-15,-8 0-3 0,2 0-1 16,27-17 11-16,-25 17-6 0,0-12 4 15,-4 12-8-15,-1 0-9 0,-5-6-42 16,3 6-192-16,-12-7 20 0,-1 7-87 16,-3 0-82-16,0 0-91 0,0 0 25 15,0 0-510-15,0 0 357 0,0 0-135 0</inkml:trace>
  <inkml:trace contextRef="#ctx0" brushRef="#br0" timeOffset="162289.81">4842 15136 4016 0,'0'-2'115'0,"0"2"136"0,0-1 533 16,0 1-465-16,0 0-104 0,0 0-115 16,0 0-47-16,0 0-22 0,-14 0 63 15,14 18-25-15,0-18 1 0,-13 15-16 16,13-15-9-16,-9 19-13 0,9 0 19 15,-7-19-29-15,7 18 2 0,0-18-3 16,0 15 0-16,0-4 23 0,0-7-19 16,0 2 1-16,0-2-3 0,24 0-6 15,-24 3-5-15,17 7 2 0,7-8-9 16,-12 3 2-16,2-3-4 0,1 0 3 16,-2 0-3-16,14 3 3 0,-14-5-3 0,-3 0 10 15,1-1 11-15,-3 1 13 0,4 7 60 16,-7-4-51-16,-1 2-6 0,-4 3-8 15,0 3-6-15,0-1-12 0,-21 23-14 16,21-17-38-16,-21-1-42 0,21 2-49 16,-28-3-54-16,14-2-37 0,-13 10-365 15,15-16 129-15,0-5-115 0,1-1-5 16,1-4-76-16,-8 0-746 0</inkml:trace>
  <inkml:trace contextRef="#ctx0" brushRef="#br0" timeOffset="162501.92">4839 15058 5466 0,'0'21'-16'0,"0"-21"5"0,-18 0 97 16,18 0 17-16,0 0-16 0,0 0-35 16,0 0-54-16,0 0-28 0,45 0-75 15,-23 0 29-15,5-17-46 0,4 17-43 16,0-15-51-16,28-1-354 0,-34 16 270 15,-1-15 64-15,-3 15 33 0,-6-8-376 16,-2 8-69-16</inkml:trace>
  <inkml:trace contextRef="#ctx0" brushRef="#br0" timeOffset="178896.81">6572 14764 3828 0,'-16'-15'49'0,"16"9"39"0,-11 2 103 0,11-3 41 15,0 2 23-15,-14-2-15 0,14-8 104 16,-7 8-181-16,7-1 12 0,-4 1-19 16,2 0 0-16,0-3 63 0,-1 6-126 15,2 0-15-15,-1 2-11 0,0 1-10 16,2 1-11-16,-3 0 14 0,3 0-43 15,-2 0-9-15,2 0-6 0,-2 0-1 16,2 0-4-16,0 0 26 0,-2 18-5 16,2-18 19-16,0 18 4 0,0-2 9 15,0 24 47-15,0-14-65 0,17 5-8 16,-17 2-9-16,0 2-5 0,12 2 0 16,-12 37 28-16,9-36-18 0,-9-3-5 15,0 0-15-15,0-2-1 0,8-1-2 0,-4 20-46 16,-3-31-14-16,1-2-34 0,-2-5-19 15,2-3-17-15,-2-4-21 0,0-3-478 16,0-4 23-16,0 0-154 0,0 0-174 16,0-26-108-16</inkml:trace>
  <inkml:trace contextRef="#ctx0" brushRef="#br0" timeOffset="179235.85">6226 15399 4872 0,'-4'3'20'0,"2"-1"86"0,0 0 94 0,0 0 263 0,2-2-312 15,0 0-69-15,0 0-32 0,0 0 5 16,0 0 5-16,31 0 66 0,2-17-80 15,-9 17-10-15,5 0-18 0,3-15-4 16,3 15-5-16,47-22 0 0,-34 12-7 0,2 0 1 16,1 0-7-16,3 0-9 15,54-11-51-15,-59 11 12 0,1 0-8 0,-5 0-22 16,-4 3-9-16,-5 0-27 0,16-2-207 16,-33 6 135-16,-6 3-15 0,-5-3-21 15,-4 3-79-15,-4 0-79 0,0 0-394 16,0 0 482-16,0 0-145 0,-20 0-113 15,20 0-163-15</inkml:trace>
  <inkml:trace contextRef="#ctx0" brushRef="#br0" timeOffset="179680.74">6599 15691 5044 0,'-9'5'12'0,"2"-5"91"0,1 0 87 15,1 0 39-15,3 0 13 0,-2-22 32 16,4 22-218-16,0-25-31 0,0 25-7 16,0-23 3-16,22 1 37 0,3 11-38 0,-25 2-7 15,31 2-7-15,-14 7-3 0,2-12 1 16,16 12 1-16,-18 0 1 0,-5 0-2 15,-2 0 3-15,-1 0 3 0,-2 0 4 16,-2 22 31-16,-5-3-17 0,0-4-6 16,0 1 0-16,0 3-7 0,0 23-2 15,0-20-13-15,-23-1 0 0,23 0 0 16,0-3-4-16,-18-5 6 0,18 6-2 16,0-15 5-16,0-1-4 0,0-1 0 15,0-2 7-15,0 0 6 0,0 0 38 16,0 0-29-16,23 0-5 0,-23-23-4 15,28 23 0-15,8-17 22 0,-18-2-26 0,0 19 1 16,-2-14-6-16,-4 14 2 16,-1-8 13-16,-6 8 42 0,-5 0-31 0,0 26-13 15,0-26-39-15,-35 42-53 0,13-13-71 16,-36 43-482-16,22-32-4 0,0 1-124 16,0-5-311-16,0-3-196 0</inkml:trace>
  <inkml:trace contextRef="#ctx0" brushRef="#br0" timeOffset="182587.09">5546 14980 3904 0,'0'-6'25'0,"0"0"81"0,-10 0 105 16,10-1 103-16,0-1 321 0,0 7-424 0,0 0-100 16,-5 1-50-16,5 0 20 0,0 0-9 15,0 0 83-15,0 0-108 0,0 0-8 16,0 0-6-16,0 0-7 0,0 0 12 16,0 12 96-16,0-12-57 0,0 0-5 15,0 14-21-15,17-14 0 0,-2 25 30 16,-15-15-50-16,19 0-6 0,-7 1-4 15,0 0 3-15,2-1-15 0,15 10 23 16,-12-8-25-16,-2-1 8 0,2 0-12 16,1 1 5-16,-1-3 0 0,18 17 4 15,-18-15-10-15,0 0 3 0,2 1-2 16,-1-2-2-16,13 7 2 0,-18-11-4 0,0 2 5 16,-1 0-4-16,-2-3-2 0,-2-1 0 15,7 6-3-15,-11-6 5 0,-1-1 5 16,0-2 5-16,-1 2 11 0,-1-2 8 15,0 2 51-15,-1-3-46 0,0 0-3 16,0 0-5-16,0 0 0 0,0 0 20 16,0 0-35-16,0 0-2 0,0 0-1 15,0 0-5-15,0 0 5 0,0 0-3 16,0 0 0-16,0 0-1 0,0 0 0 16,0 0 2-16,0 0 4 0,0 0 21 15,0 0-6-15,0 0 0 0,0 0-2 0,0 0 5 16,0 0 10-16,0 0-20 0,0 0-7 15,0 0 1-15,0 0 0 0,0 0-3 16,0 0 2-16,0 0-1 0,0 0-4 16,0 0 7-16,0 0 6 0,0 0 3 15,-19 13 24-15,19-1-28 0,0-4-2 16,-22 2 1-16,22 4 6 0,-38 17 15 16,21-14-25-16,-3 3-2 0,-3 3 0 15,-2 2 3-15,-1 4-2 0,-29 34 0 0,25-30-11 16,-1 2 1-16,5-1 2 15,-1-3-4-15,3-1 3 0,-12 19-3 0,21-30 3 16,5-2-3-16,3-7-1 0,3-2 3 16,-2-1-16-16,6-5-5 0,0-2-18 15,0 0-22-15,0 0-47 0,0 0-69 16,-3 0-373-16,-1 0 193 0,0 0-143 16,-2-16-175-16,-1 16-264 0,-12 0-1553 15</inkml:trace>
  <inkml:trace contextRef="#ctx0" brushRef="#br0" timeOffset="186516.87">2481 16699 3302 0,'-10'0'11'0,"3"0"9"0,-1 0 31 0,2-18 121 0,0 18 81 16,1 0 198-16,3 0-354 0,2 0-79 15,0 0-18-15,0 0-25 0,0 0 9 16,0 0 7-16,0 0 34 0,0 0 7 16,21 0-15-16,-21 0-9 0,23 0-14 15,4 0 17-15,-6 0-16 0,2 0-6 16,3 0 3-16,0 0-63 0,27-17-172 15,-24 17 50-15,-2 0-7 0,0-16 4 0,-6 16-2 16,-2-10 12-16,8 10-295 0,-18 0-34 16,-3 0-106-16</inkml:trace>
  <inkml:trace contextRef="#ctx0" brushRef="#br0" timeOffset="186748.13">2589 16784 3016 0,'-46'20'396'0,"23"-12"34"0,3-1 53 16,3-2-92-16,2 0-111 0,2-1-132 16,2 0-87-16,6-1-47 0,3-1-6 0,2-1-13 15,0 1 6-15,0 1 7 0,27 3-1 16,4-5-4-16,-9 0-5 0,5 1 2 16,2-2-8-16,5 0-21 0,-1 0-41 15,0 0-33-15,3 0-54 0,-3 0-36 16,-2 0-42-16,18-15-477 0,-15 15-267 15,-24 0 340-15,-3-14-17 16</inkml:trace>
  <inkml:trace contextRef="#ctx0" brushRef="#br0" timeOffset="187044.13">2668 16576 2810 0,'-22'-18'621'15,"4"-1"413"-15,9 11-637 16,4 3-155-16,-2 2-104 0,3 1-44 16,1-1-54-16,1 1-27 0,2 1-8 15,0 1 13-15,0 0 6 0,19 0 49 16,5 0 30-16,-24 0-47 16,33 20-1-16,-14-20-6 0,1 13-4 15,4-13 0-15,0 19 0 0,-3-7-12 0,2 2-6 16,-2-1-4-16,17 22 6 15,-9 3-8-15,-20-19-13 0,0 1-8 16,-5-1 2-16,-2 25-42 16,-2 4-174-16,-25-23-17 0,25 0-133 15,-35 1-233-15,-8 25-1327 16</inkml:trace>
  <inkml:trace contextRef="#ctx0" brushRef="#br0" timeOffset="187599.07">3817 16379 3232 0,'0'-7'9'0,"0"0"40"0,0-3 439 0,0 3-77 0,-20 4-8 16,20 0-95-16,0 1-96 0,0 0-102 15,-14 2 58-15,14 0-45 0,-13 0 22 16,13 22-8-16,-14-22-21 0,3 34-22 16,-17 16 42-16,13-21-82 0,1 4-5 15,-1 2-17-15,1 0 2 0,-6 35 7 16,13-37-25-16,2-1-11 0,3 0-2 0,2-1 2 16,0-1-6-16,0 20-1 0,23-30-4 15,-23-2-4-15,21-4-3 16,-21-2-8-16,27-6-5 0,20-3-47 15,-14-22 47-15,-18 19 19 0,1-27 6 16,-4 13 4-16,-1-2-2 0,-1 1 2 16,0-17 8-16,-7-11 8 15,-26 19-10-15,23 17-5 16,-30 0-3-16,11 2-2 0,-5 2-5 16,-25 3-24-16,26 0-18 0,-1 0-43 15,4 0-62-15,3 21-88 0,-3-21-569 16,20 23 264-16,-5-23-2 0,5 15 122 0,0-15-81 15,0 17-69-15</inkml:trace>
  <inkml:trace contextRef="#ctx0" brushRef="#br0" timeOffset="188185.44">3881 16590 3708 0,'0'-3'203'0,"0"-1"65"0,0 2 12 0,0 0-50 0,0-3-8 0,0 3-161 16,0 2-3-16,23 0 87 0,1 0-93 16,-9 0 13-16,1 0 9 0,-2 0 6 15,2 0 19-15,9 21 100 0,-11-21-96 16,-5 22 3-16,1-22 4 0,-2 22-3 15,2 10 70-15,-8-11-114 0,-2 2-8 16,0 6-18-16,0-2-4 0,0 3-14 16,-26 33-5-16,5-33-15 0,21-4-1 15,-22-2 1-15,22-4 3 0,-17-2-2 16,17 6 6-16,-12-16-1 0,12-3 4 0,0-3 1 16,0-2-16-16,0 0-45 0,0-21 7 15,0 21-4-15,0-35-5 0,25 12-6 16,-25-6 10-16,38-37 0 0,-23 32 46 15,2-1-5-15,-1 6-2 0,2 0-3 16,-1 5 4-16,12-16 11 0,-17 23 4 16,0 3-5-16,-2 0 3 0,-3 2 2 15,2-6 46-15,-6 11-18 0,-3 3 3 16,0 0-12-16,0 2-4 0,0 1-8 0,0 1-2 16,0 0-13-16,-18 0 5 15,18 0-4-15,-14 0 7 0,14 19 5 0,-31 6 27 16,19-8-15-16,-2 2-7 0,3 5-4 15,0 2-9-15,-2 28-2 0,9-28-5 16,4 1-15-16,0-3-30 0,0-1-34 16,21-3-45-16,7 13-256 0,-10-19 80 15,2-2-211-15,6-5-103 0,2-1-306 16,2-2-189-16</inkml:trace>
  <inkml:trace contextRef="#ctx0" brushRef="#br0" timeOffset="188709.22">4689 16408 4193 0,'-25'-10'170'0,"14"4"162"0,1 0 104 0,3-1-16 16,-2 2-88-16,3 0-134 0,0-2-46 16,3 5-118-16,3 1 1 0,0 0 4 15,-2 1-5-15,2 0-4 0,0 0 56 16,0 0-22-16,0 0 11 0,24 0-7 15,-24 21-2-15,43-4 31 0,-24-17-59 16,2 21-4-16,3-9-3 0,0 1 1 16,1 1-8-16,24 17 9 0,-26-14-23 15,1 0-1-15,-3 3-2 0,-1 0 0 16,1-1-6-16,14 18-1 0,-19-23-1 0,-1 3 4 16,-2-6-4-16,-1-1 1 15,4 4 5-15,-11-10 0 0,-1 0 2 0,1-2 14 16,-4 0 7-16,-1-1 10 0,1 0 46 15,-1-1-46-15,0 0-6 0,0 0-8 16,0 0-7-16,0 0-8 0,0 0 9 16,0 0 3-16,0 0 0 0,-18 19 0 15,18-19-6-15,-32 46-5 0,13-25-11 16,-4 5-2-16,-7 2-5 0,-2 2-30 16,-3 4-46-16,-41 33-250 0,37-33 96 0,0 1-39 15,3-1-111-15,6-1-254 16,4-7-148-16,-10 17-1642 0</inkml:trace>
  <inkml:trace contextRef="#ctx0" brushRef="#br0" timeOffset="204395.63">5734 16208 3126 0,'0'-15'-12'0,"0"1"36"0,0 1 31 0,0 3 13 15,0-3 113-15,0 8-101 0,0 0-10 16,0 1 44-16,0 2 48 0,-16-2 44 0,16-5 307 16,0 5-294-16,0 0-42 0,0 3-49 15,0 0-49-15,0-1 7 0,0 2-65 16,0 0-7-16,0 0-14 0,0 0 10 15,0 0 28-15,0 0 125 0,0 0-69 16,0 21-16-16,0-21-12 0,0 20-4 16,0-7-1-16,0 22 26 0,0-16-58 15,0 1-12-15,0 2-6 0,0 0-8 16,0 22-6-16,0-24 8 0,0 1 0 16,14-1-2-16,-14-1-3 0,0-5-6 15,7 14 2-15,-7-19 3 0,0 0 3 16,0-5-9-16,4 1-18 0,-4-4-51 0,0 1-284 15,0-2 15-15,0 0-141 0,0 0-59 16,0 0-39-16,0-22-573 16,20 22 550-16</inkml:trace>
  <inkml:trace contextRef="#ctx0" brushRef="#br0" timeOffset="204726.98">6169 16048 3605 0,'0'-4'13'0,"0"3"287"15,0 1-2-15,-24 0 14 0,24 0-40 16,-19 21-55-16,19-21-83 0,-23 42 57 16,4-23-120-16,19 3-12 0,-17 2-23 15,17 0-16-15,-7 24-17 0,7-24-3 16,0-1-2-16,0-1-5 0,0-3 1 15,28-1-4-15,-4 9-11 0,-24-17 7 16,29-3 4-16,-11-2 4 0,-3-5 1 16,1 0 6-16,13 0-6 0,-17-19 7 15,1 19-4-15,-6-23 6 0,1 23 6 16,-3-22 7-16,-5 0-5 0,0 22 1 0,0-16 9 16,-18 16-7-16,18-9 2 0,-44 9-23 15,24 0-17-15,-3 30-55 0,-1-14-108 16,-1 5-169-16,3 0-154 0,-11 16-577 15,21-18 412-15,12-4 57 0</inkml:trace>
  <inkml:trace contextRef="#ctx0" brushRef="#br0" timeOffset="205108.5">5656 16873 3370 0,'-25'6'173'0,"1"-2"249"0,1 0 123 0,3-3-26 0,2 1-93 0,-9 1-40 0,18-3-323 16,4 1-47-16,2-1-10 15,3 0-3-15,0 0 10 0,22 0-12 16,-22 0 2-16,37 0 0 0,-11 0 0 0,7 0-2 16,52-21 1-16,-36 21-8 0,6-24 4 15,5 8-4-15,5-3-7 0,1-1-25 16,67-20-117-16,-66 20 79 0,2 2 35 16,-4 1 38-16,-3 2-16 0,47-7-290 15,-64 15-77-15,-7 3-131 0,-6-1-11 16,-8 2 78-16,-12 3 225 0,-9 0-510 15,-3 0 133-15</inkml:trace>
  <inkml:trace contextRef="#ctx0" brushRef="#br0" timeOffset="205603.59">5968 17146 3826 0,'-11'2'144'16,"6"-2"59"-16,2 0 65 0,2 0-49 0,-1 0-62 15,2 0-90-15,0-18-83 0,20 18 8 16,-20-24 7-16,28 24-12 0,-9-20 7 15,25-1 11-15,-25 12-7 0,-1 1-4 16,0 8 6-16,-3-9-7 0,-4 9 33 16,3 0 125-16,-14 0-53 0,6 0-17 15,-6 19-21-15,0-19-31 0,0 23-19 16,-23 7-7-16,23-14-2 0,-15-1-2 16,15-1 2-16,-15-3-3 0,15 6-18 15,-9-17 5-15,9 7 11 0,0-7 4 16,0 3 12-16,0-3 19 0,0 3 44 0,0-2-37 15,21 0-7-15,-21-1 3 0,18 0 15 16,-18 0 0-16,42 0 26 0,-29 0-52 16,1 0-10-16,-1-19 10 0,-3 19 17 15,5 0 86-15,-15 0-32 0,6 0-11 16,-6 0-20-16,0 0-20 0,0 28-35 16,-25 7-85-16,25-13-67 0,-28 5-146 15,12 1-209-15,-4 1-34 0,-2 1-64 16,-19 25-890-16</inkml:trace>
  <inkml:trace contextRef="#ctx0" brushRef="#br0" timeOffset="207007.72">7457 16615 3082 0,'-15'9'13'0,"0"-9"-13"0,2 6 19 16,-10-6 151-16,13 0-7 0,0 0 36 16,4 0-5-16,0 0-20 0,1 0-30 0,1 0-3 15,4 0-151-15,0 0-23 0,0 0-9 16,0 0-22-16,0 0 41 0,24 0 25 16,-24 0 11-16,22 0-13 0,-7 0 10 15,3 0-22-15,26 0 53 0,-20 0-33 16,3 0 0-16,-2 0-43 0,2-18-83 15,-3 18-51-15,18-16-240 0,-24 16 242 16,-6 0 55-16,-3-12-2 0,0 12 4 16,-5 0-67-16,-4 0-877 0</inkml:trace>
  <inkml:trace contextRef="#ctx0" brushRef="#br0" timeOffset="207221.99">7456 16815 3076 0,'-17'15'56'16,"0"-2"47"-16,3-2 93 0,-4 2 318 15,11-7-307-15,5-2-91 0,0 0-57 16,2-2-40-16,0 2 0 0,0-3 43 16,23 0-43-16,-23-1-10 0,30 0-16 15,-9 0 0-15,33-19 12 0,-23 19-10 16,3-22 1-16,3 22-68 0,-1-25-118 16,0 10-72-16,30-12-332 0,-36 17 423 15,-4 0 22-15,-2 1-343 0,-6 0-112 16</inkml:trace>
  <inkml:trace contextRef="#ctx0" brushRef="#br0" timeOffset="207530.42">7687 16492 3564 0,'-14'-4'79'0,"-7"-4"581"0,14 7-221 16,3-4-67-16,0 4-155 0,3 0-108 15,1 1-88-15,0-1-43 0,0 1 26 0,21 0 3 16,-21 0-1-16,23 0 9 16,-7 0 16-16,25 16 39 0,-20-16-17 15,3 14-16-15,-1-14-1 0,1 20 3 0,21 5-7 16,-27-10-17-16,2 0-6 0,-4 5 16 16,-2-4-1-16,-1 1 0 0,3 22 19 15,-12-17-27-15,-4 1-2 0,0 2-5 16,0 2-3-16,-22 4-6 0,-10 32-46 15,11-30-42-15,-1-1-81 0,-1-1-141 16,2-3-152-16,-14 16-699 0,24-29 695 16,0-1-120-16,11-5 6 0,-10-4-124 15</inkml:trace>
  <inkml:trace contextRef="#ctx0" brushRef="#br0" timeOffset="208458.54">8685 16490 3129 0,'0'-16'3'0,"0"16"40"0,0 0 46 0,0-12 48 0,0 12 31 16,0 0 15-16,0-4-145 0,0 4 0 16,0-3 68-16,21-1 38 0,-8-2 149 0,-13 1-159 15,16 1 4-15,-7-1 6 0,0 0 4 16,2 2-25-16,6-3 95 0,-9 6-113 16,0 0 6-16,0 0-11 0,-2 0-6 15,0 0 1-15,4 17 98 0,-7-17-110 16,1 0-19-16,-2 24-12 0,0-24-5 15,-1 40 34-15,-1-25-56 0,0 5-6 16,0 1-8-16,0 1-2 0,0-1-1 16,-19 19 0-16,19-22-4 0,-14 0-6 15,14-4 4-15,0-2 0 0,-11-2 0 16,11 7 3-16,0-10-3 0,-7-3 1 0,7-1 0 16,0-3 1-16,0 0 1 0,0 0-7 15,0 0-2-15,0 0-2 0,0-24 0 16,20 24 3-16,-3-43-32 0,-17 21 6 15,23 0-9-15,-7-3 9 0,-1-3 4 16,2 0 10-16,15-32 0 0,-16 31 12 16,0 4-1-16,0 2 5 0,-3 3 3 15,7-9 6-15,-13 18-7 0,-3 3 4 16,-1 2-2-16,-1 2 5 0,-2 2-1 16,0 1 14-16,0 1-12 0,0 0-7 15,0 0-1-15,0 0-1 0,0 0-4 16,-20 0 11-16,20 18-6 0,-16-18 7 0,16 17 1 15,-23-17 3-15,-2 41 29 0,12-24-24 16,2 1-5-16,1 2-7 0,3-1-2 16,1 3-4-16,2 21-4 0,4-21 0 15,0 1 5-15,0-5-3 0,27 1 0 16,-27 0-7-16,54 11-43 0,-31-16-7 16,1-3-33-16,1-1-47 0,0-1-92 15,29 4-688-15,-28-8 253 0,1-3-37 16,0-2-119-16,-7 0 57 0</inkml:trace>
  <inkml:trace contextRef="#ctx0" brushRef="#br0" timeOffset="209535.88">9606 16198 3226 0,'-14'-1'0'0,"14"0"56"0,0 1 112 0,0 0 38 15,0 0 173-15,0 0-316 0,0 0-24 16,0 0 86-16,0 0 52 0,0 0 211 15,0 14-258-15,0-14-17 0,22 12-3 16,-22-12 22-16,20 15-31 0,8 2 45 16,-13-6-105-16,6 0-5 0,2 0-6 15,0 1-10-15,2 0-14 0,31 10 9 16,-26-10-10-16,2-2 4 0,-2 2-14 16,-1-4 6-16,28 8-8 0,-34-9 6 0,0-1-2 15,-4 0 6-15,0-2-2 0,-6-1 14 16,6 3 105-16,-14-5-23 0,-1-1 4 15,-4 0-18-15,2 0-4 0,-2 0-23 16,0 0 12-16,0 0-54 0,0 0-1 16,0 0 5-16,0 0 9 0,0 0 24 15,0 0-28-15,0 0-5 0,0 0 5 16,0 0 9-16,0 0 7 0,0 0 97 16,0 0-63-16,0 17 0 0,-26-17-22 0,26 22-8 15,-45 16 14-15,22-14-39 16,-5 5-8-16,-4 3-4 0,-2 3 0 15,-2 3-10-15,-37 41-106 0,37-38-16 0,3-1-60 16,6-1-46-16,3-3-91 0,-5 26-770 16,18-16-484-16,9-17-95 15</inkml:trace>
  <inkml:trace contextRef="#ctx0" brushRef="#br0" timeOffset="214477.5">10840 15854 3012 0,'0'-6'4'0,"0"-1"44"0,0-3 42 0,0 8-42 0,-13-1 11 0,13-1 30 16,0 1 8-16,-10-4 99 0,10 1-61 16,0 2 34-16,-6-1 106 0,6-2 8 15,-5 1 15-15,-1-3 137 0,2 7-284 16,-2 0-54-16,1-1-19 0,-1 3-11 0,-1 0 5 15,-9 0 25-15,9 0-66 0,0 0-30 16,0 0-3-16,0 19-1 0,-1-5 19 16,5-14 5-16,0 20 6 0,1-8-8 15,0 2-3-15,0-1-7 0,1 18 4 16,1-17-9-16,0 1-2 0,0-1-2 16,0-1 0-16,0-1-1 0,18 10 1 15,-18-11-1-15,0 1 2 0,21-3 0 16,-21 1 2-16,33 6 5 0,-17-7-9 15,-2-2 0-15,4 0-3 0,-1 2-3 16,-1-1 2-16,16 3-16 0,-21-5 11 0,-1-2 0 16,-1 1 2-16,-5-2 0 0,-4 0 6 15,0 7 8-15,0-6 4 0,-27 2-2 16,27 0 2-16,-33 1 2 0,-6 5-2 16,20-7-3-16,1-4 0 0,6 1-3 15,1-2-15-15,11 0-9 0,-10-27-37 16,10 27 37-16,0-32-1 0,21 11 1 15,-21-2 3-15,26-5 1 0,6-30-6 16,-17 29 14-16,2-1-5 0,-3 1-2 16,-14 1 8-16,20-22 5 0,-10 31 11 15,-10 2-2-15,0-1 5 0,0 6 5 16,0 2-8-16,-24 1 6 0,-2 8-23 0,26 1-7 16,-30 0-28-16,15 0-38 0,2 0-56 15,-11 17-369-15,15 1 143 0,9-18-81 16,-14 28 59-16,14-10-12 0,-8 15-390 15,3-15 198-15,1 1-120 0</inkml:trace>
  <inkml:trace contextRef="#ctx0" brushRef="#br0" timeOffset="-214632.21">10603 16429 3104 0,'-14'12'13'0,"-15"12"125"0,13-13 8 0,3-2 226 16,1 2 69-16,0-3-61 0,-4 5 188 16,9-7-413-16,2-3 18 0,1 0-31 15,-1-1-16-15,2 1-37 0,-2 2 19 0,3-3-81 16,1-1-7-16,1 1-4 15,0 0-1-15,0-2 0 0,25 2 4 0,-25-2-10 16,31 0 2-16,-8 0-1 0,4 0 1 16,40-19-1-16,-27 3-11 0,5 16 4 15,4-17 1-15,1 17 5 0,4-17 1 16,59 0-7-16,-57 17-5 0,0-14-21 16,-3 7-17-16,-9 0-12 0,0 2-32 15,17-7-101-15,-39 9 92 0,-5-1 11 16,-8 0-17-16,-1 2-62 0,-6-2-100 15,-2-2-592-15,0 1 379 0,0-1 99 16,0 0 111-16,0 2-268 0</inkml:trace>
  <inkml:trace contextRef="#ctx0" brushRef="#br0" timeOffset="-214043.44">11021 16650 3302 0,'-3'9'40'0,"0"-2"38"0,1 0 48 0,0 7 470 0,-1-7-320 16,3-2-51-16,-2 2-77 0,2-1 33 15,0 0 10-15,-3 2 209 0,1-3-267 16,-2 1-34-16,-2 3-25 0,-2 0-16 16,-18 15 40-16,10-11-74 0,-2 0-3 15,-3 1-12-15,-1 0-6 0,2-2 5 16,-19 8 4-16,22-12-6 0,0-5 2 16,4 0 3-16,1-3 0 0,-6 0 13 15,4-17-20-15,8 0-10 0,6 17 6 16,0-21-5-16,0 9 0 15,0-2 3-15,0 0-1 0,23-16 3 0,-4 13 1 16,-19 3 2-16,24 2 3 0,-10 0 2 16,12-3 10-16,-13 10-9 0,2 2 4 15,-1 0 2-15,3 1 6 0,-1 1 1 16,19 1 30-16,-19 0-31 0,0 0-1 16,-1-1-8-16,-1 1-3 0,-2 0 6 15,5 0 24-15,-10 0-13 0,1 0 10 16,-1 0 13-16,-2 0 10 0,7 0 67 15,-5 18-71-15,-3-18 0 0,0 22-6 0,1-6 1 16,-1 4-1-16,-1 22 16 16,-1-20-47-16,-2 2-11 0,0 1-3 0,0 0 1 15,0 26-35-15,-24 2-136 16,-15 0-158-16,23-26 108 0,-5-2-116 16,-1 3-185-16,-1-2-187 0,-2-2-113 15,-28 17-1113-15</inkml:trace>
  <inkml:trace contextRef="#ctx0" brushRef="#br0" timeOffset="-159701.17">19014 10458 3006 0,'-13'0'42'0,"4"0"24"0,1 0 81 0,0 0 101 15,0 0 40-15,-10 0 269 0,10 0-374 16,1 0-30-16,-1 0-24 0,0 0 9 15,1 0-13-15,-8 0 110 0,8 0-150 16,0 0 8-16,0 0-24 0,0 16 0 0,4-16-1 16,-7 0 22-16,7 0-62 15,2 0-17-15,0 0-8 0,1 0-9 0,0 0-4 16,0 0 3-16,0 8 5 0,0-8 2 16,18 0-6-16,-18 7 3 0,15-2 11 15,6 0-4-15,-6-4-2 0,2-1-13 16,1 0-22-16,28 0-104 0,-21 0 30 15,1 0-11-15,0 0-10 0,-1-19-42 16,-1 19-25-16,18 0-396 0,-24 0 231 16,-5-12-5-16,-1 12 95 0,-4 0-7 15,-2 0-235-15,-3 0-799 0</inkml:trace>
  <inkml:trace contextRef="#ctx0" brushRef="#br0" timeOffset="-159457.8">18828 10663 4181 0,'-29'12'55'0,"4"-3"168"0,0 1 126 15,4-3 33-15,3 1-67 0,-7 1-14 16,15-5-260-16,5-2-14 0,2 0-29 16,3-2-3-16,0 0-4 0,0 0 9 15,0 0 4-15,29 0-2 0,-29 0-3 0,32 0 6 16,14 0-5-16,-23-14 0 15,4 14-11-15,2 0-16 0,-1 0-22 16,0-13-24-16,28 13-143 0,-29-12 70 0,-3 12-44 16,0-9-49-16,-2 5-74 0,12-2-430 15,-22 3 409-15,-2 1 65 0,-3 0 93 16,-4 0-37-16,-1 0-285 0</inkml:trace>
  <inkml:trace contextRef="#ctx0" brushRef="#br0" timeOffset="-159054.22">18961 10406 3305 0,'-10'-5'-3'0,"-2"-5"199"15,7 3 129-15,2-1 96 0,-1 3 12 16,0 0-93-16,2 0-128 0,1 0-57 15,1 2-132-15,0 1-1 0,0 2 13 16,0 0 15-16,0 0-11 0,0 0 86 16,0 0-31-16,0 0 17 0,0 0-7 0,17 0-13 15,-1 15 80 1,8 1-140-16,25-4 60 0,-32 1-68 16,24 2-8-16,-22-7-3 0,1 0-5 15,0 1 2-15,-2 1-1 0,0 1-8 16,15 7 16-16,-18-10-12 0,-2 2 11 15,-4-2 0-15,0-2 12 0,2 4 65 16,-9-6-29-16,0 2 11 0,-2 1 3 16,0 1-3-16,0 4-14 0,-24 18 4 15,24-7-56-15,-32 1-8 0,10 8-37 16,-7 0-47-16,-7 5-48 0,-43 42-303 16,32-37 123-16,4 0-191 0,-2-1-150 15,5-3-174-15,-21 24-1223 0</inkml:trace>
  <inkml:trace contextRef="#ctx0" brushRef="#br0" timeOffset="-156662.91">20068 10530 2903 0,'-7'2'17'0,"4"-2"17"0,-3 1-11 0,1-1 28 16,-6 4 81-16,3-3-31 0,0 1 14 16,1 0 26-16,-1-1 79 0,-8 1 305 15,8 0-259-15,-2 0-29 0,3-1-19 16,-1-1-21-16,2 1-42 0,-2 3 68 15,3-3-158-15,5 0-12 0,-1-1-26 16,1 0-4-16,0 0-14 0,0 0-8 16,0 0-3-16,0 0 4 0,0 0 3 15,0 0 4-15,21 0 22 0,-1 0-20 16,-20 0-3-16,25 0 1 0,-8 0-5 0,0 0-1 16,21-17-4-16,-16 17 1 0,0 0 2 15,1-16-1-15,0 16 1 0,0-10 0 16,23 1-1-16,-23 9-5 0,-5-6-7 15,-3 6 9-15,-4-6-6 0,5 4 10 16,-13 1 1-16,-1 1 13 0,-2 0-2 16,0 0-4-16,0 0-8 0,0 0-7 15,0 0-7-15,0 0-32 0,-20 0-80 16,20 0-132-16,0 0-171 0,-12 0-750 16,12 0 594-16,-13 0-115 0,13 0 109 15</inkml:trace>
  <inkml:trace contextRef="#ctx0" brushRef="#br0" timeOffset="-155987.52">20645 10365 3434 0,'0'-1'32'0,"-19"0"200"0,19-1 163 0,0-2 72 0,0 3-43 16,0-8-10-16,0 5-354 0,0 0-18 15,0-1 12-15,0 2 15 0,0-3 14 16,21-4 58-16,-1 3-88 0,-20 2-11 15,26-1-6-15,-13-1-6 0,14-3 22 16,-13 5-28-16,-2 2 2 0,0 0-7 0,1 3 0 16,-4 0-6-16,9 0 9 15,-12 0-7-15,0 0 3 0,-2 0 10 0,-1 15 4 16,0-15 13-16,0 19 60 0,-3-19-54 16,0 19-9-16,0-6-14 0,0 1-5 15,-21 1-6-15,1 17 3 0,20-13-13 16,-24-3-4-16,24 0 0 0,-21-1 1 15,3 8 4-15,18-14-6 0,-13 1-1 16,13-5 1-16,-9 1 0 0,9-2 1 16,-3-1 10-16,3-1 0 0,0-2 4 15,0 0 5-15,0 0-4 0,0 0 2 16,0 0-1-16,0 0-11 0,0 0-6 0,16-15-4 16,-16 15 6-16,20-13-4 15,-20 13 1-15,17 0 0 0,-6-11-4 0,0 11 4 16,-1 0 1-16,11 0-3 0,-14 0 2 15,3 0 0-15,-1 0 0 0,-1 0 1 16,-1 16 3-16,7-2 9 0,-9-14-6 16,-1 16-2-16,-1-16 2 0,-1 18 2 15,0 1 16-15,-2-11-14 0,0 3-1 16,0-1-4-16,0 0 0 0,0 3-2 16,-23 11-1-16,4-11-5 0,19 0-17 15,-27-1-23-15,10 0-24 0,1 1-32 16,-18 5-114-16,16-11 102 0,4 0-10 15,-2-3-26-15,5-2-59 0,-4-2-446 16,10 0 157-16,1 0-66 0,4-20 42 0,0 20 1 16,0-17-117-16</inkml:trace>
  <inkml:trace contextRef="#ctx0" brushRef="#br0" timeOffset="-155348.98">21638 10294 3089 0,'2'-4'3'0,"0"-2"65"0,-1-2 502 0,-1 3-123 0,0 1 12 0,0 0-76 16,0 2-82-16,0 0-80 0,0-1 55 15,0 3-178-15,0 0-13 0,0 0-15 16,0 0-7-16,0 0-7 0,0 0 42 15,0 0-48-15,0 0 2 0,0 0-3 16,0 0 4-16,0 0 93 16,0 0-109-16,0 0 18 0,0 0-24 15,0 0 14-15,0 0 6 0,0 20 5 16,-17-20-7-16,-3 42 14 0,3-22-37 16,0 5-3-16,-3 1-3 0,-1 2-1 0,-22 29 1 15,21-32-16-15,1 0 2 0,2 0 1 16,2-5 0-16,2-1 4 0,-9 11 17 15,14-19-15-15,2-1 0 0,2-3-6 16,1-2 1-16,3-1-2 0,0-2-3 16,2-2-4-16,0 0-3 0,0 0-2 15,0 0 0-15,0 0 8 0,0 0 1 16,0 0 1-16,15 0-4 0,-15 0 2 16,17 0-2-16,9 18 5 0,-10-18-5 15,4 0 1-15,2 13-2 0,2-13-9 16,2 12-17-16,30 1-92 0,-27-6 36 0,1 2-20 15,-1-2-11-15,-2 2-30 0,-3-1-24 16,19 8-234-16,-27-9 108 0,0-1-142 16,-4-1-141-16,-3 1-107 0,-1 0-613 15,-7-5 691-15,-1 2-63 0</inkml:trace>
  <inkml:trace contextRef="#ctx0" brushRef="#br0" timeOffset="-154539.64">22240 10412 3101 0,'-5'-5'0'0,"1"1"40"0,-1 0 51 0,1-1 194 15,1-5 607-15,1 5-442 0,0 1-97 16,1 0-89-16,-1 1-25 0,1-3 107 15,0 4-215-15,0 1-23 0,0 1-18 16,0 0-3-16,1 0-16 0,0 0 33 0,-1 0-68 16,0 0-10-16,0 0-9 0,1 0-5 15,-1 0-6-15,0 0 36 0,1 15-4 16,-1-15 9-16,1 15-11 0,0-4-6 16,0 19 14-16,0-13-24 0,0 4-4 15,0 0-7-15,0 2 1 0,0 1-8 16,0 22 8-16,0-25-5 0,0 1-3 15,0-1 0-15,0-1 0 0,0 14-1 16,0-21-2-16,0 0-1 0,0 2-2 16,0-2-16-16,0-2-34 0,0 8-162 15,0-10 60-15,0-1-27 0,0-1-44 0,0-3-113 16,0 1-174-16,0-2-847 0,0-3 632 16,0 0-6-16,0 0 78 0</inkml:trace>
  <inkml:trace contextRef="#ctx0" brushRef="#br0" timeOffset="-154196.42">22468 10444 3861 0,'5'-10'68'16,"-2"2"204"-16,0-9 661 15,-1 8-492-15,-2 1-113 0,0 0-122 0,1 3-40 16,-1 0-38-16,1-1 49 0,-1 6-105 15,0 0-14-15,1-2-9 0,-1 2-14 16,0 0-15-16,0 0-6 0,0 0-11 16,0 0-1-16,0 0-2 0,0 0 1 15,0 0 56-15,0 15-6 0,0-15 6 16,0 13-12-16,0-13-7 0,0 25-5 16,0 9 25-16,0-13-39 0,0-1-8 15,0 3-6-15,0 0-5 0,0 2 1 16,0 22-1-16,0-22 0 0,0-1-2 15,0-2-2-15,0 1-19 0,0 16-81 16,0-23 18-16,0-1-12 0,0-1-16 0,0-4-28 16,0-1-29-16,0 4-270 0,0-10 143 15,0-2-109-15,11-1-155 0,-11 0-106 16,0 0-283-16</inkml:trace>
  <inkml:trace contextRef="#ctx0" brushRef="#br0" timeOffset="-153581.75">22769 10536 4915 0,'0'0'14'15,"0"0"77"-15,0 0 128 0,0-22 69 16,0 22 11-16,0-15 96 0,0 15-307 15,0-17-41-15,0 17-15 0,0-10-3 16,0 10 9-16,27-9 44 0,-8 2-48 16,-19 2-6-16,19 5 1 0,-19-4 1 15,34 4 27-15,-25 0-32 0,0 0 3 0,0 0 2 16,1 0 3-16,-1 24 8 16,9-1 45-16,-13-8-42 0,1 2-6 0,-2 2-6 15,-3 4 2-15,-1-2-7 0,0 24 18 16,0-21-33-16,0 0-3 0,-28-5-5 15,28 4-3-15,-18 9 5 0,-1-19-2 16,19-2 3-16,-14-2-2 0,14-5 2 16,0 0 5-16,-9-2 18 0,9-2-20 15,0 0-9-15,0 0-15 0,0 0-13 16,0-20-8-16,0 2-41 0,0 18 33 16,19-26 1-16,-19 9-7 0,16-2 3 0,8-25-29 15,-8 21 48-15,0-2 6 0,1 1 1 16,0-1 6-16,1 4 5 0,17-17 4 15,-22 21 6-15,1 3 7 0,-3 3 16 16,-2 3 25-16,-4 3 18 0,0-1 66 16,-3 5-79-16,-2-1-10 0,0 2-11 15,0 0-6-15,0 0-8 0,0 0-20 16,0 0 4-16,-17 0-3 0,17 0 4 16,-12 21 7-16,-7-3 3 0,8-18-8 15,0 23-4-15,-2-11 2 0,3 3-5 16,1-1-4-16,-2 18-2 0,7-15 4 15,2 2 3-15,2-1-5 0,0 1-16 0,0 16-86 16,23-19 18-16,-23 0-20 0,23-1-20 16,-23-1-31-16,32-3-33 0,9 5-353 15,-19-11 57-15,2-2-168 0,1-3-74 16,1 0-345-16,-2 0 156 0</inkml:trace>
  <inkml:trace contextRef="#ctx0" brushRef="#br0" timeOffset="-153349.73">23354 10549 4921 0,'0'0'114'0,"0"0"118"0,-17 0 85 0,17 0 28 0,0 0 64 0,-10 0-337 0,10 0-55 16,0 0-25-16,0 0-1 0,0 0 1 15,25 0 11-15,-25 0-4 0,32 0-4 16,-9 0-13-16,4-15-7 0,33 5-35 15,-28 10 33-15,0-15-10 0,-1 7-4 16,-4 1-28-16,-3 2-22 0,11-8-227 16,-20 7 35-16,-3 0-167 0,-5 1-112 15,-3 0-87-15,5-6-1059 0</inkml:trace>
  <inkml:trace contextRef="#ctx0" brushRef="#br0" timeOffset="-152846.24">24107 10345 5008 0,'9'0'64'16,"-3"0"69"-16,-1 0 63 0,7-19 272 16,-10 19-297-16,-1 0-55 0,1 0-64 15,-1 0-21-15,0 0-26 0,-1 0-2 16,0 0-2-16,0 0 1 0,0 0 3 0,0 0-3 15,0 18 9-15,-21-18-6 0,21 20-4 16,-15-20 1-16,15 12-3 0,-24-12 1 16,-4 13-1-16,13-6 0 0,-3-7-2 15,1 0-5-15,0 0 1 0,-1 0 0 16,-9 0 6-16,12 0 9 0,5 0 15 16,0-17 22-16,1 17 19 0,0-16 101 15,6 16-90-15,0-12-11 0,2 12-19 16,1-8-13-16,0 8-18 0,0-9-10 15,0 1-8-15,18 6 6 0,-18-2-4 16,17 2 5-16,-17 1 4 0,42-3 12 0,-26 4-4 16,-1 0 2-16,2 0 3 0,-2 0 4 15,13 0 28-15,-18 20-20 0,1-20 0 16,-2 18 1-16,-1-3-1 0,-3 1-1 16,4 21 14-16,-8-16-31 0,-1-2-5 15,0 3-7-15,0-2 1 0,0 3-1 16,-24 16-23-16,24-20-27 0,-22 0-39 15,22-2-37-15,-29-1-39 0,-4 13-215 16,16-17 143-16,-1-2-85 0,2-1-146 16,-2-3-189-16,6-5-75 0,-4-1-1146 15</inkml:trace>
  <inkml:trace contextRef="#ctx0" brushRef="#br0" timeOffset="-152269.96">24981 10220 4741 0,'4'0'59'0,"-1"0"113"0,2-19 123 0,1 19 74 0,-6-16 267 0,0 16-439 16,1 0-74-16,-1 0-55 0,0 0-23 16,0 0 22-16,0 0-10 0,0 0 19 15,0 0 10-15,0 0 0 0,-23 21-13 16,-3 5 29-16,10-9-60 0,-4 0-5 16,-2 1-6-16,-1 1-6 0,0 0-3 15,-23 15 23-15,22-18-20 0,1 1-1 16,0 1-5-16,3-1 3 0,-15 8 8 15,22-14-21-15,1 0-5 0,3-3-6 16,3-2 1-16,2-1 1 0,1-1-2 0,3-2 4 16,0 1-2-16,0-2 1 0,0 0 5 15,0 3-4-15,25 5 11 0,0-4-7 16,-6 1 3-16,0 0-3 0,2 0-3 16,33 7 7-16,-28-6-6 0,4 1-1 15,-1 1-4-15,1 2 1 0,2 0-2 16,28 12 5-16,-33-11-3 0,-2 0 4 15,1-2-4-15,-3 3 2 0,-6-4-2 16,11 6-3-16,-17-8 6 0,-2-4-2 16,-5 0 2-16,0 0-2 0,2-2-12 15,-6-1-8-15,0 0-12 0,0 0-26 0,0 0-29 16,0 0-40-16,0 0-236 0,0 0 140 16,0 0-14-16,0 0-33 0,0 0-138 15,0 0-220-15,0 0-973 0,0 0 561 16,0 0 371-16</inkml:trace>
  <inkml:trace contextRef="#ctx0" brushRef="#br0" timeOffset="-151615.21">25722 10357 3812 0,'-11'0'23'0,"2"0"127"0,-1-16 236 0,4 16 105 0,-3-15 318 16,7 15-606-16,2-11-95 0,0 11-43 16,0-8-4-16,0-9 59 0,20 8-51 15,-20-3-3-15,23 0-13 0,-23 4-9 16,29-4-9-16,4-5 42 0,-14 10-37 16,-4 3 3-16,1 2-12 0,-1-1 0 15,0 0-7-15,16 3 11 0,-18 0-23 16,-2 0-3-16,1 0 0 0,-4 0-2 15,3 0 27-15,-7 19-2 0,-2-19 11 0,-2 0 6 16,0 19 0-16,0-8 2 16,0 13 19-16,0-10-46 0,-25 1-13 0,25 0-4 15,-19 0-4-15,19 1-3 0,-22 11 1 16,0-12-1-16,10-3 0 0,3-2 1 16,1 1 1-16,3-3 4 0,-6 2 11 15,8-8-4-15,1 1 7 0,0-1 2 16,2-2 1-16,0 0 13 0,0 0-25 15,0 0 1-15,0 0 1 0,0 0 1 16,0 0 7-16,20 0 14 0,-20 0-16 16,20-14-6-16,-4 14 0 0,-1 0 2 15,22 0 6-15,-17 0-5 0,-2 0-2 16,-1 0-1-16,0 0 4 0,-4 0-9 16,9 22 12-16,-13 0-8 0,-3-8 1 0,-2-1-5 15,-4 5-5-15,0-2-3 0,0 19 3 16,-29-16 4-16,29 0-11 0,-36-1-17 15,11 0-36-15,-4-2-53 0,-34 11-281 16,25-18 100-16,-5 2-80 0,0-5-179 16,-5-2-446-16,2-4-233 0</inkml:trace>
  <inkml:trace contextRef="#ctx0" brushRef="#br0" timeOffset="-149974.2">27510 8903 3530 0,'9'-4'-18'0,"-6"-2"-12"0,-3 1 1 0,0-5 106 0,-26 6 71 15,26-1 14-15,-33 2-15 0,15 0-62 16,-5 1-45-16,-19-2-8 0,21 3 23 16,1-1 28-16,0 1 17 0,0-1-3 15,2 2-7-15,-11 0 4 0,13-1-50 0,3 1 3 16,0 0 2-16,1 0 21 0,-11 0 96 15,14 0-59-15,1 0 3 0,3 0-14 16,1 0 1-16,-1 0-13 0,4 0 43 16,-1 0-77-16,2 0-11 0,0 0-5 15,0 0 5-15,0 0-8 0,0 0 26 16,0 0-35-16,0 0 26 0,0 0 20 16,0 0 10-16,0 21 88 0,0-21-107 15,0 0 1-15,0 21-10 0,0-21 8 16,0 20 1-16,16 6 54 0,-16-10-62 15,0 4 5-15,0 0-1 0,0 6 0 16,0 3-9-16,0 35 19 0,0-27-40 0,0 0-2 16,0 4-4-16,-18 0 2 0,18 47 22 15,-13-46-21-15,13-2 5 0,0 2-4 16,-12-2-3-16,12-3-5 0,0 29-6 16,0-39-5-16,0 0-6 0,0-4 2 15,0-2 0-15,21-3-6 0,2 7-37 16,-6-16-17-16,3-3-37 0,3-4-34 15,6-2-50-15,34 0-304 0,-27-21 106 16,2 21-207-16,2-23-131 0,1 23-349 16,-3-26-127-16</inkml:trace>
  <inkml:trace contextRef="#ctx0" brushRef="#br0" timeOffset="-149366.23">27424 9285 3656 0,'-8'-5'91'0,"1"-1"129"0,3-1 161 0,1-6 406 0,3 6-520 0,0 0-100 15,0-1-51-15,0 2-2 0,29-2 3 16,-7-7 88-16,-22 8-123 0,23 2-16 15,-23-2-5-15,23 2-2 0,-23 1-4 16,20-1 108-16,-7 4-84 0,-13 0-5 16,11 1-32-16,-5-1-7 0,0 1-11 15,1 0-8-15,-3 0-1 0,1 0-4 16,1 0 1-16,8 21 6 16,-3-3-12-16,-7-18-3 0,3 25 0 15,-4-10-2-15,-1 2 7 0,0 2-4 16,-2 0-2-16,0 4 4 0,0 0-3 0,-25-1 6 15,25 1 3-15,-24 18-2 16,0-12-5-16,7-19 5 0,17-4 3 16,-11-2 2-16,11-4-5 0,0 0-8 15,0 0-13-15,0 0-11 0,0-28-7 16,28-8-41-16,2-13 0 16,-10 20 48-16,1-1 10 0,-1 1 6 15,3 1 6-15,-1 1-2 0,-2 2 7 16,-4 6-1-16,-3 2 9 0,1 3 14 15,-1-5 38-15,-13 12-23 16,0 4-33-16,0 3-8 0,0 0-3 16,-27 0-3-16,5 0 0 0,22 21 6 15,-27-21 1-15,13 19 1 0,1-19 2 16,4 22-1-16,9-7 0 0,-18-2 5 16,18 1-4-16,-5 3-4 0,5 0-2 15,0-1-4-15,0 18-30 0,30-19 3 16,-30 0-18-16,27-1-17 0,-10-3-28 15,2-1-31-15,1-2-45 0,-2 1-48 16,2-2-74-16,3-3-141 0,-2-2-278 16,23-2-1520-16</inkml:trace>
  <inkml:trace contextRef="#ctx0" brushRef="#br0" timeOffset="-148662.15">27313 9118 2570 0,'0'-3'133'0,"0"0"173"0,0 1 129 16,0-1 43-16,0 2-77 0,0-1-81 15,0-1-95-15,0 3-36 0,0 0-19 16,0-1-35-16,0 1 99 0,0 0-156 16,0 0-5-16,0 0-4 0,0 0-1 15,0 0 11-15,0 0-1 0,0 0-3 0,0 0 5 16,0 0 13-16,0 0 12 0,0 16 79 16,-15-1-80-16,15 9-65 15,0-9-11-15,0 6-3 0,0 0-5 16,-10 3 1-16,10 2-4 0,0 2-5 15,0 0-1-15,0 3-15 0,0 25 9 16,0-3 6-16,0-29-11 16,0-1-4-16,0-2 5 0,0 20-51 15,0-13-92-15,0-16 30 16,0-1-40-16,0-3-34 0,0 4-392 16,20-7-631-16,-20-2 240 15,0-3-257-15</inkml:trace>
  <inkml:trace contextRef="#ctx0" brushRef="#br0" timeOffset="-148220.23">28180 9111 4481 0,'0'-11'58'0,"0"2"109"0,0-8 494 16,0 5-89-16,0 7-433 0,0 5-49 16,0-3-38-16,0 3 12 0,0-1 81 15,0 1-4-15,0 0-87 16,0 0-6-16,0 0 4 0,0 0 8 15,0 0-1-15,0 0-6 0,0 0-17 0,0 0-8 16,-12 0-6-16,12 0 43 16,0 19 16-16,0-19-53 15,0 17 1-15,0-5-5 0,0 19 25 16,0 12-13-16,0-19-25 0,0 3-2 16,0 2-6-16,0-1-4 0,0 2 4 15,0 1-3-15,0 1-1 0,0-1 4 16,12-1-5-16,-12-3 3 0,0 24-18 15,0-10-47-15,0-28 10 16,6 0-37-16,-6 4-201 16,0-10-144-16,0-7 172 0,0 1-148 15,0-1-318-15,4 0-299 0</inkml:trace>
  <inkml:trace contextRef="#ctx0" brushRef="#br0" timeOffset="-147332.23">28704 9099 3666 0,'1'-2'380'0,"-1"1"-4"0,2 1 45 0,-2 0-88 15,1 0-55-15,-1 0-88 0,0 0-54 16,0 0-25-16,0 0-12 0,0 0 3 0,0 0 125 16,-16 20-42-16,1-20-123 15,15 20-10-15,-25-6-18 0,9 1-7 16,-1 1-7-16,-2-1-6 0,-1 1 0 15,1 1 3-15,2-2-3 0,-15 15 28 16,5-10 4-16,19-10-23 16,-1-2-3-16,3-1-4 0,-2 0 16 15,6-2-12-15,2-5-17 16,0 0 2-16,0 0-2 0,0 5 30 16,22 3-5-16,-22-2-17 15,16 3-3-15,-4 1 3 0,3 2-7 16,3 0-1-16,0 0-2 0,2 1-3 0,5 2 3 15,-1 1-2-15,2-2 2 0,1-1-24 16,24 12-87-16,-32-14 6 0,2 1-27 16,-4-1-32-16,-4-3-49 0,-1 0-56 15,-2-1-125-15,-4-1-258 0,0 0-316 16,-1-1-260-16</inkml:trace>
  <inkml:trace contextRef="#ctx0" brushRef="#br0" timeOffset="-146293.11">29243 9268 2491 0,'4'0'237'0,"-1"-11"252"0,1 11 51 0,-2-15-2 0,-2 7-111 16,0 0-160-16,0 0-62 0,0-1-40 15,0-1-40-15,0-7 135 16,-19 2-38-16,19 8-135 0,0 0-11 15,0 3-5-15,-14-2-2 0,14 4-15 0,-9-1-16 16,9 2-18-16,-17 1-7 16,8 0 5-16,-19 0 50 15,-5 23 24-15,13 4-62 0,3-11-2 0,-1 2-18 16,1 3-3-16,3 0 0 0,-8 23-2 16,14-25-2-16,3 2 0 0,2-2 4 15,2-3-7-15,1-4-5 0,0 0-1 16,0-5-4-16,0 0 8 0,0-1 2 15,17-4 2-15,1-2-1 16,4 0-9-16,-7-27 3 0,0 27 7 16,1-26-3-16,3 11 2 0,-4-2 7 15,1-2-11-15,-2 1 7 0,0-1 0 0,8-17 23 16,-7 10 45 0,-10 15-26-16,-2 4-4 0,0 1-8 0,-2 4-10 15,0-1-16-15,-1 3-11 0,0 0-4 16,0 0-1-16,1 0 6 0,0 0 2 15,1 0 1-15,6 22 5 0,-3-22-4 16,2 19-2-16,0-19-5 0,1 25-15 16,2-12-14-16,1 0-15 0,1 0-25 15,-1 1-8-15,2 0-19 0,0-2-25 16,16 10-214-16,0-4-262 16,-16-11 45-16,0-1-294 0,1 0-182 15,-3-5-298-15</inkml:trace>
  <inkml:trace contextRef="#ctx0" brushRef="#br0" timeOffset="-144909.39">29792 9043 2910 0,'0'-2'176'0,"0"2"228"0,0-3 82 0,0 3 50 0,0-1-108 0,0 1-123 16,0 0-68-16,0 0-58 15,0 0-24-15,0 0-26 0,0 0 106 16,0 0-67-16,0 0-108 0,0 0-13 16,0 0-15-16,0 0-13 0,0 0-16 15,0 0-7-15,0 0-16 0,0 0-20 16,0 0-31-16,0 0-178 16,0 0-138-16,0 0 109 0,0 0-208 15,0 0-234-15,0 0-1522 16</inkml:trace>
  <inkml:trace contextRef="#ctx0" brushRef="#br0" timeOffset="-144632.02">29732 9269 5346 0,'0'6'306'0,"0"-6"-49"0,21 1-12 15,-21 1-46-15,0 1-51 0,0-1-45 16,14 2-28-16,-14 2-18 0,16 1-3 16,-2 0-20-16,1 1-6 0,-1 2-7 15,15 15-5-15,-14-11-18 0,-5 2 2 16,-2 1-5-16,-2 1 5 0,-4 4 4 0,-2-3-25 16,0 3-31-16,0 1-51 0,-28 1-63 15,9 1-53-15,-29 22-444 16,-11-3-717-16,32-25 321 0,0-4-193 15</inkml:trace>
  <inkml:trace contextRef="#ctx0" brushRef="#br0" timeOffset="-143872.8">30098 9179 2789 0,'-3'0'181'0,"-1"0"179"0,2 0 140 0,-3 0 29 16,2 0-88-16,-1 3 99 0,3-3-380 15,1 0-48-15,0 0-14 0,0 0-13 16,0 0-19-16,0 0-22 0,0 0-20 16,0 0 5-16,0 0 1 0,0 0 9 15,23 0-5-15,-2 0-5 0,-7 0-31 16,2 0-12-16,3 0-28 0,-1 0-40 0,2 0-50 15,1 0-71-15,-3 0-101 16,1 0-174-16,-4 0-247 0,0 0-254 0</inkml:trace>
  <inkml:trace contextRef="#ctx0" brushRef="#br0" timeOffset="-143281.52">30709 9162 3425 0,'7'-15'845'16,"-4"15"-389"-16,-1-14-157 0,-1 14-94 15,0-14-38-15,0 14-37 0,0-16-12 16,0 8-8-16,-1 8-3 0,0-13-9 0,0 7-5 16,0 0 31-1,0 2-87-15,0 4-37 0,-19 0 0 16,19 0 14-16,-37 27 53 0,-2-2-8 16,18-10-46-16,-1 2-9 0,3 1-2 15,1-1 0-15,5-1-5 0,4-1 0 16,3-3-11-16,3 0-7 0,3-2-2 15,0-2-5-15,0 3-12 0,20-5 21 16,-3-6 23-16,-17 0-2 16,22 0-1-16,-22 0 2 0,40-19-7 15,-25 19 3-15,0-21 4 0,2 21-4 16,-1-28-1-16,-2 14 3 0,1-3-6 16,-3 3 9-16,-2 1 19 0,-2-1 20 15,-1 3 18-15,2-3 51 16,-6 8-72-16,-2 6-42 0,-1 0-6 0,0 0-1 15,0 0 4-15,0 0 4 0,0 0 5 16,0 17 2-16,0-17-1 0,0 16-4 16,19 19-8-16,-19-24 4 15,14 2-10-15,-14 0-16 0,18-1-24 16,-7 1-19-16,1-1-21 0,3-1-32 16,-1 0-30-16,3-1-77 0,-1-1-166 15,21 4-1233-15,3-10-983 16</inkml:trace>
  <inkml:trace contextRef="#ctx0" brushRef="#br0" timeOffset="-142910">31265 8988 4955 0,'1'-9'220'0,"0"8"-29"0,1-2 9 0,-2 2-76 15,0-1-18-15,2 2-91 16,-2 0 29-16,0 0 20 0,0 0 23 0,0 0 15 16,0 18 67-1,-18-1-41-15,3 8-72 0,15-12-6 0,-23 1 1 16,7 3 1-16,2 0-6 16,-3 1 1-16,2-1-5 0,-2 4-4 0,0-2-10 15,-7 19 8-15,6-6-20 16,13-19-14-16,2-1 2 0,3-1-2 15,0 5 6-15,22 0-1 16,-22-9-3-16,28 1-4 0,-9 2-3 16,5 0 6-16,1 2-5 0,-1 1-1 15,3 2-6-15,-3 1-20 0,1 0-32 0,-4 2-38 16,17 11-220-16,-4-3-134 16,-20-16 119-16,2-2-218 15,13-2-1349-15</inkml:trace>
  <inkml:trace contextRef="#ctx0" brushRef="#br0" timeOffset="-142332.96">31415 9130 5188 0,'0'-5'143'0,"0"-1"62"0,0 1 14 0,0-2-45 0,0 1-64 15,20 2-51-15,-20 0-8 0,16-2-8 16,-16 1 11-16,23 1-5 0,3 0 16 16,1 2 4-16,-15 2-24 15,-1 0 3-15,0 0-5 0,-2 0-3 16,-2 0 1-16,1 16 1 0,-3-16 2 15,-1 0 2-15,1 13 41 16,-3 3-23-16,-2 4-39 0,0-8-9 16,0 1-6-16,0 3 0 0,-26 1-7 0,26 0-1 15,-20 0 5-15,20 0-7 0,-26-2-1 16,7 9-6 0,6-9 6-16,13-9 2 0,0-5 5 0,0 0-2 15,0-1 4-15,0 0-16 16,0 0-1-16,0-16-11 0,17 16-7 15,-17-18-9-15,22 2-9 0,4-17-33 16,-11 14 46-16,2-4 9 0,-2 0-4 16,2-2 10-16,-3 1 2 0,0 1 7 15,-3 1 12-15,1 3 4 0,-3 1 24 0,-3 5 17 16,-1 3 13-16,-2-2 42 16,-3 10-79-16,0 1-16 0,0 1-12 0,0 0-1 15,0 0 0-15,0 0 6 0,-20 16 2 16,20-16 5-16,-18 25-5 0,-1 9-2 15,9 9-4-15,-7-20 2 16,17 1-1-16,-12-1-11 0,12 1-26 16,0 23-169-16,0-4-197 15,0-24 153-15,24-3-100 0,-24-1-276 16,29-4-319-16,-9-3-305 0</inkml:trace>
  <inkml:trace contextRef="#ctx0" brushRef="#br0" timeOffset="-141864.08">32215 9059 4517 0,'0'-9'160'0,"0"2"118"0,0-7 406 0,0 4-302 0,0 9-293 0,0-1-28 16,0 2-4-16,0 0 6 0,0 0 6 15,0 0-8-15,0 0-17 0,0 0-14 16,0 0-6-16,0 0 14 0,0 16 85 16,0-16-52-16,-19 18-17 0,19-5-6 15,-18 2 2-15,3 2-8 0,-1 0-5 16,-2 1-12-16,0-1-4 0,-2-2-2 15,0 1-3-15,-18 12 13 16,12-5-13-16,17-13-14 0,1-2-2 16,0-1 0-16,5-3 0 0,1 1 2 0,2-1 5 15,0-2-5-15,0 4 1 0,24 1-3 16,5 6 7-16,-11-7-1 16,3 5-11-16,0-3-14 0,2 3-31 15,23 9-182-15,-2 3-189 16,-26-12 142-16,0-2-100 0,-1 0-215 15,3-2-318-15,-1 1-252 0,0-6-251 16</inkml:trace>
  <inkml:trace contextRef="#ctx0" brushRef="#br0" timeOffset="-141383.8">32654 9181 3956 0,'0'-11'231'0,"0"1"162"0,0 0 57 16,0-9 273-16,0 3-407 15,-14 11-205-15,14 0-4 0,0 1-26 16,0 3-11-16,-24 0 30 16,3 1 13-16,7 0-57 0,-3 0-4 0,-1 20-15 15,-1-20-8-15,1 19-11 16,-2-19-11-16,3 24-1 0,0-11-5 0,-7 12-14 15,12-1-37-15,9-14 14 16,3 0-6-16,0-3 6 0,0 0 5 16,0 0 9-16,20-4 5 0,-20 3 8 15,20-5 1-15,-20-1 2 0,39 0-1 16,-11 0 3-16,-15-20 4 16,1 20 0-16,0-20 8 0,-2 20 11 15,-2-21 17-15,-1 21 21 0,1-21 13 16,-3 21 8-16,-2-15-18 0,1 6 2 15,-5 9-68-15,0 0-1 16,-1 0 8-16,0 0-3 0,2 0 2 0,6 25 0 16,3-6 0-16,-6-19-1 15,3 22-7-15,1-11-11 0,-2-11-20 16,-1 16-23-16,1-16-18 0,2 12-24 16,-2-12-23-16,1 7-30 0,14-7-254 15,-1 0-172-15,-10 0 147 16,0 0-219-16,2-18-203 0,5-2-1334 15</inkml:trace>
  <inkml:trace contextRef="#ctx0" brushRef="#br0" timeOffset="-140839.17">32671 8862 3006 0,'-15'-13'178'0,"5"1"339"0,1 3 105 0,0 3-25 0,9 2-152 0,-8-1-195 0,8 3-118 16,-2 1-72-16,2-1-32 0,0 2-22 15,0 0-8-15,22 0 2 16,-22 0-12-16,25 0-26 0,12 0-112 16,9 0-21-16,-19 0 118 15,0 0 16-15,1 16 22 0,-3-16 14 16,18 8 27-16,-11-8 157 16,-22 9-15-16,-3-9 33 0,-4 0-3 15,-1 0-17-15,0 0-23 0,-2 0-25 0,0 0-24 16,0 0-15-16,0 0-25 0,0 0 29 15,0 0-36-15,0 0-41 16,0 0-6-16,0 0 2 0,0 0 5 16,0 0-3-16,0 0-12 15,0 0 4-15,0 0 5 0,0 0 34 16,0 23 14-16,0-23-37 16,0 26 1-16,0-9-2 0,0 1 1 15,0 3-2-15,0 4 4 0,0 1-3 0,16 3 2 16,-16 3 2-16,16 36 19 15,-1 1-9-15,-2-34-24 0,-4 32 13 16,-9-7-4-16,0-30-16 16,0 26 17-16,0-6-13 15,0-27-10-15,0-1 1 0,0 19 0 16,0-21-3-16,0-3-3 0,0 1 2 16,-15-1-2-16,15-1-1 0,0-3 2 15,0-4 2-15,-13 1 4 0,13-3-2 16,0 0 2-16,-9 2-1 0,0-3-29 15,2-3-17-15,-6 1-29 0,-3 0-20 16,-6 1-21-16,-39 4-228 0,22-5 11 16,-5 2-280-16,-2-1-410 15,-7 1-338-15</inkml:trace>
  <inkml:trace contextRef="#ctx0" brushRef="#br0" timeOffset="-135477.33">19004 11822 3258 0,'-46'0'0'0,"23"0"32"0,0 10 120 0,0-10 134 0,3 0 200 0,2 0 36 15,-11 0 238-15,18 0-572 0,3 0-97 16,2 0-45-16,3 0-23 0,1 0-26 16,1 0-12-16,1 0 13 0,0 0 21 15,0 0 4-15,29 0-1 0,5 0-3 16,-10 0-15-16,2-13-2 0,5 13 0 16,2 0-3-16,1-13-1 0,35 1-43 15,-34 7-15-15,-2-3-40 0,0 3-50 16,-4-2-69-16,-3 4-78 0,15-2-537 15,-27 3 417-15,-3 2 71 0,-4 0 163 16,-2 0 57-16,-5 0 35 0,0 0-150 0,0 0 107 16,-32 17-32-16,32-17-66 0,-34 18-12 15,-13 9 50-15,21-13 447 0,-1 2 24 16,-54 29 212-16,56-32-378 16,0 0-4-16,0-2 49 0,4 2 103 15,-18 6 486-15,25-12-332 0,1-3-48 16,2 3-74-16,4-6-68 0,0 1 10 15,7-2-188-15,0 0-18 0,0 0 1 16,0 0 22-16,0 0 9 0,21 0 61 0,7 0-86 16,-8 0-10-16,5-13-6 15,2 13-8-15,2 0-8 0,32-11-8 0,-32 2 2 16,2 9 3-16,-4-10 1 0,2 6-3 16,-1-1-14-16,23-4-55 0,-27 3 18 15,-2 3-8-15,-3 1-9 0,18-6-179 16,-31 7 131-16,-1 0-71 15,-3-3-502-15,-2 1 223 0,0 3 3 16,0-3 140-16,0-1 0 0,-19-1-215 16</inkml:trace>
  <inkml:trace contextRef="#ctx0" brushRef="#br0" timeOffset="-135227.68">19135 11614 4594 0,'-20'-17'76'0,"11"12"147"0,-1-2 108 0,5 2 14 0,-1 0-62 15,-3 1-69-15,9 4-217 0,0 0 7 16,0 0 62-16,26 0-20 0,-26 0 8 16,33 0-5-16,-12 0-4 0,4 18-3 15,28-6 7-15,-29-12-32 0,2 20-10 16,-5-8-3-16,-2 4 6 0,5 25-16 15,-24 15-100-15,0 13-156 0,-34-26 30 16,9 0-203-16,-5 4-182 0,-5 3-200 16,-1-1-295-16</inkml:trace>
  <inkml:trace contextRef="#ctx0" brushRef="#br0" timeOffset="-123257.6">19808 11676 3089 0,'-6'0'-13'0,"-3"0"16"0,1 0 29 0,1 0 74 0,-6 0 313 0,6 0-144 16,-1 0-7-16,0 0-25 15,3 0 10-15,0-12-28 0,-5 12 170 0,6 0-251 16,2 0-33-16,0 0-39 0,0 0-26 15,1 0-15-15,1 0-10 0,0 0-22 16,0 0-3-16,0 0-3 0,0 0 2 16,0 0 4-16,17 0 5 0,-17 0-2 15,17 0-6-15,-17 0 4 0,29 0 0 16,8 0-15-16,-17 0-19 0,2 0-11 16,-1 0-25-16,1 0-22 0,-1 0-3 15,16 0-169-15,-20 0 101 0,-2 0-24 16,-4 0-27-16,0 0-20 0,3 0-196 15,-10 0 215-15,-1 0-3 0,-2 0-5 0,-1 0-158 16,0 0-167-16</inkml:trace>
  <inkml:trace contextRef="#ctx0" brushRef="#br0" timeOffset="-122692.03">20141 11518 3656 0,'0'-7'-3'0,"0"-1"16"16,0-1 99-16,0-11 362 0,19 10-212 15,-19-3-87-15,18 5-86 0,-4-2-35 16,-2 2-26-16,22-8 37 0,-16 11-24 15,-2 1-2-15,1 1-15 0,-1 0-3 16,14 3-18-16,-19 0 1 0,-1 0-4 16,-2 0 9-16,-1 0 20 0,-2 18 31 15,-4-4 131-15,-1-14-106 0,0 24-21 0,0-7-23 16,-31-1-8-16,31 4-5 0,-52 21 32 16,32-20-39-16,1-1 2 0,2-4-8 15,0 1-5-15,5-7 3 0,3 3 16 16,1-10-2-16,8-1 5 15,0-2 1-15,0 0 1 0,0 0 4 0,0 0-30 16,0 0-2-16,19 0 0 0,-19-17 6 16,20 17 3-16,8-15 12 0,-13 15-20 15,0-11 6-15,2 11 1 0,0 0 0 16,26-7 5-16,-31 7-19 16,7 0 1-16,-10 0-1 0,-7 19 1 0,0-19 0 15,-1 18 6-15,-1-18-2 16,0 45-3-16,-23-27-28 0,23 3-38 0,-24-1-38 15,8 1-57-15,-4 0-56 0,-16 15-323 16,16-19 217-16,4-5 8 16,0 0 1-16,4-4-3 0,1-1-152 0,3-7 266 15,8 0-139-15,0 0-183 0,0-21-167 16</inkml:trace>
  <inkml:trace contextRef="#ctx0" brushRef="#br0" timeOffset="-122418.79">20620 11584 4867 0,'0'17'25'0,"0"-17"105"0,-18 0 105 0,18 0 355 0,-12 0-393 0,12 0-91 0,0 0-70 16,0 0-29-16,0 0-7 0,0 0 0 0,0 0 2 15,28 0 1-15,-10 0 1 16,3 0-4-16,29 0 0 0,-23 0-4 16,1 0 1-16,49-12-13 0,-58 12 10 15,-2 0-3-15,-2 0-6 16,5 0-41-16,-14 0 15 0,-3 0-28 0,-1 0-82 16,-1 0-199-16,-1 0-206 0,0 0-950 15,0 0 645-15,0-17 184 0</inkml:trace>
  <inkml:trace contextRef="#ctx0" brushRef="#br0" timeOffset="-122128.25">20779 11503 4892 0,'-8'-3'100'0,"1"0"98"16,3 2 63-16,1-1 19 0,3-1-75 15,-2 2-79-15,1 0-47 0,1 1 13 16,0 0 6-16,0 0-42 15,0 0-1-15,0 0 12 0,0 0 31 16,0 0 5-16,0 0 7 0,0 0-14 16,0 15-22-16,0-15-11 0,0 14-18 15,0 2 21-15,14 8-32 16,-14-11-26-16,0 3 1 0,0-2-6 16,0 6-1-16,8 18-2 0,-8-15 3 15,0-2-6-15,0 2-3 0,0-2-6 16,0 1-17-16,0 0-27 0,0-5-46 15,0 0-64-15,0-2-83 0,0-5-107 16,0 6-1031-16,0-10-1082 0</inkml:trace>
  <inkml:trace contextRef="#ctx0" brushRef="#br0" timeOffset="-121613.05">21542 11593 4990 0,'-17'-18'103'0,"17"18"45"16,-19 0 52-16,19 0-9 0,0-11-49 16,-13 11-53-16,13 0-19 15,-23 18 9-15,9-3-29 16,4 3-31-16,0-18 0 0,-2 18-1 15,-11-4 30-15,9-14-30 0,1 10-2 16,-4-10-7-16,1 0-1 0,-35 0 14 16,34 0-16-16,-2 0 2 15,-9-21 12-15,-5 3 15 16,20-17-11-16,9 23-10 0,2-1 3 16,-3 1 2-16,5-12 2 0,0 14-16 15,0 1-6-15,0 0 4 0,0 2 5 16,29 1 33-16,-1-4 58 15,10 3-16-15,-17 5-52 0,2 2-5 16,1 0 1-16,-3 0-1 0,3 0-3 16,-1 0 3-16,-3 21 0 0,1-21 1 15,-3 18 0-15,12 7 21 16,-1 38-12-16,-28-44-33 0,-1-1 3 16,0 3-5-16,0 3-9 15,-26-1-19-15,26 4-38 0,-33-2-53 0,11 1-55 16,-31 25-338-16,2-10-196 15,25-24 148-15,1-7-225 0,5-2-197 16,4-6-266-16</inkml:trace>
  <inkml:trace contextRef="#ctx0" brushRef="#br0" timeOffset="-120929.95">22244 11443 4303 0,'9'-3'130'0,"-7"3"121"0,1 0 115 0,0-3 330 15,-1 0-364-15,-2 3-269 0,0 0-5 16,0 0 0-16,0 0 17 0,0 0 12 16,0 0 51-16,0 0-80 0,0 0-5 0,-22 21 4 15,22-21 7-15,-27 21-12 0,10-4-2 16,-6-1-4-16,-3 5-10 15,-2 0-8-15,1 1-7 0,-23 23 10 16,7-7-2-16,27-22-14 0,0 1-8 16,3-5 2-16,-1 1-7 0,5-5 0 15,3-1-3-15,1-2 3 0,3 0 0 16,2 2 4-16,19 0 4 16,-19-2-2-16,26 1 0 0,-6 1-5 0,5 2 0 15,3 2-1-15,5 1 4 0,2 0-2 16,2 4 0-1,76 27-6-15,-80-28 6 0,-5 1-10 0,-3-3-12 16,-2 0-17-16,-6-4-16 0,-4-1-12 16,-1 0-23-16,1 2-147 0,-8-4-112 15,-5-6 113-15,0 0-123 16,0 1-263-16,3-1-1539 16</inkml:trace>
  <inkml:trace contextRef="#ctx0" brushRef="#br0" timeOffset="-120574.42">22670 11578 4870 0,'3'-7'171'0,"-2"-2"115"0,0-2 50 0,0 2-3 0,-1-1-72 16,0-4 57-16,0 4-163 15,0 8-107-15,0 0-2 0,0 1-7 16,0 1-9-16,0 0 6 0,0 0-31 16,0 0-4-16,0 0 2 0,0 0 21 0,0 0 22 15,0 0 7-15,0 21-2 0,0-21-9 16,0 22-10-16,0-6-4 0,0 23 15 16,0 11-28-16,0-23-12 15,0 1-2-15,0-1-3 16,0 49 7-16,0-52-6 0,0-4-10 15,0-2-15-15,0-3-21 0,0-4-14 16,0 0-18-16,0-4-19 0,0-3-23 16,0-2-35-16,0-1-270 15,0-1-280-15,12 0 48 0,-12 0-315 16,23-22-154-16</inkml:trace>
  <inkml:trace contextRef="#ctx0" brushRef="#br0" timeOffset="-120280.45">22903 11598 4760 0,'0'-13'223'16,"0"1"99"-16,0 1 52 0,0-1-33 15,0-17 192-15,0 22-449 16,0 2-4-16,0 2 13 0,0-2-9 16,0 4-19-16,0 0-19 0,0-1-23 15,0 2-8-15,0 0-8 0,0 0 35 16,0 0 26-16,0 21-37 0,0-21-10 15,19 21-3-15,-19-9-6 0,0 5-3 16,18 2-5-16,-18 0-2 0,0 1-2 16,0 1-3-16,11 1 5 0,-11 24-13 15,0-3-35-15,0-23 4 16,0-2-27-16,0 0-40 0,0-6-51 16,0 11-309-16,0-14 180 0,0-2-57 15,0-1-132-15,0-4-285 0,0 0-248 16,0-2-221-16</inkml:trace>
  <inkml:trace contextRef="#ctx0" brushRef="#br0" timeOffset="-119657.79">23269 11572 5301 0,'0'0'10'0,"-15"0"62"16,15 0 360-16,-11-14 54 16,11 14-348-16,0 0-62 0,0 0-37 15,0 0-6-15,0-11 1 0,0 11 8 16,0 0 7-16,0-7-6 0,17 1 22 16,-2 1-27-16,3 2-20 15,-7 3-3-15,0-1 5 0,-1 1-5 0,0 0 3 16,-1 0 0-16,-1 0-4 0,-2 0 10 15,2 21-4-15,-3-21 3 0,-3 19 7 16,3 9 25-16,-5-12-24 0,0 3-4 16,0 2-1-16,-21 2-2 0,21 1-7 15,-25 2-4-15,8-2-8 0,1 1 2 16,-2 0-5-16,2-6-4 0,3-2 4 16,4 7 8-16,-4-21 1 0,13 2 1 15,0-5-5-15,0 0-4 0,0 0 0 0,0 0-13 16,0-30-4-16,24 14-13 0,-24-4-10 15,50-31-39-15,-6-6 25 16,-21 31 41-16,0-1 2 0,-3 4 7 16,0 2-3-16,-6 3 7 0,-1 3 13 15,-6 5 14-15,0 1 12 0,-4 2-3 16,-3-1 18-16,0 4-33 16,0 4-17-16,0 0-6 0,-20 0-2 15,5 0 9-15,-3 22 9 16,18-22-9-16,-23 20-1 0,13-20-5 15,0 26 3-15,3-8-1 0,1-4-1 16,6 5-6-16,-5-1-1 0,5 1-2 0,0 3-5 16,0 18-23-16,28-4-42 15,-1-18 17-15,-9-1-19 0,3-2-44 16,0-1-59-16,2-6-76 0,2 1-106 16,1-6-221-16,2 1-349 0,29-4-1781 15</inkml:trace>
  <inkml:trace contextRef="#ctx0" brushRef="#br0" timeOffset="-119395.49">23819 11597 5702 0,'-18'0'102'0,"18"-1"85"0,-17-2 65 0,17-1 191 15,-9 2-275-15,9 0-148 16,0 2-17-16,0-1-3 0,0 0-1 15,22 1 5-15,-22-1-5 0,28 0 0 16,-11 0 0-16,7-3-6 0,29 3-14 16,-1-2-17-16,-29 2 17 15,-3-1 2-15,-6 1-1 0,-1 1-4 16,3-1-55-16,-15 1 6 16,-1-2-73-16,0 2-89 15,0-6-2364-15,-17 5 1487 0,17-2-136 16</inkml:trace>
  <inkml:trace contextRef="#ctx0" brushRef="#br0" timeOffset="-118914.31">24433 11458 5601 0,'17'0'184'16,"-4"0"264"-16,-2 0-229 0,-8-15-48 15,3 15-58-15,-3 0-30 0,2 0-33 0,-4 0-21 16,-1 0-18-16,0 0-8 0,0 0-11 16,0 0 3-16,0 0 2 15,-20 0 4-15,20 0 6 0,-24 0-6 16,8 19 1-16,-1-19 0 0,-4 10-6 16,-2-10 4-16,-20 9-19 15,3-9-10-15,8 0 16 16,19 0 10-16,3 0 1 0,-2 0 0 15,5-19 6-15,-5 3 11 0,5-4 4 16,5 20 3-16,1-22 6 0,1 11 4 16,0-10 25-1,0 2-11-15,18 10-28 0,-18 2 3 0,19 1-1 16,-19 0 7-16,21 1 2 0,-7 3-2 16,0 1-1-16,3 1-6 0,18 0 14 15,-1 20 3-15,-16-20-18 16,-3 20-1-16,-1-20 2 0,-2 25 0 15,-2-10 2-15,-1 2 5 0,-3 1-8 16,2 39 17-16,-8-38-31 16,0-1-5-16,0 3-1 0,0-1-1 0,-24 0-16 15,24 1-23-15,-22 21-127 16,-27-3-179-16,29-21 54 16,2-1-150-16,-5-4-378 0,1-3-308 0,0 1-327 15</inkml:trace>
  <inkml:trace contextRef="#ctx0" brushRef="#br0" timeOffset="-118200.1">24981 11497 3945 0,'-19'0'188'0,"2"3"156"0,-15-2 525 0,8-1-321 16,15 0-395-16,3 0-38 0,2 0-26 0,0 0 9 15,2 0-12-15,2 0-14 16,0 0-18-16,0 0-25 0,0 0-8 0,0 0 8 16,25 0 16-16,-25 0-24 15,67-15 4 1,-20 1-19-16,7 0-5 15,49 6-1-15,-80 2-7 16,-1 6-19-16,-3-2-28 0,-3 0-32 16,-4 1-18-16,-2 1-15 0,-1-2-44 15,-6 2-97-15,-2-5-974 16,-1-1-1136-16</inkml:trace>
  <inkml:trace contextRef="#ctx0" brushRef="#br0" timeOffset="-117906.68">25077 11351 5603 0,'-2'-1'78'0,"0"-2"92"0,-1 1 60 16,2-1 9-16,1 0-64 0,0 3-70 16,0 0-43-16,0 0-14 0,0 0 57 15,0 0 3-15,0 0-38 16,0 0 7-16,0 17-10 0,0-17-8 15,0 18-18-15,0-18-15 0,0 27 0 16,0-11-8-16,0 1-7 0,16 21-4 16,-16-1-7-16,0-18 3 0,12-3-10 15,-12 0-13-15,0-1-30 0,0-1-42 16,0 11-275-16,0-5-275 16,0-13 166-16,0-1-309 0,0-2-1577 15</inkml:trace>
  <inkml:trace contextRef="#ctx0" brushRef="#br0" timeOffset="-117467.37">25799 11439 6220 0,'4'0'50'0,"-2"-4"220"0,-2 4 67 16,0 0-247-16,0 0-54 0,0 0-38 15,0 0 0-15,-16 0 3 0,16 0 0 16,0 0 2-16,-15 0-4 0,15 18-2 16,-34-18-39-16,0 15-30 15,16-15 44-15,1 8 2 0,-4-8 8 16,-1 0-1-16,4 0 5 0,0 0 3 0,-1 0 6 16,4-18 12-16,1 18-1 15,1 0 8-15,5-19 6 0,-2 2 15 0,10 17-15 16,0-14-6-16,0 14 4 0,0-15-7 15,0 8 2-15,20-1-2 0,-20 1-2 16,23 0 5-16,-23-1-1 0,29 1 0 16,7-3 21-16,2 4-5 15,-18 6-17-15,-2 0-1 0,21 0 17 16,-8 18-1-16,-20 0-11 16,0-18 4-16,1 25 6 0,-5-12-6 15,3 19 5-15,-9 4-19 0,-1-17-5 16,0 1 1-16,0 0-2 15,-20 3-3-15,20-2-2 0,-27 2-26 0,9-2-20 16,0 4-38-16,-5-3-47 0,-19 21-269 16,-1-9-174-16,29-22 141 15,-2-3-318-15,7-4-232 0</inkml:trace>
  <inkml:trace contextRef="#ctx0" brushRef="#br0" timeOffset="-116922.37">26601 11293 5601 0,'0'0'100'0,"-14"0"112"0,14 0 60 0,0 0-4 0,-13 0-72 0,13-13-29 15,-9 13-46 1,9 0-28-16,-6 0-36 16,2 0 3-16,-9 21 43 0,-8-4-26 15,6-17-40-15,1 21-5 0,-3-10 1 16,-1 0-2-16,2 0 0 0,-2 1-4 15,-2 0 2-15,2 1-2 0,-15 12 16 16,3 5-19-16,18-18-15 16,2 5-6-16,1-2 1 0,6-1-2 15,-2 15-2-15,5-4 3 16,23-11-3-16,-23-3 2 0,38 2 1 16,14 13 1-16,13-1-4 0,-29-12-2 15,-3-1 2-15,2-1 0 16,28 10-5-16,-10-8 1 15,-31-5 12-15,-3-5-8 0,-4 1-2 0,-6-3 4 16,0 1-8-16,0 1-28 0,-7-3-3 16,-2 0-21-16,0 0-8 0,0 0-14 15,3 0-26-15,-3 0-46 0,0 0-96 16,0 2-183-16,0-2-444 0,0 0-316 16</inkml:trace>
  <inkml:trace contextRef="#ctx0" brushRef="#br0" timeOffset="-116038.83">27185 11276 3795 0,'-3'0'134'0,"-2"0"155"0,1 0 146 16,2 0 40-16,2-19 172 0,-2 19-484 0,2-18-69 15,0 5 69 1,0 2-122-16,0 4-3 0,0 0-2 15,22 1-1-15,-5-6 11 16,18-4-9-16,-6 8-18 0,-16 6-14 16,-2 0-3-16,3 1-3 0,6 1 4 15,-10 0 2-15,-4 0 3 0,-1 0-1 16,-1 24 10-16,-4-24 3 0,0 23 20 16,0 7 4-16,0-11-5 0,-27 0-3 15,27 3 3-15,-27-1-34 0,13-1-2 16,0-1-3-16,-3-2 3 0,6-3 6 15,0 9 32-15,-3-11 18 16,14-10-30-16,0 0-3 0,0-2-5 0,0 0 4 16,0 0 5-16,0 0 6 0,0 0 1 15,0 0-1-15,27 0 15 16,22-14-28-16,-28 14-14 0,1 0-3 16,-2 0 0-16,1 0 2 0,-3 0-5 15,-5 0-3-15,0 0 3 0,1 0-3 16,-5 16 0-16,5 0 6 15,-8 2 11-15,-6-7-8 0,0 0 0 16,0 3-3-16,-24 15-1 0,-37 4-10 16,34-17-13-16,-4-2-10 15,1 0-22-15,1-3-26 0,5-3-33 0,3-1-47 16,5-3-65-16,5-2-109 0,11-2-233 16,0 0-353-16,0-25-1817 15</inkml:trace>
  <inkml:trace contextRef="#ctx0" brushRef="#br0" timeOffset="-115803.91">27665 11411 6040 0,'0'0'231'0,"0"0"-79"0,0 0-43 0,0 0-33 0,0 0-12 0,0 0-23 0,29 0-7 15,-6 0-18-15,6 0-9 0,3 0-6 16,47 0 0-16,5-17-6 16,-43 17-13-16,-5 0-9 0,-4-10-16 15,-3 10-13-15,-3 0-7 0,9-6-71 16,-22 6 52-16,-5-4-34 0,-2 1-63 16,-2 1-130-16,-3 1-233 0,-1-3-331 15,0-1-247-15,0 0-291 0</inkml:trace>
  <inkml:trace contextRef="#ctx0" brushRef="#br0" timeOffset="-115519.85">27972 11314 5854 0,'-6'-2'120'15,"4"-2"109"-15,-3 2 56 0,1-1-6 16,4 1-85-16,-4-2-3 15,4 4-105-15,0-1-61 0,0 1-8 0,0 0-10 16,0 0 0-16,0 0-4 0,0 0 2 16,0 0 10-16,0 0 5 15,0 19 3-15,0-1 10 0,0 7-20 16,0-9-8-16,15 0-1 16,-15 37-12-16,0-36-20 0,0-1-15 15,0 4-33-15,0-2-48 0,0-2-69 16,0 18-458-16,-18-2-718 15,18-18 274-15,0-2-266 0</inkml:trace>
  <inkml:trace contextRef="#ctx0" brushRef="#br0" timeOffset="-114936.71">28732 11332 6422 0,'5'-7'76'16,"-2"0"67"-16,-1-4 229 16,-2 2-190-16,0 8-162 0,0 1-22 15,0-1-2-15,0 1-4 0,0 0 3 16,0 0-1-16,0 0 5 0,-19 0 0 16,19 0-6-16,-34 0-15 0,-2 18-7 15,17-18 9-15,-3 0 13 0,2 0-1 16,1 0 0-16,1 0 5 15,2 0 5-15,-1 0-3 0,3 0 4 0,1-17-2 16,2 17 5-16,-8-15 18 0,8-1 16 16,7-1-19-16,1 8 1 15,-1 0 3-15,3 0-2 0,1-8 9 16,0 1-23-16,0 5-4 16,0 5-3-16,22 0 4 0,-3-6 4 15,-19 8-1-15,23 1 1 0,-10 0 6 16,3 3 4-16,-2 0 0 0,0 0 2 15,6 0-1-15,-2 0 0 0,0 20 2 16,16-20 9-16,-3 14-4 0,-17-2-8 16,-4-12 6-16,17 28 51 15,-21-21-54-15,-2 3 1 0,2 2 2 16,-2 0 3-16,0 1-9 0,-1 1-1 16,1 17 8-16,-4 3-6 15,0-17-15-15,0 1 0 0,0 0-1 16,0 0-3-16,-22 0 0 0,22 0 1 15,-19-2-3-15,19 1 1 0,-29 0-13 16,12-3-23-16,-22 17-130 16,-9-3-88-16,24-16 111 0,-2 1-59 0,-2-4-95 15,-1 1-210-15,4-2-437 16,2-6-275-16,3-1-353 0</inkml:trace>
  <inkml:trace contextRef="#ctx0" brushRef="#br0" timeOffset="-113871.64">19114 12672 3169 0,'-15'9'24'0,"1"-1"130"0,0-1 219 0,3-6 98 15,-14 7 363-15,14-5-572 0,0-2-60 16,2 0-41-16,2 3-14 0,0-4-19 15,-1 1 59-15,6-1-115 0,1 0-18 16,1 0 4-16,0 0 17 0,0 0 12 0,0 1 107 16,22 1-112-16,-22-1-17 0,26-1-22 15,-8 0-11-15,24 0 1 0,-16 0-30 16,0 0-1-16,3 0-5 0,3 0-10 16,3-14-24-16,30 14-133 0,-32 0 41 15,0 0-19-15,-4-12-20 0,-5 12-63 16,-3 0-100-16,11 0-757 0,-20 0 439 15,-7 0 91-15,-1 0 164 0,-3 0-169 16</inkml:trace>
  <inkml:trace contextRef="#ctx0" brushRef="#br0" timeOffset="-113629.3">18989 12982 4022 0,'-20'15'171'0,"2"-4"153"0,6-3 76 15,4-3 19-15,1-1-119 0,4-1-78 16,2 0-38-16,1 0-21 0,21-1 116 16,13-2-116-16,-10 0-112 15,4 0-18-15,3 0-10 0,2 0-3 0,1 0-10 16,1 0-7-16,-1-18-4 16,1 18 0-16,2 0-16 0,31-12-67 15,-7 3-80-15,-33-1 81 0,-4 10-12 16,-6-12 5-16,-1 7-20 0,1-9-226 15,-12 1-393-15,-6 7 64 16,0-2-284-16,0-1-134 0</inkml:trace>
  <inkml:trace contextRef="#ctx0" brushRef="#br0" timeOffset="-113359.45">19185 12740 5535 0,'-9'-5'79'0,"0"3"110"16,4-1 64-16,1 0 18 0,2-1-77 16,2 3-88-16,0 1-44 0,0 0-21 15,0 0 14-15,28 0 16 0,10 0 57 16,11 21-50-16,-20-21-58 16,-1 23 0-16,-1-8-3 0,-3 1-4 15,-2 3-3-15,-6 4-4 0,-4 0-3 16,-5 4-1-16,-7 30-3 15,-28 5-77-15,5-29-39 0,-2-1-83 16,-5 0-115-16,-2 0-227 0,-32 27-1611 16</inkml:trace>
  <inkml:trace contextRef="#ctx0" brushRef="#br0" timeOffset="-109155.45">20787 12448 3771 0,'0'-7'183'0,"0"-1"174"0,-18-14 507 15,0 7-392-15,18 10-373 0,-21 3-25 16,8 2 0-16,-4 0 13 0,-1 0 11 0,-3 27-6 15,-2-10-9-15,-1 5-8 0,0 4-20 16,-27 36 18 0,14 7-35-16,20-34-24 0,8 4-2 0,2-2-6 15,6-1-2-15,1-1-4 0,0-1 1 16,26-3-1-16,26 46-7 16,-31-60 6-16,-3-4 2 0,0-2 3 15,-4-5 2-15,0-4 2 0,0-2-4 16,10 0 2-16,-3-20-5 15,-13-5 3-15,-2 9 1 0,-1-2-2 16,-2-2 8-16,-3-1 3 0,0-21 29 16,-19 24-28-16,19-3-7 0,-25 6-8 0,9 4-3 15,-3 1-1-15,0 6-6 0,-1 4-18 16,-5 0-31-16,2 0-41 0,-1 0-63 16,-13 25-350-16,12 3-474 15,17 1 151-15,8-14-211 0,0 2-111 16</inkml:trace>
  <inkml:trace contextRef="#ctx0" brushRef="#br0" timeOffset="-107834.27">21640 12428 3330 0,'3'0'288'0,"-1"0"560"16,0 0-417-16,0 0-120 0,-2 0-127 16,2 0-68-16,-2 0-64 0,0 0-21 15,0 0-1-15,0 0-2 0,0 0 13 16,0 0 28-16,0 0 128 15,0 19 3-15,-23-19-123 0,23 21-5 16,-20-5-1-16,3 2 0 0,0 4 4 16,-5 1-7-16,-2 2-2 0,-6 3 3 15,-32 28 54-15,0-4-19 0,32-28-68 16,-19 15 14-16,20-14-16 16,12-7-6-16,13-14-15 15,2 0-4-15,1-3 3 0,0 1-1 16,0 0 11-16,1-2-1 15,0 0-6-15,0 1 7 0,0 2 4 16,24 6 25-16,2 4-23 16,9 5-11-16,-12-8-14 15,27 9 10-15,3-1-2 0,-25-8-14 16,3-1 7-16,1 1 0 0,3-1-5 16,-2 0 4-16,30 7-2 15,-4-1-3-15,-34-9 0 0,-2 0 0 16,-3-3 2-16,-6 1 1 0,11 3-3 15,-18-7-1-15,-1 2 2 0,-3-1-3 16,-1-1-8-16,0 1-5 0,-1-1-10 16,-1 0-10-16,0 0-14 0,0 0-46 15,0 0-88-15,0 0-522 16,0 0-1079-16,0 0 473 0</inkml:trace>
  <inkml:trace contextRef="#ctx0" brushRef="#br0" timeOffset="-106440.39">22415 12566 3022 0,'-12'-4'26'0,"12"0"5"0,-7 0 62 16,7-3 99-16,0 1 97 0,-7-5 390 15,5 6-384-15,1-1-39 0,0 1-25 0,0 1 5 16,1 0-22-16,-2-4 113 0,2 6-213 15,-2-1 130-15,1 3-180 16,1 0-4-16,0 0-5 0,-1 0-3 16,1 0 18-16,0 0-30 0,-1 0 13 15,1 0 9-15,0 17 13 0,0-17-7 16,0 19 31-16,0 9-60 0,0-10-6 16,0 4-5-16,0-1 1 0,17 2-11 15,-17 32 7-15,12-28-23 0,-12 2-2 0,0-1 3 16,11-1-3-16,-11 24 3 15,7-28-5-15,-7-1 1 0,4-3 2 16,-2-1-12-16,-1-5-15 0,2 7-102 0,-3-12 28 16,0-4-21-16,1-2-12 0,-1-2-33 15,0 0-29-15,3 0-445 0,-3 0 45 16,2 0-130-16,1 0-278 0,1-19-150 16</inkml:trace>
  <inkml:trace contextRef="#ctx0" brushRef="#br0" timeOffset="-106143.34">22751 12443 5064 0,'4'-6'25'16,"-2"0"121"-16,-1 0 119 0,-1 0 66 15,0-4 29-15,0 9-111 0,0-3-22 16,0 4-225-1,0 0 48-15,0 18-12 16,0-18 1-16,0 34 28 0,0-19-34 16,0 3-3-16,0 3-2 0,0 2-4 15,0 2-10-15,14 0-2 0,-14 1 0 16,0 1-2-16,0 1-2 0,0 24-22 16,0-4-74-16,0-28 2 0,0 0-44 15,0-3-39-15,0-5-56 0,0-1-58 16,0-3-88-16,0-2-159 0,0-2-241 15,0-2-260-15</inkml:trace>
  <inkml:trace contextRef="#ctx0" brushRef="#br0" timeOffset="-105593.34">23031 12526 5327 0,'12'-15'399'0,"-8"10"-162"0,-1-4-71 16,3 3-82-16,-3 2-34 0,3 0-27 15,2 3 2-15,0-2 9 0,3 3-8 16,1-1 2-16,1 1 1 0,-1 0-11 16,17 0 31-16,-17 23-24 0,0-23 9 15,7 39 45-15,-6-1-5 16,-11 5-11-16,-2-21-39 15,0 1-5-15,0 4-8 0,-54 44-4 16,54-51-7-16,-29 0-2 16,29-2 2-16,-24-6 4 0,24-3 13 0,-15 3 58 15,7-11-16-15,8-1-54 16,0-21-14-16,0-5-13 16,25-17-19-16,-3 17 13 15,-7-4 2-15,3-2 3 0,2-2 0 16,2 0 7-16,0 2 7 0,0 1 1 15,-2 3 4-15,15-16 6 16,-12 21 25-16,-18 14-3 0,0 6-2 16,-4 0 0-16,-1 2-12 0,0 1-8 15,0 0-11-15,0 0 9 0,0 17 5 16,-19-17 7-16,19 19 17 16,-18 25-1-16,6-26-18 0,12 1 6 15,-8 0-8-15,8 24 0 16,0-4-3-16,0-21-15 0,0 1-10 15,23 15-92-15,3-22 10 16,28 12-443-16,-32-20 263 16,4-3-158-16,2 1-316 0,36-2-1637 15</inkml:trace>
  <inkml:trace contextRef="#ctx0" brushRef="#br0" timeOffset="-105085.08">24295 12308 5188 0,'3'-2'177'0,"-1"-2"100"0,0 1 65 0,-2 0-26 0,0 0-82 16,0 1-70-16,0 2-53 0,0 0 36 15,0 0-52-15,0 0-61 16,0 0-4-16,-17 0-6 0,17 0-2 15,-26 18 0-15,5-18-3 0,-3 19 4 16,-5-19-5-16,-70 61 38 16,67-44-36-16,0 4-7 0,2 0 8 0,4 3-3 15,3 1-2-15,-16 22 10 16,15 2-17-16,18-28-5 0,5-1-5 16,1-3 4-16,0-3 0 0,24 1 0 15,-4-4 0-15,3 1-4 0,5 0 6 16,4-2-9-16,42 13 3 15,3 1-10-15,-39-12-4 0,-1 1-13 16,-2 1-6-16,-3-2-15 0,26 12-115 16,-13-3-179-16,-28-14 79 15,-2-1-88-15,-3-2-181 0,-2-2-371 16,0-2-237-16,0 0-333 0</inkml:trace>
  <inkml:trace contextRef="#ctx0" brushRef="#br0" timeOffset="-101072.17">24934 12347 1794 0,'0'0'243'0,"0"0"26"0,0 0 91 0,0 0 355 15,0 0-82-15,-19 0-344 0,19 0-53 16,0 0-21-16,0 0 0 0,0 0-32 16,0 0-15-16,0 0-19 0,0 0-17 15,0 0-20-15,0 0 71 16,0 0-64-16,0 0-67 0,0 0 5 15,0 0 3-15,0 0 4 0,0 0-4 16,0 0-14-16,0 0 11 0,0 0 15 0,0 0 13 16,0 18 90-16,0 33-11 15,0-30-131 1,0 0-5-16,0 4-7 0,0 1 1 0,0 29 6 16,0-29-18-16,0 0-5 0,0-1 4 15,0-4-2-15,0-2-1 0,0-3-3 16,0-4-5-16,0 0 2 0,0-5-1 15,0-2 2-15,19 1 4 16,-19-5-4-16,0-1-19 0,0 0-34 16,0 0-64-16,0 0-85 0,0 0-97 15,0 0-132-15,0-18-223 0,0 4-2995 16</inkml:trace>
  <inkml:trace contextRef="#ctx0" brushRef="#br0" timeOffset="-100720.64">25257 12405 5287 0,'7'-6'79'0,"0"0"84"16,-3 0 71-16,3-4 212 16,-3 4-263-16,-2 4-140 0,1 1-5 15,1 1 11-15,0 0 8 0,1 0-2 0,2 0-2 16,0 0-6-16,0 23-5 0,2-23 1 15,8 48 100-15,-14-34-100 16,-1 5-6-16,-2 0-4 0,0 4-6 16,0-1-6-16,0 3-1 0,-20 24 16 15,2-26-20-15,18-2-8 0,-15-4-4 16,15-1-3-16,0-6-3 0,-13 0 4 16,13-5 1-16,0-2 3 0,0-2 1 15,0-1-5-15,26 0 4 0,36 0-6 16,-30-16-5-16,6 16-6 15,5-19-9-15,0 19-9 0,4-22-14 16,-2 22-21-16,0-18-22 0,-7 18-44 0,25-15-259 16,-26 5-202-16,-27 10 52 15,-3-4-370-15,-3 4-199 0</inkml:trace>
  <inkml:trace contextRef="#ctx0" brushRef="#br0" timeOffset="-99131.45">19588 13762 4085 0,'-39'0'147'0,"22"0"427"0,10 0-259 16,3 0-64-16,1 0-125 0,2 0-26 16,1 0-90-16,0 0-6 0,0 0 8 15,0 0-1-15,20 0 4 0,9 0 3 16,-9 0-11-16,5-14-11 0,4 14 2 16,2-11-1-16,34 2-40 0,-33 9-34 15,-1-10-75-15,1 10-96 0,-4-10-105 0,-3 7-35 16,19-3-253-16,-27 2 46 0,-3 0-63 15</inkml:trace>
  <inkml:trace contextRef="#ctx0" brushRef="#br0" timeOffset="-98899.84">19554 13957 5609 0,'-34'14'-11'0,"3"-2"5"0,6-5 75 16,3 0 89-16,4-2 55 0,-4-2 115 15,14 0-280-15,6-3-45 0,2 0-5 0,0 0-1 16,24 0 1-16,13 0-7 0,-8 0-8 16,7-19-11-16,5 19-18 0,4 0-21 15,101-32-317-15,-97 32 164 16,34-16-311-16,-50 4 209 0,-3 5 30 16,-7 1 40-16,-2 0 19 0,-4-1 63 15,1-7-274-15,-13 4-145 0,-5 1-135 16</inkml:trace>
  <inkml:trace contextRef="#ctx0" brushRef="#br0" timeOffset="-98634.8">19817 13627 4819 0,'-10'-5'6'0,"0"1"132"15,3 0 152-15,-1 0 46 0,5-1-35 16,-3-2-50-1,6 7-247-15,19 0 6 0,8 0 34 16,55 20 60 0,-57-5-87-16,27 4 17 15,-4 5 6-15,-27-9-26 0,17 18 3 16,-23-14-12-16,-6 2 3 0,-3 1-4 0,-5 4-3 16,-1 28-58-16,-27-22-36 15,9 0-76-15,-89 87-1535 16</inkml:trace>
  <inkml:trace contextRef="#ctx0" brushRef="#br0" timeOffset="-94825.73">21059 13468 3310 0,'0'-10'-8'0,"0"-1"70"0,-21-2 245 16,21-1 122-16,0 3 47 0,-14-7 213 16,3 11-493-16,11 1-60 0,-12 2-31 15,12 2-1-15,-26 2 79 0,15 0-94 16,-3 18-5-16,-2-18-9 0,-1 28-7 0,0-9-12 16,-22 24 27-16,23-16-51 15,0-1-3-15,2 0-7 0,0 2-7 0,6-1 36 16,-3 27 34-16,7 35-38 15,4-72-47-15,0-2-5 16,25 0-1-16,-25-3-8 0,24-1-8 16,-24-4 0-16,27 0 0 0,-11-1 4 15,14-3-5-15,-7-3 17 16,-13 0 8-16,-2-19 4 0,-3 19-5 16,0-22 2-16,-5 22 5 0,0-25-3 15,0 12 9-15,0 0 3 0,-69-42 0 16,12 39-78-1,43 16 10-15,-1 0-35 16,3 0-33-16,-1 0-40 0,6 0-36 16,0 21-28-16,1-21-43 0,3 22-74 15,1-22-128-15,1 44-919 16,1-14-474-16</inkml:trace>
  <inkml:trace contextRef="#ctx0" brushRef="#br0" timeOffset="-94453.85">20552 14002 4782 0,'-42'6'104'0,"23"-6"89"0,6 1 98 0,3-1 2 0,-4 0-42 15,5 0-85-15,3 0-84 0,0 0-39 16,2 0-11-16,2 0-12 0,0 0 0 16,2 0-2-16,0 0-8 15,22 0 2-15,11 0-9 0,26 0-1 16,26-18 0-16,-35 18-2 16,4 0 2-16,4-13 2 0,1 13-6 15,1 0 0-15,-1-12-7 0,-5 12-8 16,0-7-9-16,-3 7-3 0,-7-6-2 15,29 0-22-15,-30-1-4 16,-28 6 5-16,-4-4-36 0,-6 1-57 16,-3 1-84-16,-2-10-1289 15,0 8 600-15,0-1-107 0,0 1 3 16</inkml:trace>
  <inkml:trace contextRef="#ctx0" brushRef="#br0" timeOffset="-94084.36">20656 14255 5319 0,'-12'4'59'0,"1"-4"94"0,2 0 89 15,1 0 54-15,0 0 110 0,7-19-277 16,1 19-110-16,0 0 2 0,0 0-4 16,0 0 0-16,0 0-9 0,0 0 3 15,0 0 24-15,0 0 18 0,0 0 26 16,0 18 64-16,17 15-68 16,-17-16-58-16,12 1 0 0,-12 3-8 15,7 21 0-15,-7 3-5 16,0-23-4-16,0 0-7 0,0-3-13 15,0 14-95-15,0-7-145 16,0-16 63-16,0 0-43 0,4-3-53 0,-2-3-105 16,0-2-241-16,2-2-239 0,0 0-250 15,2 0-286-15</inkml:trace>
  <inkml:trace contextRef="#ctx0" brushRef="#br0" timeOffset="-93820.02">20837 14232 4749 0,'6'-14'94'0,"0"4"135"16,-4-1 92-16,1 3 47 0,1 0-58 0,-4 2-101 15,1 3-83-15,-1 0-60 16,0 0-29-16,0 1 9 0,0 2-5 16,0 0 20-16,0 0 18 0,0 23 86 15,0 1-71-15,20-10-59 16,-20 6-8-16,0-1-11 0,19 3-3 15,-19 0-8-15,12 25-3 0,-1-24 2 16,-11 3-3-16,10-3-3 0,-10-1-22 16,8-1-17-16,-8-2-34 0,4-3-31 15,-3 1-34-15,-1-3-40 0,0-4-34 16,2 8-459-16,-2-10-870 16,2-7 397-16,-2-1-221 0</inkml:trace>
  <inkml:trace contextRef="#ctx0" brushRef="#br0" timeOffset="-93051.57">22423 13723 4448 0,'3'-5'201'0,"-2"1"152"0,-1-6 407 0,0 7-504 0,0-1-101 0,0 2-56 0,0 0-26 16,0 0-4-16,0 1-55 0,0 1-7 15,0 0-1-15,-13 0 11 0,13 0 9 16,-18 19 68-16,5-19 2 0,-6 30-2 15,-7-10-13-15,-6 5-6 0,-9 5-38 16,-5-1 3-16,0 3 4 0,-7 1-2 16,-45 27 28-16,17-10-13 15,51-31-36-15,7-2 0 0,3-5-12 16,7-1 0-16,4-4-3 0,5 0-1 16,3 0 2-16,1-2-1 0,0 4-1 15,22 7 3-15,46 5-15 16,-35-11 9-16,9 3-3 0,1-1 1 0,3 3 9 15,3 1-13-15,-1-1 11 0,-1 2-3 16,0-2-2-16,-4 2 3 0,-4-3-12 16,26 12-25-16,-17-6-49 15,-30-14 19-15,-6 1-21 0,3-4-146 16,-6-3-113-16,-7 0 92 16,0 0-120-16,2 0-226 0,0 0-279 15,14-21-1628-15</inkml:trace>
  <inkml:trace contextRef="#ctx0" brushRef="#br0" timeOffset="-92697.19">23097 13647 5495 0,'0'-10'95'0,"0"1"101"0,0-7 376 16,0-1-202-16,-16 12-291 0,16 2-35 16,0-1-9-16,0 4-8 0,0-1 7 15,0 1-12-15,0 0 6 0,0 0 14 0,0 0 3 16,0 21 57-16,0 0-38 16,17-6-47-16,-17-1-11 0,0 3 1 15,17 2-2-15,-17 0-2 0,0 1 1 16,0 0-7-16,11 40 4 15,-11-41-4-15,0 0-15 0,0-1-21 16,0-2-36-16,0 0-56 0,0-4-49 16,-20 14-368-16,20-7-428 15,0-14 150-15,0 1-298 0,0-6-127 16</inkml:trace>
  <inkml:trace contextRef="#ctx0" brushRef="#br0" timeOffset="-92432.9">23295 13590 5122 0,'1'-9'102'0,"2"-10"455"15,-3 1 93-15,0 11-452 16,0 3-80-16,0 1-45 0,0 1-20 16,0 2-19-16,0 0-13 0,0 0-12 0,0 0 9 15,0 0 10-15,0 0 17 0,0 19 5 16,0 6 18-16,16-8-49 15,-16 1-2-15,0 2-5 0,20 1-1 0,-20 3-10 16,11 1-2-16,-11-4-1 0,0 2-25 16,11 1-23-16,-11 0-49 0,0 17-297 15,0-7-351-15,0-21 60 16,0-1-299-16,0-3-184 0,0-2-420 16</inkml:trace>
  <inkml:trace contextRef="#ctx0" brushRef="#br0" timeOffset="-91975.71">23504 13678 5448 0,'7'-10'100'0,"3"-4"89"0,52-51 580 31,-47 59-751-31,-8 6-7 16,0 0-1-16,2 0-4 0,8 22 12 15,-4 6 3-15,-8-11-7 16,-2 4 0-16,-3 2 5 0,0 1-3 16,0 1-2-16,0 1-4 0,-29 1-5 15,29-2-1-15,-25-3-1 0,1 17 1 16,6-15 2-16,18-16 3 16,-10-4 8-16,10 0 11 0,0-4 1 15,0 0-11-15,0 0-9 0,0 0-17 0,0-23-2 16,25 23-3-16,-25-27-5 0,44-13-19 15,-8-8 15-15,-15 22 21 16,-4 1 1-16,17-22 19 16,-14 10 48-16,-13 23 2 0,0 3 8 15,-7 3-12-15,0 4-13 0,0 2-30 16,0 2-13-16,0 0 5 0,0 0 7 16,-27 19 5-16,27-19-1 0,-25 48 1 15,-1-7-22-15,7-18-5 0,19 0 0 31,21 79-247-15,41-70-147 0,18-6-620-16,-62-21 515 0,1-1-239 0,-4-3-259 15,0-1-260-15</inkml:trace>
  <inkml:trace contextRef="#ctx0" brushRef="#br0" timeOffset="-91664.26">22983 14127 5111 0,'-48'17'76'0,"8"-6"115"0,10-2 69 0,8-4 11 0,8-3-73 0,7-1-64 16,6-1-25-16,1 0 110 0,31 0-119 15,-7 0-21-15,6 0-24 0,7 0-16 16,7 0-14-16,8 0-18 0,8 0-5 15,9 0 1-15,6-21-6 0,89 4-1 16,12-5-39-16,-87 22 6 16,-3-22-9-16,-2 10-7 0,-4 0-6 15,114-19-91-15,-146 21 109 16,-7 1-14-16,-7 1-3 0,-8-1-18 0,7-7-124 16,-16 1-181-16,-12 8 36 15,-4 0-209-15,-1 0-215 0,0 3-292 16,0 0-140-16</inkml:trace>
  <inkml:trace contextRef="#ctx0" brushRef="#br0" timeOffset="-91331.26">23419 14336 6147 0,'-2'0'76'0,"-3"0"300"0,3-20 19 16,2 20-301-16,0 0-53 15,0 0-46-15,0 0 16 16,0 0 28-16,0 23-22 0,0-23 3 16,0 31-11-16,22 13 7 15,-22-2-10-15,14-20-2 0,-14-1-2 16,0-1-2-16,0 0-12 0,0-6-18 15,0 1-18-15,0-2-32 0,0-1-44 16,0-1-54-16,0 10-662 16,0-16 407-16,0-2-2375 15,0-3 1394-15</inkml:trace>
  <inkml:trace contextRef="#ctx0" brushRef="#br0" timeOffset="-91094.5">23703 14280 5782 0,'1'-11'182'16,"-1"1"71"-16,0 3 23 0,1 1-63 16,-1 0-80-16,0 3-62 0,0 1-39 15,0 2-3-15,1 0 63 0,7 24 0 16,-2-24-69-16,1 21-10 16,4-5-10-16,-1 2 4 0,0 1-4 15,3 0 0-15,-4 4 2 0,-1 1-6 0,0 3-7 16,3 24-72-16,-6-10-120 15,-5-22 37-15,0-3-59 0,0-1-80 16,0-3-215-16,0-3-353 0,0 2-1748 16</inkml:trace>
  <inkml:trace contextRef="#ctx0" brushRef="#br0" timeOffset="-90323.3">25349 13632 4468 0,'18'-10'-16'0,"-6"0"1"0,-2-2 77 0,0-11 487 16,-10 14-196-16,0 0-54 0,0 4-117 16,0 0-66-16,0 1-59 0,0 0-21 15,0 4-25-15,0 0 5 0,0 0 4 16,0 0 23-16,0 0 20 0,0 21 103 16,0-21-85-16,0 21-9 0,0-4-4 0,-25 3 1 15,-11 29 111 1,-16 9-44-16,21-27-114 0,-3 1 5 0,3-1-5 15,-28 26 25-15,9-7-7 16,31-29-27-16,3-2-3 0,7-4-7 16,5-1-3-16,4-3 7 0,0 0-3 15,0-1 5-15,31 0 1 0,-12-2-12 16,41 10 6-16,25-3 0 16,-39-8-1-16,4-1-6 0,2 1 5 15,51 9-3 1,64 14-4-16,-138-25-7 0,-7-1-9 15,-4-1-10-15,-5-1-12 0,-3 2-2 0,-3-4-4 16,-1 0-16-16,-3 0-29 0,-1 0-40 16,-2 0-64-16,0 0-93 0,1 0-829 15,2 0 122-15,2-17-226 0,-1 17-71 16</inkml:trace>
  <inkml:trace contextRef="#ctx0" brushRef="#br0" timeOffset="-90033.84">26065 13475 5706 0,'0'-10'282'0,"14"-10"304"0,-14 14-514 0,0 6-53 15,0 0 26-15,0 0 11 0,0 0 2 16,0 23-3-16,16-7 10 16,-16 9-16-16,22-12-27 0,-22 2-3 15,13 1-5-15,-13 3 1 0,12 4-7 16,-12-2-4-16,9 2 1 16,-9 49-53-16,0-50-36 0,0-2-65 0,0-1-75 15,0-2-102-15,0-3-138 16,0 16-2381-16,0-25 1486 0</inkml:trace>
  <inkml:trace contextRef="#ctx0" brushRef="#br0" timeOffset="-89662.37">26302 13451 4646 0,'4'-6'137'16,"2"0"112"-16,11-8 323 0,10 5-268 15,-10 4-212-15,1 2-3 16,3 1-8-16,-4 1-13 0,2 1-19 16,23 0 63-16,-30 19-71 0,-6-19 14 15,-3 21 17-15,-1-21 15 0,-2 26-3 16,0-10-9-16,0 5-1 0,0 0-13 16,-23 27 30-16,6-2-52 15,3-5-29-15,14-26-5 16,-11-1-5-16,11-3 4 0,0 3 8 15,25-9 3-15,-25-4-14 16,26-1 4-16,-8 0-4 0,5 0-4 0,33-17-60 16,-22 0-11-16,2 17-25 0,2-20-21 15,0 20-12-15,-3-19-2 0,2 19-17 16,-8-14-18-16,-3 14-55 0,-3-10-133 16,-7 10-262-16,-5-7-1525 15</inkml:trace>
  <inkml:trace contextRef="#ctx0" brushRef="#br0" timeOffset="-89363.8">25736 13964 5678 0,'-39'9'334'0,"28"-7"-128"0,5-2-49 16,3 0-61-16,3 0-13 0,0 0-13 15,39 0 5-15,-11 0-6 0,11 0-20 16,12-21-9-16,84 6 13 16,29 0-21-16,-76 15-22 0,6-12-4 15,-2 12-3-15,3-10-4 0,82 2-46 16,-20-3-74-16,-89 5 50 16,-10 0 15-16,-9-3 11 0,-9 2 9 15,-8-1 0-15,-5 0-20 0,-9-3-19 0,-5 4-44 16,-3-5-47-16,3-3-389 15,-11 1-856-15,-2 9 337 0,0 1-321 16</inkml:trace>
  <inkml:trace contextRef="#ctx0" brushRef="#br0" timeOffset="-89043.9">26189 14137 6153 0,'-19'0'373'0,"14"0"-149"16,0 0-65-16,1-15-79 0,3 15-33 16,1 0-35-16,0 0-12 0,0 0 1 0,0 0 14 15,0 0 56-15,0 24 14 16,17-24-49-16,-17 25-3 0,0-7-3 15,13 1-3-15,-13 1-13 0,0 2-2 16,14 2-5-16,-14 1-3 0,0 0 2 16,0 22-8-16,0-4-9 15,0-24-5-15,0-3-28 0,0 0-34 16,0 12-388-16,0-22 246 16,-15-1-25-16,15-1-61 0,0-4-194 0,0 0-285 15,0 0-270-15</inkml:trace>
  <inkml:trace contextRef="#ctx0" brushRef="#br0" timeOffset="-88761.16">26467 14137 6284 0,'4'-16'612'0,"-4"11"-465"16,0 4-49-16,0 0 5 0,0 1-80 15,0 0-6-15,0 0-11 0,0 0 10 0,0 0 1 16,0 15 8-16,0-15 7 16,0 20-6-16,19 32 31 0,-19-31-39 15,14 1 0-15,-14 3 0 0,15 2-3 16,-6 54 11-16,-9-54-25 16,6 2 1-16,-6-1-17 0,0-4-20 15,0-2-22-15,0-6-51 0,0 14-301 16,-19-7-501-16,19-18-26 0,0-2-283 15</inkml:trace>
  <inkml:trace contextRef="#ctx0" brushRef="#br0" timeOffset="-88079.07">20303 15366 4461 0,'-29'2'94'0,"18"-2"146"0,-1 0 87 0,-1 0 22 0,4 0-65 0,-13 0 51 0,10 0-234 16,9 0-59-16,1 0-10 16,-1 0-17-16,2 0-8 15,1 0-3-15,0 0-1 0,21 0 1 16,-21 0-13-16,27 0-14 0,-7 0-7 15,95 0-145 1,-83 0 105-16,-1 0-41 0,24 0-332 16,-35 0 45-16,-6 0-160 0,-1 0-152 15,-5 0-205-15,-4 0-59 0,-4 23 87 16</inkml:trace>
  <inkml:trace contextRef="#ctx0" brushRef="#br0" timeOffset="-87907.42">20201 15558 4061 0,'-40'19'163'0,"1"-2"134"0,6-3 79 15,5 1-2-15,7-7-100 0,6 0-104 16,3-4-60-16,4 3 31 16,8-7-31-16,33 0-73 0,-10 0-9 15,7 0-16-15,46-21-3 16,12 21-12-16,-41-19-2 0,1 19-19 16,-3-12-30-16,-1 12-46 0,-4-11-61 15,-1 11-82-15,-4-12-88 0,-5 5-183 16,-5 1-213-16,-5-2-222 0</inkml:trace>
  <inkml:trace contextRef="#ctx0" brushRef="#br0" timeOffset="-87655.8">20422 15283 4378 0,'-18'-6'205'0,"1"2"118"16,6 4 31-16,-7-5 128 15,16 3-322-15,2 2-3 16,20 0-66-16,-20 0-8 0,32 24-15 15,-12-24-3-15,33 18 32 0,-23 4-57 16,0-6-5-16,0 0 5 0,0 2-1 16,-4 3-8-16,-2 2-6 0,-7 3-7 0,13 67 4 15,-30-57-23-15,0-2-29 16,0 3-39-16,-36 2-43 0,15 2-66 16,-4-5-53-16,-26 39-517 15,1-12-918-15,29-38 523 0,7-6-285 16</inkml:trace>
  <inkml:trace contextRef="#ctx0" brushRef="#br0" timeOffset="-87218.1">21467 15227 5396 0,'-21'-15'-2'0,"21"3"72"0,0 0 78 16,-17 4 39-16,17-1-10 0,0 4-51 15,-13 5-45-15,13 0-23 0,-10 0 21 16,-4 27 104-16,-8 3-14 16,11-12-94-16,-4 3-7 0,-43 75 157 15,45-67-208-15,-4 2-2 16,3 0-11-16,0 1-1 0,4-1 1 15,-5 34-2-15,15-8-27 16,0-35-1-16,25-1-3 0,-25-5-5 16,38-5-5-16,-16-6 2 15,56-2-36-15,-52-3 67 0,-3-25 2 16,0 25-1-16,-4-29 4 0,-4 11 0 16,-3-1 0-16,-12-1 7 0,6 1 8 15,-6-1 3-15,0 5 0 0,-25-12-13 16,-13 18-7-16,15 9-3 0,-4-6-9 15,0 6-39-15,-1 0-46 0,4 0-61 16,2 18-63-16,2-18-34 0,5 20-73 0,5-20-144 16,10 37-1206-16</inkml:trace>
  <inkml:trace contextRef="#ctx0" brushRef="#br0" timeOffset="-86924.64">21009 15889 5366 0,'-81'23'295'0,"60"-17"-66"0,4-2-15 0,4-2-53 0,6 1-69 0,5-3-55 15,2 0-38-15,0 0 0 0,34 0 8 16,20-18 4-16,-15 18-4 0,8 0-2 15,6-19 0-15,5 19-3 0,5-15-2 16,0 15-4-16,2-20 0 0,0 12 1 16,-2-5 4-16,-3 3-2 0,42-12-25 15,-26 4-15-15,-49 9 19 16,18-8-150-16,-37 13 50 16,-5 1-75-16,-1 0-191 0,-2 3-377 15,0-2-274-15,0 2-345 0</inkml:trace>
  <inkml:trace contextRef="#ctx0" brushRef="#br0" timeOffset="-86603.27">21200 16064 5624 0,'-2'0'43'0,"-4"0"70"0,3 0 73 15,0 0 25-15,-1 0 63 16,4 0-193-16,0 0 109 16,0 0-96-16,0 0-16 0,0 0-14 15,0 0-10-15,0 15-15 16,16-1 61-16,-16 5-79 0,0-7-6 16,13 3-5-16,-13 0-1 0,0 4-7 15,9-1-3-15,-9 3-1 0,6 0 0 16,1 23-61-16,-2-3-148 15,-4-23 37-15,0-3-56 0,0-1-43 16,0-3-111-16,0-2-183 0,0-2-268 16,2-3-267-16</inkml:trace>
  <inkml:trace contextRef="#ctx0" brushRef="#br0" timeOffset="-86379.99">21490 16021 5944 0,'3'-3'64'0,"-2"2"71"16,0-1 49-16,-1 0 4 0,0 2-66 15,0 0-11-15,0 0-34 16,0 18-37-16,0-18-9 0,0 23-16 16,16-11-6-16,1 24-9 0,2 4-3 15,-19-20-2-15,17 1-23 0,-17 1-30 16,15 19-195-16,-8-4-169 15,-7-19 159-15,0-2-133 0,0-2-258 16,0 0-316-16,0-4-270 0</inkml:trace>
  <inkml:trace contextRef="#ctx0" brushRef="#br0" timeOffset="-85887.07">22637 15506 5871 0,'21'-18'7'15,"-11"9"87"-15,-3-1 85 0,-1-1 60 16,-1 1-2-16,-1 5-65 0,-1-1-69 0,0 2-55 15,-1 1-27 1,0 2 13-16,-2 1-25 0,0 0 15 0,0 0 5 16,0 0 7-16,0 0 8 0,-19 25-6 15,-4 8 12-15,-16 13-11 16,16-21-22-16,-4 5 4 0,0 3-1 16,-3 1-1-16,0 2-2 0,2 2-4 15,4-3-3-15,2 3-2 0,3-3-5 16,5-4-7-16,-2 25-2 0,12-18 8 15,4-23-3-15,0-2-2 16,21-1 4-16,-21-2-2 0,52 8-9 16,-26-9-4-16,6 0-5 0,2-1-2 0,6 2-5 15,3 0-1-15,-1-2-5 0,2 1-5 16,-2 0-7-16,-5-3-12 0,-4 1-15 16,16 2-123-1,-18-2-162-15,-29-7 211 0,1 0-65 16,-1 0-797-16,3 0-1231 15</inkml:trace>
  <inkml:trace contextRef="#ctx0" brushRef="#br0" timeOffset="-84077.29">23340 15620 3235 0,'-7'0'-12'0,"-1"0"36"0,3 0 141 15,2 0 133-15,-2 0 508 0,3 0-495 16,1 0-77-16,0-15-75 0,0 15-12 16,1 0 157-16,0-9-253 15,0 9-27-15,17-9 45 0,-17 1-12 16,20 1 4-16,-20 0-12 0,25 3-5 16,5-3 21-16,-2 5-11 15,-6 2-1-15,-13 0-20 0,0 21 9 16,-4-21 2-16,1 25 4 0,-3-10-4 0,1 28 22 15,-4-18-49-15,0 3-6 0,0 3-2 16,-24 0-5-16,24-1 1 0,-26 30 1 16,-4-32-8-16,17-3 4 0,13-5-6 15,-21-3 3-15,8 5 8 0,13-18 6 16,0 0 7-16,0-4 2 16,0 0-1-16,0-25-26 0,24 25 4 15,-24-29-4-15,48-13-23 0,-29 16 6 16,4-2-3-16,2-1 4 0,0 0 7 15,1-4 4-15,22-28 1 0,-23 31 5 16,42-64 8 0,-52 54 47-16,-14 21 54 15,-1 14-82 1,0 2 0-16,-18 3-20 0,4 0-2 0,14 0 0 16,-22 0 1-16,10 23 3 0,-1-23 0 15,1 22 0-15,-12 19-2 16,18-7-4-1,24 39-63-15,-18-53 16 0,26 2-17 16,7 21-80-16,-14-22 65 0,3 1-22 16,4-5-38-16,4 0-88 0,3-4-147 15,38 2-839-15,8-12-377 16</inkml:trace>
  <inkml:trace contextRef="#ctx0" brushRef="#br0" timeOffset="-83691.96">24761 15373 5474 0,'4'-5'263'0,"-3"3"-60"0,-1 0-26 0,0 1-66 15,0 1-32-15,0 0 19 0,-16 0-26 16,16 24 4-16,-19-24-27 0,4 31-10 0,-6-10-7 16,-1 2-5-16,-5 5-6 0,-5 0 1 15,-71 53 11-15,69-55-29 16,4-3 6-16,1-3-7 0,2-1 2 16,4-2-2-16,-9 6-5 15,9-9 2-15,17-7-3 0,3 0 3 16,1 1-5-16,2 2 6 0,0 1-2 15,21 20 6-15,7 6-19 16,-5-19-8-16,5 2 2 0,3-1-8 0,41 13-53 16,7-2 7-16,-35-18 14 15,-2-2-47-15,1 1-80 0,2-3-135 16,0 1-246-16,-2-3-353 0,-1 1-245 16,2-1-346-16</inkml:trace>
  <inkml:trace contextRef="#ctx0" brushRef="#br0" timeOffset="-83314.76">25540 15198 3844 0,'0'-23'262'0,"-9"14"155"0,9 2 38 16,-7-1-54-16,4 3-111 0,2 2-138 15,-3 1 3-15,1 2-112 0,3 0-10 16,-2 0-2-16,1 0 13 0,0 0 87 0,0 0-61 16,-1 0-4-16,0 18-10 15,0-18 7-15,-2 23 2 0,-3 7 39 0,2-13-37 16,-1 3-11-16,3 4-6 0,-2-1-9 15,2 4-34-15,2-2-3 16,-1 1-3-16,2 2 0 0,-2 0-11 0,2 21-76 16,0-5-115-16,0-26 55 15,0-1-48-15,0-2-58 0,16 9-683 16,-3-11-1002-16,-13-10 649 16</inkml:trace>
  <inkml:trace contextRef="#ctx0" brushRef="#br0" timeOffset="-82940.27">25704 15256 4917 0,'3'-7'182'0,"1"1"72"16,0 0 24-16,1-5 60 15,2 7-240-15,6 3-22 16,-6 1-35-16,2 0-3 0,13 0 27 15,-1 18-10-15,-13-2-23 0,1-16 2 16,-4 24 11-16,0-10 6 16,1 17 50-16,-6 8-13 15,0 3-13-15,-27-22-47 0,0 21 28 16,14 1-7-16,-14-25-32 16,27-1-2-16,-22 1-11 0,22-4 2 15,-10-2-1-15,10-3 1 16,20 1 42-16,-20-9-45 15,61 0-4-15,4-24-21 16,88-21-207 0,-117 23 150-16,0 10-8 0,-6 3-13 15,50-9-265-15,-60 7 212 0,-6 7-29 16,-1 4-88-16,-6-7-205 16,-3 7-305-16,-2-3-256 0</inkml:trace>
  <inkml:trace contextRef="#ctx0" brushRef="#br0" timeOffset="-82600.99">25125 15852 6025 0,'-30'8'42'0,"16"-6"179"0,10-2 59 0,4 0-202 16,0 0-17-16,23 0-24 16,22-19-24-16,-8 19-8 0,9-14-5 15,75-4-8-15,25-6 2 16,160-23-27 0,-171 23 28-16,-14 6-4 15,-27 4-1-15,-54 7 2 16,-3 1-10-16,-8-1-16 0,11-2-112 15,-17 0-141-15,-16 4 68 16,-1 3-110-16,-4-1-232 0,-2 1-368 16,0-1-241-16</inkml:trace>
  <inkml:trace contextRef="#ctx0" brushRef="#br0" timeOffset="-82253.26">25450 16066 5746 0,'0'0'230'15,"-2"-14"169"-15,2 14-237 0,0 0-42 16,0 0-14-16,0 0-45 15,0 0-6-15,0 0 12 0,0 0-1 16,0 0-12-16,0 0-11 0,0 21-10 16,20-21 2-16,-20 22 4 0,21 12 18 15,-10 6-33-15,-11-14-21 16,0-1 3-16,0 3-1 0,0 0-6 16,0 26-6-16,0-5-36 0,0-29-6 15,0-2-16-15,0-1-28 16,0 3-185-16,0-12-72 0,0-7 135 15,0-1-112-15,0 0-191 0,0 0-371 16,20-17-242-16,-20 17-258 0</inkml:trace>
  <inkml:trace contextRef="#ctx0" brushRef="#br0" timeOffset="-81996.08">25756 16062 5660 0,'0'-4'71'0,"0"0"61"15,0 1 51-15,0 1 15 16,0 1 30-16,0 1-40 16,0 18 30-16,0-18-144 0,0 17-25 15,20-17-16-15,-20 28-1 0,18 5 3 16,0-15-25-16,-18 1-8 0,18 4 1 16,-18-3 1-16,11 3-2 0,-11-1 0 15,14 1-20-15,-14 1-32 0,5-2-43 16,-5-1-65-16,2 16-360 15,0-9-576-15,-2-19 110 0,0-5-245 16</inkml:trace>
  <inkml:trace contextRef="#ctx0" brushRef="#br0" timeOffset="-81295.38">27007 15423 4601 0,'0'0'23'0,"0"0"135"0,0 0 108 0,0 0 325 0,0-15-397 16,0 15-90-16,0 0-49 0,-16 0-26 16,16 0-21-16,0 0 19 0,0 0 35 15,0 0 30-15,-11 19 19 0,-7 8 82 16,-40 65 36-1,40-61-184-15,-1 5 6 0,-2 6-1 16,0 7-5-16,0 7-16 0,0 7-11 0,-29 150 4 16,39-139-18-1,3-1-3-15,8-1 3 0,0-3 0 0,0-2-22 16,30-4-20-16,-10-3-49 0,10 0-63 16,39 42-207-16,12-24-437 15,-41-49 17-15,6-7-451 0</inkml:trace>
  <inkml:trace contextRef="#ctx0" brushRef="#br0" timeOffset="-79958.27">27591 16024 3546 0,'0'-25'13'0,"-25"3"146"0,25 1 227 15,-17 5 93-15,17 0-45 0,-35-16 232 16,35 26-549-16,0 1-23 15,-11 3-12-15,11 0-14 0,0 1-24 16,0 1-13-16,-6 0 17 16,5 0 100-16,-2 0-48 0,-5 0 7 15,2 23-26-15,-4-23-5 0,-4 30-12 16,-41 33 59-16,35-40-95 16,-3 3-4-16,-2-1-5 0,5-1-5 0,-2-1-8 15,5 0-5-15,0-1-2 0,-1-1-4 16,7-2 2-16,0-2 2 15,-1 22-29-15,12-32 6 0,0 0 8 16,0-2 3-16,0-2 10 16,23-3 3-16,0-20-4 15,6-2 4-15,-10 3-7 16,44-53-5-16,41-90 15 16,-87 132-1-1,-2-1 1-15,0-2 5 16,22-42 56-16,-12 26-1 15,-12 24-30 1,-5 18-54 0,-5 7 21-1,30 95 31 1,-28-73-29-16,2 3 1 0,-2 0-2 16,1 1-5-16,1 4 3 0,9 28-6 15,-10-24 8-15,3-3 2 0,2-3-9 0,-4-2-24 16,0-1-22-16,-1-1-30 0,1-5-19 15,-2 0-3-15,-1-6-7 0,-3-2 13 16,0 1-64-16,-1-10-32 16,0-2 49-16,-24 0-43 0,24 0-8 15,-29-21 0-15,10 21 14 0,-3-20 50 16,-5 20 33-16,0-28 43 0,-33 1 121 16,1 2 194-16,32 15-88 15,2 2-12-15,3 1-4 0,4 7-13 16,3-8-33-16,5 8-36 0,1-4-26 0,5 4-29 15,2-2-15-15,2 2 1 0,0 0-4 16,25-3 5-16,-25 0-4 16,33-2 1-16,-11 1 0 0,9-4-1 15,37-9 8-15,-32 5 1 0,4 2 5 16,0-1 16-16,1 0 8 0,-2 1 16 16,-2 3 4-16,-3 0-11 0,0 2-1 15,-2 2-9-15,-8 3 0 0,17 0 28 16,-21 0-30-16,-14 0-22 15,-1 0-3-15,-4 18 4 0,3-18 5 16,-4 0-3-16,0 20-4 0,0-20-8 0,0 24-6 16,0 5 2-16,0 5 6 15,0-17-5-15,0-3-2 0,-14-2 0 16,14-1-3-16,0-2-1 0,0-4 6 16,0-1 8-16,0-2 5 0,0-2-3 15,0 0-1-15,19-23-15 16,-19 23 3-16,25-21 3 0,-9 7-2 15,22-17 5-15,1 0-8 16,-23 20-3-16,0-3 0 0,-5 6 4 16,7 1-3-16,-13 0 3 15,1 7 8-15,-6 0 0 0,0 0-1 16,3 27-3-16,-1-27-3 0,2 27 0 0,0-10 2 16,2 2 3-16,0 0-4 0,1-3-3 15,2 1-7-15,11 8-29 16,-10-15 21-16,0-2 10 0,-1-8 8 0,0 7 3 15,2-7-2-15,1 0-3 0,-2 0 3 16,2-21-2-16,-1 21 6 0,17-25 2 16,-4-22 1-16,-13 29-4 15,0 2 2-15,0-3 1 0,-2 2 8 16,10-18 34-16,-4 2 16 0,-6 19-38 16,-4 2 1-16,2 1-4 15,-3 4-5-15,-2-2-4 0,2 5-10 0,-3 2-7 16,0 0-5-16,0 2 2 0,2 0 0 15,4 19 9-15,-2-19-3 16,0 18 0-16,3-18 1 0,11 38-2 16,2-11 1-16,-12-12-3 15,2-3 3-15,0 1 0 0,-2-1-3 16,-1 1 4-16,1-4-1 0,-2 2-1 16,0 0 4-16,-2 0-5 0,-1-2 4 15,2 7-6-15,0-2 12 16,-6-9-6-16,0-1 4 0,0 6-6 15,0 0 3-15,0-8-2 0,0 3 1 16,-19-3-14-16,19 1-11 0,0-2-25 16,0 1-138-16,0-2 43 0,0 0-53 15,0 0-98-15,0 0-275 0,0 0-358 16,0 0-278-16,0-20-388 0</inkml:trace>
  <inkml:trace contextRef="#ctx0" brushRef="#br0" timeOffset="-79721.14">28918 16054 5987 0,'0'0'74'0,"0"0"68"0,0 0 67 0,-18 0 198 15,18 0-241-15,0 0-157 16,0 0-11-16,0 0-30 0,0 0-173 15,0 0-245-15,0 0 127 16,0 0-140-16,0 0-245 0,0 0-315 16,0 0-218-16</inkml:trace>
  <inkml:trace contextRef="#ctx0" brushRef="#br0" timeOffset="-79430.46">28852 15549 5415 0,'-11'-15'72'16,"11"4"93"-16,-9-1 52 0,9 2-6 16,0 0-71-16,-4 6-59 0,4 1-8 0,0 3 23 15,21 20 144 1,34 9-87-16,-30-10-103 0,3 2-3 15,3 5-2-15,-2 2-7 0,1 4-4 0,-2 5-11 16,-3 0 0-16,0 9-10 0,-7 1-7 16,8 61-2-16,-26 6-42 15,0-58-35-15,-35 4-55 0,5 0-82 16,-62 64-741-16,-33 12-1321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4-10-27T14:02:36.15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2107 5585 3208 0,'-7'0'0'0,"-9"0"97"0,7 0 172 16,4 0 127-16,-1-15 39 0,0 15-42 15,-3 0 55-15,4 0-326 0,1-10-9 16,3 10-7-16,-2 0-4 0,2 0-25 16,-1 0 6-16,2 0-73 0,0 0-2 0,0 0-9 15,0 0-1-15,0 0 0 0,0 0-2 16,0 0 0-16,0 0 5 0,0 0 1 15,0 0 2-15,13 0 13 0,-13 0 7 16,0 0 13-16,10 0 1 0,-10 0-6 16,11 0-10-16,8 0-13 0,-8 0-8 15,3 0-4-15,-1 0 3 0,4 0-1 16,-1 0 0-16,20 0-3 0,-18 0 1 16,2-12 2-16,-2 12 0 0,3 0 0 15,15-12 1-15,-19 6-1 0,-1 6 6 16,-3-5-11-16,-1 5-7 0,-3 0-16 0,2 0-53 15,-7 0 41-15,-3 0 5 16,-1 0-2-16,0 0-19 0,0 0-24 0,0 0-182 16,0 0 48-16,0 0-116 0,0 0-104 15,0 0-73-15,0 0-270 0,0 0 554 16,0 0-256-16,-16 0-100 0</inkml:trace>
  <inkml:trace contextRef="#ctx0" brushRef="#br0" timeOffset="720.77">1971 5791 2856 0,'-9'2'160'0,"1"0"211"0,1 0 158 0,1-2 20 0,2 0-144 0,1 0-44 16,2 2-336-16,1-2-18 16,0 1 5-16,0-1 34 0,0 0 39 15,0 0 12-15,19 0 12 0,-19 2-21 0,21-2-33 16,-5 0-18-1,46 0 28-15,-38 0-50 0,3 0-5 16,3 0 0-16,1 0-5 0,2 0 3 0,-1 0-4 16,33 0-3-16,-34 0-6 0,-3 0 1 15,22-14 0-15,-15 14 26 16,-14 0 51-16,-15 0-10 16,-1 0 16-16,-3 0-9 0,0-6 18 15,-2 2-74-15,0 4-10 16,0-5-21-16,0 2-23 0,0 0-38 15,0-4-189-15,-14 0-185 16,14 2 87-16,0 1-227 0,-13 1-276 0,13-2-216 16</inkml:trace>
  <inkml:trace contextRef="#ctx0" brushRef="#br0" timeOffset="1124.71">2231 5469 4303 0,'-10'-10'27'16,"0"2"96"-16,5-1 140 0,-1-2 96 15,3 2-5-15,-1-3-73 0,2 4-107 0,1-4-50 16,1 3-94 0,0 6-23-16,0 1 4 0,0 1 2 15,0-1 74-15,18 2 24 0,-5 0-65 16,-13 0-1-16,20 0 5 0,-7 18-5 15,3-18-3-15,1 13-6 0,4-13-8 16,2 18-3-16,0-18 2 0,4 17-3 16,3-7-4-16,27 10 2 0,-28-10-17 15,-1-1-5-15,0 0 5 0,-1 0-1 16,-3-2 3-16,-1 2 7 0,-2-3-5 16,0 1 2-16,-4-2-1 0,-1-1 15 15,6 4 49-15,-9-7 16 16,-9 0-41-16,-3 0 15 0,0 0-4 15,-1 2 45-15,0 7-40 0,-23 2-46 16,23 6-9-16,-41 8-5 0,7 9-24 16,-11 11-52-16,-10 8-104 15,-9 6-133-15,-12 8-183 0,-75 76-1468 16</inkml:trace>
  <inkml:trace contextRef="#ctx0" brushRef="#br0" timeOffset="8042.52">19305 3621 3238 0,'0'-7'11'0,"0"-2"99"0,0-11 601 16,0 10-244-16,0-1-62 0,-18 1-120 15,18 1-75-15,0-9 53 0,0 12-153 16,0 1-9-16,0 1-12 0,0 1-3 15,0 1-12-15,0-2 58 0,0 4-79 16,0 0 2-16,0 0-5 16,0 0 68-16,0 0-93 0,0 0 0 15,0 0 19-15,0 0-27 0,0 0 3 16,0 0 19-16,0 0 13 0,0 17 13 16,0-2 46-16,0-15-72 0,0 21-10 15,18-7-8-15,-18 1-3 0,13 2-6 0,4 19 5 16,-17-17-12-16,18 1 1 0,-8 2-3 15,0 0 0-15,14 24 0 0,-13-24-2 16,1 2 1-16,-1-1-3 0,0 1 2 16,-1-2-2-16,5 16 5 0,-11-22-4 15,1-1 3-15,1-1-4 0,-4-3-15 16,1-3-20-16,1 1-137 0,-4-6 42 16,0 2-21-16,0-3-15 0,0-2-50 15,0 0-72-15,0 0-903 0,0 0 384 0,0 0-327 16,0-19 266-16</inkml:trace>
  <inkml:trace contextRef="#ctx0" brushRef="#br0" timeOffset="8438.29">19624 3488 3299 0,'0'-25'145'0,"0"14"232"0,0 0 150 0,-16-1 6 0,16 4-62 16,0 1-176-16,0-3-40 0,0 7-216 0,0 3-10 16,0-2-3-16,0 1 1 0,0 1 18 15,0 0-28-15,0 0 23 0,0 0 23 16,0 0 22-16,0 0 9 0,0 15 44 16,17-15-86-16,-17 0-10 0,21 18 1 15,-21-18-1-15,24 19-7 0,-1 6 18 16,-11-11-35-16,1 4-8 0,-1-1-5 15,-1 1 2-15,14 24-2 0,-15-21-2 16,0 1-2-16,1 2 1 0,-2-1-1 16,1-1-1-16,7 23-2 0,-10-24-13 15,-2-2-20-15,2-1-21 0,-2-1-15 0,-2-4-11 16,1 10-87-16,-3-5-91 16,-1-15-167-1,0-3-32-15,0 0-160 0,-20 0-72 0,1-16-631 16,19 16 723-16,-27 0-15 0</inkml:trace>
  <inkml:trace contextRef="#ctx0" brushRef="#br0" timeOffset="8688.41">19408 3806 3947 0,'-20'0'309'0,"13"0"-33"15,3 0 49-15,3 0-80 0,1 0-42 16,0 0-48-16,0 0 76 0,28 0-122 15,-28 0-17-15,29-18-23 0,-7 18-7 0,1-25-17 16,36-3-2-16,-25 11-33 0,3 1-11 16,1 0 2-16,1 0 0 0,38-15-4 15,-42 18 2-15,-3 0-5 0,-1 1-3 16,-4 3-6-16,-6 1-9 0,10-3-31 16,-21 7 30-16,-4 2-2 0,-3-1-23 15,-2 3-63-15,-1-1-90 0,0-1-490 16,0 1 219-16,0 0-21 0,0 1 38 15,-19-2 49-15,19-1-421 0,0 3 261 0</inkml:trace>
  <inkml:trace contextRef="#ctx0" brushRef="#br0" timeOffset="8854.42">20027 3521 3847 0,'0'0'204'0,"0"0"1029"15,0 0-951-15,0 0-130 0,-19 0-80 16,19 0-41-16,0 0-59 0,0 0-279 16,-12 0-138-16,12 0-172 0,0 0-97 0,0 0-330 15,0-11 227-15</inkml:trace>
  <inkml:trace contextRef="#ctx0" brushRef="#br0" timeOffset="9465.07">20128 3321 3658 0,'0'-4'123'0,"0"0"217"0,0 0 147 16,0-1 41-16,0-1-102 0,0 0 10 16,0 3-359-16,0 2-35 0,0 1-15 15,0-2 4-15,0 2-3 0,0 0 12 0,0 0-20 16,0 0 21-16,0 0 21 15,0 0 6-15,15 23 44 0,-15 0-84 0,0-9-6 16,18 3-7-16,-18 2-5 0,15 0-6 16,-1 16-5-16,-7-17 1 0,0-1 2 15,0 0 1-15,-1-3-6 0,1 0 1 16,2 5-2-16,-4-12 2 0,-1 0-4 16,-1-4-1-16,0 0 0 0,1-2-9 15,-1-1 11-15,-1 0 1 0,0 0 1 16,2-18 5-16,2 18-4 0,11-24 1 15,-10-5-1-15,0 14 1 0,0-1 4 0,0 3-4 16,0 1 3-16,-3 4 0 0,-2-4-2 16,-1 12-3-16,1-6 3 0,1 6 1 15,4 0 10-15,1 0-6 0,-1 0 4 16,2 0-7-16,5 0 3 0,0 0-4 16,18 21-4-16,-14-21 2 0,0 19 2 15,1-19-2-15,2 13 1 0,-1-13-6 16,21 10-8-16,-22-3 7 0,0-7 2 15,-4 0 4-15,-1 0 4 0,7 0 41 16,-14 0 14-16,-3 0 31 0,-2-22 15 16,-2 22 25-16,0-25-14 0,0-9 77 0,0 15-132 15,0-2-6-15,-22 0-15 16,22 0-4-16,0 0-10 0,-18-17 4 0,18 21-24 16,-17 2 2-16,17 2-4 0,0 2-3 15,-13-7 6-15,13 11-7 0,-8 0-11 16,8-1-18-16,-2 4-34 0,2-9-415 15,0 10 224-15,0 3-47 16,0 0-658-16,0 0 232 0,18 0-107 16,-18 0-182-16,20 0-46 0</inkml:trace>
  <inkml:trace contextRef="#ctx0" brushRef="#br0" timeOffset="9654.62">20920 3239 5842 0,'0'0'121'0,"0"0"68"0,0 0 71 0,0 0 4 0,0 0 117 0,0 0-293 0,0 0-47 15,0-13-32-15,0 13-11 0,0 0-5 16,0 0-122-16,0 0-22 0,0 0-78 16,0 0-80-16,0 0-200 0,0 0-218 15,0 0-1370-15,0 0 965 0</inkml:trace>
  <inkml:trace contextRef="#ctx0" brushRef="#br0" timeOffset="11246.35">727 11503 3720 0,'-10'-14'214'0,"8"3"45"0,-5 4 343 0,1 0-72 0,6 7-324 16,-2-2 5-16,2 2-125 15,-1 0-33-15,1 0 5 0,0 0 57 16,0 0-79-16,0 0 2 0,0 0 14 15,0 0-20-15,0 0 1 16,0 13 88-16,20-2-6 16,-20-11-87-16,37 32 6 15,-3-3-14-15,-19-11-16 0,3 1-2 16,0 1-2-16,20 25 0 0,-20-23 6 0,2 0-3 16,-2 2 0-16,4-2-1 0,-3 0-4 15,14 20 6-15,-19-23-2 0,0 0-17 16,-3-2-18-16,-1-2-23 0,6 12-114 15,-9-18 60-15,-1 3-39 0,-2-3-51 16,2 0-121-16,-3-4-164 0,3 6-766 16,-2-7 414-16,1-4-57 0,-5 0 238 15</inkml:trace>
  <inkml:trace contextRef="#ctx0" brushRef="#br0" timeOffset="11558.66">946 11268 3048 0,'-11'-18'12'15,"9"8"20"-15,-3 1 54 0,1-3 175 16,0 2 154-16,-1 1 28 0,3-1-45 16,-3-5 52-16,4 4-236 15,1 6-139-15,0 3 32 0,0 2-46 16,0 0-24-16,0 0 99 0,0 0-57 15,0 0-5-15,23 15-20 16,-23-15 3-16,30 0-5 0,-10 22-8 0,25 3 3 16,7 9-37-16,-24-15-9 15,25 24 7-15,-6 0-12 16,-23-20-37-16,17 24-154 0,-23-25 26 16,-3 1-32-1,45 94-1798-15,-59-101 1749 16,-1-3 62-16,0 7-80 15,-26-10-752-15</inkml:trace>
  <inkml:trace contextRef="#ctx0" brushRef="#br0" timeOffset="11790.35">1050 11564 3064 0,'-10'19'-26'0,"-14"2"39"0,15-21 50 15,1 20 67-15,-2-20 138 16,-3 15 476-16,12-7-742 15,1-8 55-15,0 0 104 0,0 0 62 16,0 0 6-16,25-22-26 0,-25 22-71 16,23-22-58-16,12-9-39 15,4-8-39-15,-19 20-15 0,17-20-341 16,-20 22-67-16,1 2-132 0,-5-2 83 16,3 2-111-16,-3-2-3 0,-1 4-23 0</inkml:trace>
  <inkml:trace contextRef="#ctx0" brushRef="#br0" timeOffset="11919.29">1357 11286 4309 0,'0'0'107'0,"0"0"41"0,-18 10 45 16,18-10-33-16,0 0-96 0,-9 0-299 15,9 0-171-15,0 0-104 0,0 0-18 16,0 0 156-16,0 0-153 0</inkml:trace>
  <inkml:trace contextRef="#ctx0" brushRef="#br0" timeOffset="12531.87">1393 11032 3605 0,'0'-16'333'0,"-13"3"375"16,13 9-335-16,-12-4 166 0,6 7-338 16,6 1-193-16,0 0 8 0,0 0-2 15,0 0 6-15,0 0-1 0,0 0 25 16,0 0 7-16,0 0 4 0,18 19 28 16,1 13-43-16,-19-18-25 15,43 15 4-15,-13 5-9 16,-15-18-10-16,18 15 1 0,-18-16 1 15,-2-2-2-15,3-3-6 0,-3 1 3 16,-3-3-4-16,1-4-1 0,0 3-1 16,-5-6 1-16,-6-1 7 15,0 0 5-15,0-20-2 16,0-4-2-16,0-9-2 0,0 15 3 0,0 1-1 16,0-1-2-16,0 3 9 0,0 1-1 15,0 3-5-15,0-9-5 16,0 9 8-16,0 7 3 0,18-7 4 15,0 5-9-15,-18-1-2 0,20-1 0 16,-5 0-1-16,1 0-1 0,-1-1 4 16,20-5-4-16,-3 3 4 15,-17 7 0-15,6-2 4 0,-7 1 12 16,-12 4 20-16,2-2 86 16,-4 0-72-16,0 2-20 0,0-5-13 15,0-1 0-15,-21-3 1 0,21 0 3 16,-21-17 19-16,-17 0 13 0,24 12-30 15,-8-8 27-15,13 13-25 0,1 2-4 16,0 1-4-16,1 0-9 0,3 2-8 16,-1 0-6-16,-4-5-162 15,7 7 39-15,0 2-39 0,-3-4-504 16,5 1-656-16,0 1 619 16,0-9-863-16</inkml:trace>
  <inkml:trace contextRef="#ctx0" brushRef="#br0" timeOffset="12716.3">1912 10757 4583 0,'3'9'204'0,"-3"-1"379"0,0-8-290 0,0 6-65 16,0-3-58-16,0 0-38 0,0 0-46 16,0-2-15-16,0 0 71 0,0-1-35 15,14 0-85-15,-14 0-12 16,0 0-37-16,0 0-36 0,0 0-56 15,0 0-738-15,0 0 252 16,0 0-79-16,0 0-334 0,0 0-78 0</inkml:trace>
  <inkml:trace contextRef="#ctx0" brushRef="#br0" timeOffset="13245.25">980 12291 3730 0,'-5'10'244'0,"-2"-3"109"0,3-1 32 15,0-5-9-15,1 0-107 0,1 1-92 0,2-2 17 16,0 0-10-1,0 0-49-15,25-25 123 0,21-22-44 16,-23 23-134-16,32-36 63 0,-24 23-85 16,4-5-12-16,2-2-18 0,6-6-3 15,4-6-14-15,5-4-7 0,66-69 0 16,13-6-3-16,9-1-3 16,-6 10-10-16,-73 71 6 15,-3-1-2-15,44-40-9 0,-64 57 3 16,-3 3 0-16,-6 10 2 0,-6 2 6 15,-6 5 3-15,-7 6-5 0,2 0-77 16,-12 8-154-16,0 4 67 0,0 1-292 16,0-2 66-16,0 2-178 15,-16 0-75-15,16-2-320 0,0 2-14 0,-15 0 187 16</inkml:trace>
  <inkml:trace contextRef="#ctx0" brushRef="#br0" timeOffset="14835.72">19256 4567 2967 0,'-21'12'10'0,"-2"0"16"0,3-3 134 0,2-2 246 0,-8-3 659 0,15-2-683 16,6-2-176-16,3 0-140 0,2 0-54 16,0 0 4-16,0-18 111 0,26 18-24 15,-26-20-11-15,32 6 0 0,-8-5 0 0,7-3-8 16,49-31 81-16,-30 24-107 16,6-5-18-16,6-2-21 0,7-3-6 15,82-44-16-15,-72 40 3 0,10-5-3 0,6 3 3 16,4-2 1-16,1 2-3 0,101-34-6 15,-100 43 6-15,-4 3-2 0,-6 5 5 16,-3 3 1-16,-10 3-3 0,54-13 66 16,-78 20-35-16,-7 4 0 0,-11-2-30 15,-9 5 8-15,-8 1 1 0,-6 1 7 16,-6 2 3-16,-2 0-3 0,-3 1 1 16,-2-1 8-16,3 1-54 15,-3 3-41-15,0 0-58 0,0 0-75 0,0 0-76 16,0 0-74-16,0 0-151 0,0 0-220 15,0 16-222-15,-17-16-213 16</inkml:trace>
  <inkml:trace contextRef="#ctx0" brushRef="#br0" timeOffset="18041.89">3831 5272 1004 0,'0'-5'192'0,"0"1"236"0,0-6 698 16,0-2 284-16,0 7-1117 15,0 3-64-15,0-3-30 0,-17 4-48 16,17-1-17-16,0 0-27 0,0 2-75 16,0 0-12-16,0 0 30 15,-12 0 11-15,4 19 111 16,-4 26-2-16,2-22-98 0,1 6-2 0,-2 3-19 16,-45 195 114-1,52-184-160 1,4 16 6-16,0-43-8 15,0 1-6-15,0-3 2 0,24-1-1 16,-24-2 3-16,19-1-3 0,-19-4-1 16,23 1 1-16,6-2 2 15,3-5 1-15,0 0-7 16,-15-23 2-16,12-1 7 16,-8-1 22-16,-14 11 16 0,-3 3 17 15,-2-15 51-15,-2 2-67 16,-24 3-2-16,-3 12-22 0,11 3-1 15,-2 2-14-15,-2 2-3 0,1 2 4 16,-1 0-3-16,1 0-4 0,2 20 2 16,-14 2-14-16,10 7-28 15,14-14-20-15,3-1-42 0,1 3-40 16,2-3-44-16,1 1-38 0,0-2-56 16,0-3-115-16,0 2-172 0,18-2-185 15</inkml:trace>
  <inkml:trace contextRef="#ctx0" brushRef="#br0" timeOffset="24695.7">4060 5566 3181 0,'0'0'-27'0,"0"0"39"0,0 0 39 0,-16 0 157 0,16 0-28 0,0 0 0 16,0 0-34-16,0 0-20 0,0 0-81 15,0-13-37-15,0 13-23 0,0 0-8 16,18-15 65-16,-18 15-2 0,23-25 107 16,2 16-118-16,-9 2 6 0,-2 0-16 15,2 2 32-15,-4 2 8 0,13-1 127 16,-13 4-37-16,-2 0 11 0,-2 0 2 15,0 0-8-15,3 20 76 0,-5-1-135 16,-4-4-14-16,1 6-13 0,-1 1-5 16,-2 6-28-16,0 30 4 0,0-25-34 0,0 2 6 15,-25-3-7-15,25-1-1 16,0-6 2-16,-18 12-2 0,18-24 10 0,-11-4 11 16,11-4 30-16,0-2 14 0,0-3 62 15,0 0-95-15,0 0-17 0,0 0-9 16,0 0-9-16,0-25-5 0,0-8 0 15,18 12 4-15,-18-4 1 0,19-3-4 16,-7-3 1-16,2-1 1 0,19-26 2 16,-15 28-2-16,1 3 1 0,-2 2 0 15,-2 4 3-15,11-15 6 0,-19 21-6 16,-1 2-1-16,-2 3-1 0,-2 2 0 16,0 3 7-16,-2-2 42 0,0 3-11 0,0 3 2 15,0 1-6-15,0-1-4 16,0 1-15-16,-16 0-1 0,16 0-14 0,0 0 0 15,-18 0-1-15,18 22-2 0,-30 1 9 16,19-8-1-16,-1 1 2 0,2 5 0 16,0-1 3-16,1 2 4 0,-5 22 9 15,8-20-19-15,4-2-6 0,1-1-4 16,1-1 3-16,0 1-1 0,20 14-45 16,-20-16-1-16,23-4-31 0,-23 1-22 15,32-2-46-15,5 10-329 0,-17-15 48 16,0-1-146-16,2-4-57 0,1-3-172 0,0-1-11 15</inkml:trace>
  <inkml:trace contextRef="#ctx0" brushRef="#br0" timeOffset="24905.44">4623 5660 4769 0,'-13'13'140'0,"2"-13"69"0,11 0 38 0,-9 0 7 0,9 0-112 0,-5 9-36 0,5-9-103 16,0 0-4-16,20 0 4 0,-20 0-2 15,46-21-2-15,-24 21-4 0,4-13-7 16,0 13-52-16,1-19-62 0,0 19-113 16,22-14-623-16,-28 3 316 0,-1 11 63 15,1-9 108-15,-4 4-219 0</inkml:trace>
  <inkml:trace contextRef="#ctx0" brushRef="#br0" timeOffset="25309.18">5207 5453 3661 0,'0'0'79'0,"0"0"216"16,0 0 155-16,-17 0 28 0,17 0-33 15,0 0 45-15,-16 0-373 0,16 0-68 16,0 0-32-16,-13 0 14 0,13 0 7 16,-10 18 52-16,1-18-65 0,9 15-10 15,-6-15-4-15,3 23-3 0,3-15 4 16,0 10 2-16,0-11-11 0,0-7-4 0,0 11-2 16,0-7 2-16,20 7 6 15,-3-6 1-15,-17 1-5 0,21 1 1 0,-10-1 2 16,2 1-4-16,17 3 4 0,-16-6-4 15,1 0-2-15,-1 2-1 0,-1-1 4 16,1 2 8-16,4 11 33 0,-11-5-17 16,0 0-1-16,-5 3-3 0,-2 0-7 15,0 24 3-15,0-21-15 0,-20 2-3 16,20-3 2-16,-22-1-1 0,22-2-2 16,-21 5-7-16,1-12-28 0,20-4-35 15,-21-4-50-15,21 0-91 0,-17 0-117 0,0-25-873 16,9 25 474-16,2-31-89 15,3 9 142-15,0-3-21 0</inkml:trace>
  <inkml:trace contextRef="#ctx0" brushRef="#br0" timeOffset="25499.4">5204 5478 4499 0,'0'-4'260'16,"-23"2"123"-16,23 2 16 0,-21 0-56 15,8 0-27-15,13 0-268 0,0 0-42 16,0 0-13-16,0 0-1 0,0 0 2 15,0 0 2-15,25 0-2 0,-6 0-2 16,1 0-26-16,7-19-42 0,2 19-59 0,31-19-443 16,-31-2 70-16,-3 21-110 15,-4-13-2-15,-3 13-287 0</inkml:trace>
  <inkml:trace contextRef="#ctx0" brushRef="#br0" timeOffset="26894.23">6084 5217 3163 0,'0'0'66'0,"0"0"92"0,0 0 153 15,0 0 86-15,0 0 2 0,0 0-23 16,0 0 124-16,0 0-314 0,-13 0-49 16,13 0-26-16,0 0-10 0,0 0 45 15,0 0-91-15,0 0-5 0,0 0-11 0,0 0 1 16,0 0-7-16,0 0 12 0,0 0-25 15,0 0-3-15,0 0-1 0,0 0 3 16,0 0-3-16,0 0 1 0,0 0-14 16,0 0 27-16,0 0 10 0,13 0-2 15,-1 0 17-15,-5 0-43 0,2 0 7 16,4 21 18-16,0-21-1 0,3 17-3 16,20 6-3-16,-17-9-26 0,1-1 0 15,4 2-5-15,1 1 6 0,-2-1-2 16,25 12-1-16,-25-12-3 0,1-1 2 15,-2-2-3-15,0-1 4 0,17 10-6 16,-22-13 4-16,-1 0-1 0,0-1 3 16,-4-2-1-16,0 1 0 0,5 1-2 0,-12-4 1 15,1-1-2-15,-3-1 6 0,-2-1 0 16,1 0 0-16,-2 0 46 16,0 2-17-16,0-2 3 0,0 1-14 0,0-1-8 15,0 0-1-15,0 0-8 0,0 0 0 16,0 0-4-16,0 0 0 0,0 0 4 15,0 0 7-15,0 0-2 0,0 0 0 16,0 0 1-16,0 0 5 0,0 0-4 0,0 0 7 16,0 0-15-16,0 0 7 15,0 0 4-15,0 0 10 0,0 0 28 16,0 0-30-16,0 0 1 0,0 0 4 0,0 0 2 16,0 0 1-16,0 15 10 0,-16-15-24 15,16 12-1-15,-12-4 5 0,12 5-1 16,-22 1 1-16,-7 23 8 0,10-14-21 15,-2 2-9-15,-3 7-1 0,-3 2-3 16,-5 4-5-16,-35 39-94 0,32-37 0 16,-1-2-50-16,2-4-19 0,5-4-56 15,-14 14-310-15,31-31 170 0,4-5-149 16,4-1-110-16,4-6-95 0,0-1-82 16,0-21-644-16</inkml:trace>
  <inkml:trace contextRef="#ctx0" brushRef="#br0" timeOffset="36668.76">7147 5069 3567 0,'0'-6'0'0,"0"2"-3"0,-19-2 3 16,19 0 0-16,0 1 117 0,0-5 297 0,0 6-237 16,0 2-101-16,0-2-86 0,0 2 0 15,0-1 9-15,0 2 18 0,0-2-25 16,19 0 50-16,-19 2 26 0,16-1 14 16,0-1 249-16,-16 3-121 0,15 0 9 15,-8 0-46-15,-1 0-2 0,0 30-47 16,1 0 66-16,-4-10-120 0,-3 3-15 15,0 4-12-15,0-2-6 0,0 29 24 16,-23-29-29-16,23 2-9 0,0-6-4 0,-20 0-9 16,20-4-3-16,-12 6 5 15,12-7 26 1,0-15-20-16,0-1-14 0,0 0-3 16,25-20 1-16,-25 20-2 0,32-20-5 15,15-10 6-15,-18 15 0 0,1-1 1 16,3 1 0-16,1 1-2 0,0-1-2 15,32-8-4-15,-35 13 6 0,-5 3-3 16,-3 1 0-16,-4 1-1 0,-3 1 0 16,3-1 4-16,-13 3-2 0,-3 0-4 15,-1 2-32-15,0 0-21 0,0 0-165 16,-1 0 58-16,-1 0-71 0,2 0-112 16,-2 0-152-16,0 0-69 0,0-1-424 15,0 1 508-15,0 0-82 0,0 0-91 0</inkml:trace>
  <inkml:trace contextRef="#ctx0" brushRef="#br0" timeOffset="37000.32">7091 5642 3387 0,'-13'15'-11'0,"-1"-5"22"0,-2 5 387 0,10-13 45 16,3-1 2-16,-2 0-119 15,5-1-95-15,0 0-150 0,0 0-80 16,0 0-6-16,0 0 13 0,25-16 21 0,-25 16 1 16,34-22 0-16,20-9 46 0,-21 17-29 15,3-5 1-15,6 2-12 0,1 0-9 16,87-26 4-16,-85 28-26 16,45-12-4-16,-47 15 0 0,0 0-6 15,-1-1 0-15,-1 2 6 0,-3-1-11 16,29-5 6-16,-44 11-5 0,-3 0 8 15,-7 2 3-15,-3 2 6 0,-4-1 10 16,-6 3-68-16,0 0-77 0,0 0-125 16,0 0-153-16,-19 0-100 0,0 0-491 15,19 0 526-15,-28 0-103 0,9 19-71 0</inkml:trace>
  <inkml:trace contextRef="#ctx0" brushRef="#br0" timeOffset="37449.11">7326 5860 3766 0,'-2'6'74'0,"2"-5"250"16,0-1-94-16,0 0 138 16,0 0-281-16,0 0-64 0,18-21-9 15,-18 21 4-15,21-17 154 0,6-3-90 16,-11 20-7-16,1-17-69 0,1 17-3 15,-3-13-6-15,11 7 14 0,-17 6 6 16,-2 0-1-16,-2 0 36 0,-2 0 21 16,-3 0 55-16,0 21-98 0,0-21-25 15,0 24-1-15,-23-8 8 0,23-1 9 0,-19 14 38 16,0-14-30-16,19-1-15 16,-18-5-2-16,18-3 0 0,0-6-12 0,-10 8 11 15,10-4 1-15,0-4 14 16,0 0 12-16,0 0 31 0,0 0 72 15,24 0-78-15,-24 0-16 0,25 0-12 0,-4 0 5 16,1 0-7-16,22-23 21 0,-22 23-28 16,-2-13-4-16,-1 13 6 0,-3 0 16 15,-5 0 1-15,6 0 68 0,-10 0-64 16,-3 19-17-16,-4-19-13 0,0 28-12 16,0-9-14-16,-51 27-100 0,26-21-24 15,-5 1-85-15,-2 2-129 16,-63 40-1742-16,69-53 1063 0,2-3 280 15</inkml:trace>
  <inkml:trace contextRef="#ctx0" brushRef="#br0" timeOffset="38124.51">2029 6820 4604 0,'-3'0'-14'0,"2"0"-23"0,0 0 0 0,0 0 24 15,1 0 74-15,0 0 42 0,0 0 216 16,0 0-206-16,23 0-12 0,-23 0-60 0,30 0-22 15,-8 0-12-15,32 0 1 16,-24 0-4-16,-1 0-3 0,4 0-10 0,-2-14-3 16,28 14-71-16,-32 0-145 0,0-9-168 15,-2 9-118-15,-1 0-69 0,-2-9 185 16,12 3-569-16,-23 2 328 0</inkml:trace>
  <inkml:trace contextRef="#ctx0" brushRef="#br0" timeOffset="38376.43">2136 6959 3211 0,'-55'44'36'16,"28"-23"67"-16,7-3 127 0,4-4 146 15,0-3 29-15,7-4-39 0,-1 3 16 16,8-9-325-16,2 0-37 0,0-1-9 0,0 0 21 16,21 0 56-16,9 0-43 0,-10 0-11 15,4 0-13-15,5 0-18 0,4-20-2 16,38-1-11-16,-35 21 6 0,0-19-6 15,-1 19 5-15,-2-17-4 0,-4 17-8 16,21-13-308-16,-29 3-17 0,-4 10-150 16,-2-7 51-16,-4 7 5 0,0-10-452 15,-9 4 301-15</inkml:trace>
  <inkml:trace contextRef="#ctx0" brushRef="#br0" timeOffset="38652.58">2289 6768 3754 0,'-8'-7'0'0,"1"5"123"16,-5-6 568-16,8 4-254 0,0 3-90 15,1-1-152-15,1 2-79 0,2 0-84 16,0 0-28-16,0 0 42 0,0 0 39 16,0 0 18-16,23 0 10 0,-23 0-35 15,46 0 2-15,-25 0-41 0,6 15-2 0,1-15-3 16,3 0 8-16,30 19 10 15,-31 0-32-15,1-7-11 0,-3 1 4 16,-5 4-1-16,-2 3 7 0,11 22 12 0,-24-15-21 16,-5 4-7-16,-3 1 2 0,0 5-10 15,-34 1-19-15,-24 47-106 0,22-41 23 16,-3-1-33-16,1-1-40 0,-2-5-102 16,-23 22-729-16,42-38 347 0,2-5 2 15,9-4-77-15,10-8 46 0</inkml:trace>
  <inkml:trace contextRef="#ctx0" brushRef="#br0" timeOffset="39107.62">3615 6666 6000 0,'-24'-5'3'0,"24"4"2"0,-22 0 7 16,22-4 58-16,-17 4 38 0,17 1-5 16,-12 0 29-16,12 0-121 0,-11 19 14 15,2-19 19-15,2 32 8 0,-2-7 1 0,-11 38 20 16,11-26-50-16,0 3-9 16,2 2-8-16,3 1 0 0,2-1-3 0,2 31-3 15,0-39-3-15,28 43-10 16,-3-60 7-16,-25-5-2 0,29-3-15 15,-12-3 0-15,22-4-32 0,-21-2 37 16,5 0-6-16,-2-29-3 0,0 11 0 16,0-2 3-16,13-28 0 0,-19 23 22 15,-7 2 2-15,-3 2 0 0,-5 3 7 16,0-7 6-16,-23 17-3 0,23 8-1 16,-38 0 15-16,13 0 5 0,-2 0 5 0,-28 25 14 15,25-25-43-15,2 25-6 16,3-25-4-16,6 26-8 0,3-26-37 15,-5 19-187-15,15-6 27 0,6-13-95 0,0 10-188 16,0-10-175-16,27 0-1300 0,-27 0 1073 16</inkml:trace>
  <inkml:trace contextRef="#ctx0" brushRef="#br0" timeOffset="39590.58">3782 6867 5242 0,'0'-6'6'0,"0"4"55"16,0 0 66-16,0 1 65 0,0-2 3 0,0 3 45 15,0-3-195-15,0 2-13 0,0 0 19 16,20-3 2-16,1-1 27 0,-8 2-58 16,-1 2 2-16,-1 0 14 0,1 1 5 15,-2 0 4-15,10 0 31 0,-12 20-39 16,0-20-8-16,-1 24 0 0,0-9 6 15,-2 3-3-15,2 25 23 0,-5-18-42 16,-2 2-4-16,0 1 4 0,0-3-6 16,0 0 3-16,-22 22 4 0,22-26-7 0,-24-3-2 15,24-3 3-15,-15-5 0 0,15 5 29 16,-12-9-13-16,12-5-3 0,0-1-9 16,0 0-9-16,0 0-11 0,0-18-17 15,0-11-3-15,0 9-15 0,0-6-15 16,25-6-9-16,-25-1 8 0,43-37-6 15,-28 35 52-15,2 3 7 0,0 4 3 16,-2 5 0-16,9-7 6 0,-17 20 3 16,0 1 6-16,-7 6 31 0,5 0 26 0,-5 2 0 15,0 1 47-15,0 0-91 16,0 0-10-16,0 0-5 0,-19 24 2 0,19-24 3 16,-17 45 28-16,17-26-30 0,0 1-8 15,-10 4-6-15,10-1-3 0,0 21-3 16,24-23-10-16,-24-1-33 0,34 0-43 15,-10-3-43-15,2 0-46 0,33 3-243 16,-30-9 107-16,4-7-183 0,0 1-167 16,1-5-233-16,-3 0-229 0</inkml:trace>
  <inkml:trace contextRef="#ctx0" brushRef="#br0" timeOffset="50954.82">4456 6836 2842 0,'-1'0'27'0,"1"0"-6"0,-1 0 9 0,1 0 10 0,0 0 22 15,0 0-24-15,0 0 13 0,0 0 4 16,0 0 8-16,0 0 27 0,0 0 163 15,0 0-134-15,0 0 18 0,0 0-11 16,0 18-10-16,0-18-13 0,0 0 17 0,0 0-112 16,0 0 27-16,0 0-27 15,0 0 9-15,0 0 2 0,0 0-3 0,0 0-16 16,0 0 5-16,0 0 5 0,0 9-16 16,15-9 30-16,2 0-22 0,-17 6-9 15,23-6-1-15,-6 0 16 0,1 0-10 16,22 0 17-16,-19 0-25 0,3-16 20 15,-2 16-5-15,1 0-5 0,-1-15-7 16,15 15 9-16,-21-11 5 0,-3 11-7 16,-3 0-7-16,-3 0 14 0,2-8 1 15,-6 8-1-15,-3 0-7 0,0 0 15 0,0 0 1 16,0 0 8-16,0 0-10 0,0 0 6 16,0 0-20-16,0 0 0 0,0 0 0 15,0 0-7-15,0 0-146 0,0 0-60 16,0 0-97-16,0 0-54 0,0 0 50 15,0 0-493-15,0 0 221 0,0 0-143 16</inkml:trace>
  <inkml:trace contextRef="#ctx0" brushRef="#br0" timeOffset="51389.85">5094 6697 3022 0,'0'0'26'0,"0"0"52"0,0 0 7 0,0 0 9 0,0 0 26 0,0 0-28 16,-14 0-6-16,14 0-8 0,0 0 7 15,0 16 30-15,-11-16 85 0,11 0-19 16,-11 11 121-16,-3-1-210 0,9-10 9 16,-3 8-12-16,3-2 3 0,2-2-1 15,-3 3 60-15,5-5-87 0,0 1 3 16,1 0-12-16,0-1 11 0,0 1-16 15,0 4-1-15,0-1-39 0,0 0 3 0,0 0-7 16,0 0-1-16,18 8 1 16,-18-9-4-16,15 2 1 0,-15-2-2 15,13 3 0-15,-13-2-1 0,26 7 0 0,-19-7-5 16,1 2 5-16,-1-1-2 0,0 1 22 16,0-1 29-16,3 7 103 0,-7-5-75 15,-1 2-16-15,-2 0-26 0,0 1-8 16,0 16-13-16,-21-14-13 0,21 3 3 15,-21 0 0-15,21 0-5 0,-27 0 2 16,-14 26-13-16,29-33-23 16,-9 2-259-16,21-12-73 0,-13 0-178 0,13 0-82 15,-5 0-39-15,5-25-50 0,0-10-613 16</inkml:trace>
  <inkml:trace contextRef="#ctx0" brushRef="#br0" timeOffset="51652.84">5039 6721 3325 0,'-20'0'11'16,"20"0"20"-16,-17 0 55 0,17 0 61 15,-10 0 146-15,10 0-205 0,0 0-66 16,0 0-33-16,0 0 24 0,0 0-2 16,28 0 41-16,-2 0-44 0,-7 0-8 0,3 0 22 15,4-17-42-15,1 17 31 0,27-14-11 16,-25 1 2-16,-2 13-2 0,-1-14-10 15,-1 14-1-15,-3-12 11 0,14 5 0 16,-23 7 19-16,-2-4-19 0,-3 4-28 16,-2 0 28-16,-1 0-96 0,-5 0-15 15,0 0-60-15,0 0-22 0,0-2-4 16,0 2 33-16,0-2-326 0,0 2-20 16,0 0-128-16</inkml:trace>
  <inkml:trace contextRef="#ctx0" brushRef="#br0" timeOffset="52464.39">5669 6897 3089 0,'-11'6'-13'0,"-2"0"1"0,2-2-14 16,-23 10 86-16,15-6 94 16,8-4-36-16,6-1 37 15,4-3-57-15,0 0-3 0,1 0-40 16,0 0-16-16,0 0-16 0,0 0 23 15,0 0-34-15,0 0-12 0,0 0-12 16,21-13 24-16,-21 13-1 0,39-16 57 0,-21 16-57 16,5-13 20-16,1 6-12 0,0-1-10 15,31-4-29-15,-30 6 20 0,2 0-2 16,-2 4 22-16,-3-1-9 0,-3 0-22 16,13-1 2-16,-20 3 9 0,-1 1-11 15,-5-2 11-15,-3 2-20 0,1 0 12 16,1 0 27-16,-5-1-85 0,0 1-53 15,0 0-76-15,0 0-5 0,0-1 36 16,0-1-71-16,-17-1 76 0,17 0-187 0,0 2-164 16,-15-2-153-16</inkml:trace>
  <inkml:trace contextRef="#ctx0" brushRef="#br0" timeOffset="52788.27">5815 6736 3178 0,'-5'-1'-12'0,"3"0"39"0,-2 1 32 16,4-3 103-16,-2 3 82 0,-1-2 34 15,1 1 191-15,2 1-349 0,0 0-46 0,0 0 0 16,0 0 38-16,0 0 58 16,0 0 182-16,0 0-205 0,0 0-48 0,0 0-2 15,0 0 12-15,0 14 96 0,0-4-137 16,0-10-23-16,0 20-26 0,-16-7-7 15,16 2-8-15,-14 19 2 0,14-15-7 16,0 1 1-16,-13 0-6 0,13 0 1 16,0 2-1-16,-5 17-33 0,5-21-33 15,0 1-55-15,0-2-86 0,0-4-116 16,0 7-676-16,0-12 437 0,20-2 129 16,-20-3 121-16,19-3-255 0,-19 0-5 15</inkml:trace>
  <inkml:trace contextRef="#ctx0" brushRef="#br0" timeOffset="53191.95">6274 6706 3367 0,'1'-9'9'0,"-1"-4"171"0,0 8 99 15,0-1 138-15,0 5 18 0,0-2-58 16,0 3 17-16,0 0-335 0,0 0-25 15,-14 0 23-15,14 0 27 0,0 17 19 0,-11-17 75 16,0 18-125-16,11-18-11 0,-10 15-15 16,5-15 1-16,1 15-2 0,-1-5 3 15,3-4-23-15,2 8-3 16,0-10 1-16,0 1-1 0,0 0 4 16,0 2-3-16,16 5 3 0,-16-6-8 15,21 1 3-15,-21 0-3 0,18-2 1 16,-18 1 2-16,28 4-4 0,-18-4 4 15,-2 2 3-15,1-1 14 0,-1 1 6 16,-3 3 0-16,5 12 25 0,-8-11-31 16,-1 2-4-16,-1 0-5 0,0 1-2 15,0 15-4-15,-23-15-1 0,23-1-5 0,-20-1 1 16,20 0 0-16,-24-1-18 16,-2 4-101-16,12-10 3 0,2-2-63 0,1-1-67 15,2-3-125-15,-1 0-160 0,-2-19-608 16,6-8 354-1</inkml:trace>
  <inkml:trace contextRef="#ctx0" brushRef="#br0" timeOffset="53408.82">6273 6651 3569 0,'0'-4'8'0,"0"3"51"0,-18 1 105 0,18 0 134 15,0 0 11-15,0 0-65 0,0 0-12 16,0 0-198-16,0 0 13 15,0 15 45-15,0-15-68 0,25 0-8 16,21 9-1 0,14-9-33-16,-38 0 27 0,3 0-64 15,-1-17-125-15,22 17-560 0,-24 0 291 16,33-15-620-16,-40 6 506 16,-5 9-80-16</inkml:trace>
  <inkml:trace contextRef="#ctx0" brushRef="#br0" timeOffset="53885.84">6783 6529 5687 0,'-15'-2'-5'0,"15"-3"0"0,0 2 53 16,0 2-2-16,0 1 2 0,0 0-10 15,0 0-35-15,0 0 98 0,0 0-22 0,0 0 5 16,20 0-29-16,-20 23-4 16,23-23-1-16,14 13 34 0,32 19-19 15,-20-15-40-15,-24-11-17 16,1 2-2-16,-1-2-4 0,26 7-1 16,-28-8 0-16,-1 1 2 0,-3 0-3 15,-1-2 0-15,-4 0 5 0,8 2 30 16,-15-3-12-16,1 0-2 0,-4 0-6 15,3 2 30-15,-6-4-36 16,-1-1-5-16,0 2 4 0,0-2-7 16,0 0 2-16,1 2 17 15,-1 2 2-15,3 6 85 16,-2-4-63-16,-1 22 95 0,0-16-106 16,0 2-13-16,0 4-5 0,-19 24 3 15,-1-17-15-15,4 4-3 0,-2 6-6 16,-3 0 1-16,-4 5-8 15,-59 80-206-15,23-43-33 16,9-16-61-16,13-17-169 16,13-14-492-16,12-18-276 0,13-11 750 15,1-1-125-15,0 0 16 16</inkml:trace>
  <inkml:trace contextRef="#ctx0" brushRef="#br0" timeOffset="54461.27">7880 6759 3897 0,'-38'9'267'0,"25"-5"67"0,4-3 77 0,-1 2-57 0,1-1-101 16,3 2-56-16,4-4-157 0,2 2 32 15,0-2 28-15,0 0 11 0,29 0 49 16,-10 0-119-16,3 0-10 0,9 0-3 16,8 0-3-16,5-16-4 0,62 16 7 15,-45-17-25-15,6 17-1 0,4-15-3 16,2 15 1-16,3-14 0 0,72-2-13 16,-78 8 7-16,-4 0-18 0,-5 0-23 15,-8-1-32-15,27-7-180 0,-52 9 86 0,-4-1-82 16,-6 0-118-16,-6 1-145 0,-5-1-65 15,-2-8-718-15,-5 5 644 0,0 3-126 16</inkml:trace>
  <inkml:trace contextRef="#ctx0" brushRef="#br0" timeOffset="54880.34">8135 6242 4125 0,'0'-6'8'15,"0"-6"-10"-15,0 7 105 0,0-1 11 16,0-9 397-16,17 12-413 16,-17 0-62-16,11 0 38 0,-11 0 24 15,32-1 147-15,-19 4-133 0,1-2-29 16,1 2-18-16,1 0-8 0,14 0 55 15,-20 0-48-15,2 0 4 0,-5 18 1 0,0-18 2 16,-2 16-9-16,0 5 30 16,-4-7-63-16,-1 0-2 0,0 4-8 15,0-3-4-15,0 0-3 0,-20 18-3 0,20-17-4 16,0-2-4-16,0-2 1 0,-14-2 4 16,14 7 6-16,0-11-6 0,0-2 2 15,0-2 0-15,23 1 0 0,-23-3-1 16,44 0 2-16,-25 0-7 0,3 0 3 15,3-19-4-15,2 19-2 0,0 0-2 16,34-17-41-16,-29 3-27 0,-1 14-69 16,5-13-105-16,-1 4-172 0,28-7-894 15,-35 7 580-15,-2-1-96 0,-7 0 168 0</inkml:trace>
  <inkml:trace contextRef="#ctx0" brushRef="#br0" timeOffset="55352.09">8144 6922 5248 0,'-14'13'-6'0,"8"-10"65"0,4-3 169 15,2 0-117-15,0 0-30 0,0 0-50 0,0 0-2 16,32 0-11-16,7-20 6 15,-15 6-15-15,6 14 2 0,1-13 8 0,-1 13 10 16,2-13 1-16,19 6 15 0,-29 7-39 16,-4 0-6-16,-4-4 12 0,-4 4 4 15,-5 0 70-15,-5 0-33 0,0 0-8 16,0 0-17-16,0 24-11 0,-28-24-9 16,-4 41-2-16,14-24-2 0,0 1-2 15,-2 0 1-15,3-2-2 0,5-3-3 16,-4 7 1-16,16-13 3 0,0-3 10 0,0 0 11 15,0-3 18-15,20 2 107 16,-20-3-124-16,46 0-8 0,-26 0-13 16,6 0 0-16,4-15 0 0,4 15-3 15,3 0 3-15,35 0 1 0,-38 0 2 16,0 0 2-16,-5 0 4 0,-7 0 1 16,9 22 28-16,-23-4-21 0,-6-18 2 15,-2 23-7-15,0-10-7 0,-27 2-8 16,-22 19-16-16,16-15-22 0,-2 1-41 15,-2-3-62-15,0 0-78 0,5-2-141 16,-19 2-945-16,34-11 292 0,7-6-122 16,10 0 307-16</inkml:trace>
  <inkml:trace contextRef="#ctx0" brushRef="#br0" timeOffset="55622.74">9533 6641 5991 0,'-23'-5'-75'0,"23"3"-6"0,0-3 5 0,0-2 42 0,0 4 53 0,21-2 22 15,-3 4-37-15,6-2-2 0,3 2-1 16,4-2 2-16,39 0-3 0,-34 2-1 15,1-2-1-15,0 2-1 0,-2 0 7 16,-3 1-3-16,17 0-4 0,-29-1-25 16,-3 1-66-16,-5-1-96 0,-3-2-204 15,1-1-760-15,-8-3 539 0,-2 1-2 16,0-1 37-16,0 0-164 0</inkml:trace>
  <inkml:trace contextRef="#ctx0" brushRef="#br0" timeOffset="55877.78">9733 6453 4164 0,'-3'0'-10'15,"-1"0"59"-15,-1 0 361 0,5 0-42 16,0 0-21-16,0 0-50 0,0 0-56 16,0 0-68-16,0 19 66 0,0-19-156 15,0 17-9-15,0-17 6 0,0 24-5 16,19 7 51-16,-19-14-86 0,14 3-4 15,-14 1-14-15,0 0-4 0,10 2-6 16,-10 23-5-16,0-22-21 0,0 1-38 0,0-3-59 16,0 1-72-16,-22 18-500 0,3-9-637 15,19-22 520 1,0 6-980-16</inkml:trace>
  <inkml:trace contextRef="#ctx0" brushRef="#br0" timeOffset="56235.82">10374 6490 5349 0,'0'-8'40'16,"0"0"91"-16,0 1 62 16,-21-6 592-16,21 13-726 0,0 0 4 15,-14 0 4-15,3 21 77 16,11 0-86-16,-11-21-15 15,-6 77 38-15,17-46-54 0,0-16-16 16,0 0-1-16,0-2 1 0,26 1-2 16,-26 1-3-16,40 13 6 0,-25-15-7 15,2 1 1-15,-1-3-4 0,0 1-1 16,15 7 7-16,-19-10-6 0,-3-3-4 16,2-1-2-16,-5 0 4 0,-2 0 2 0,-1 2 14 15,-3-1-15-15,0 0-8 0,-26 3-21 16,7 2-37-16,-6 0-37 0,-39 14-206 15,26-12 117-15,-1-1-70 0,5-2-120 16,4-4-226-16,-13 2-938 0,29-8 566 16,4 0 257-16</inkml:trace>
  <inkml:trace contextRef="#ctx0" brushRef="#br0" timeOffset="56371.25">10291 6548 4590 0,'0'-5'63'0,"9"3"162"15,-2 2 73-15,3 0-2 0,4 0-74 0,30 0-98 16,-14 0-125-16,6 18-5 0,3-18-24 16,3 0-150-16,1 0-282 0,42 0-1271 15,-49-18 475-15</inkml:trace>
  <inkml:trace contextRef="#ctx0" brushRef="#br0" timeOffset="60041.97">2471 7981 3211 0,'-41'12'9'0,"22"-10"-18"0,0 2 9 0,2-3 50 0,3 2 101 16,0 1 90-16,-4 2 258 0,11-4-350 16,2 0-73-16,1-1-42 0,2 0 54 15,2-1 2-15,0 0 134 0,0 0-161 16,0 0-25-16,0 0-4 0,0 0-21 15,0 0-13-15,0 0 28 0,24 0-18 16,-24 0 14-16,27 0-9 0,-6 0-3 0,35 0-11 16,-26 0-19-16,6-20 7 15,4 20 15-15,1-18-7 0,38 2 13 16,-8 3-194-16,-38 13-122 0,18-9-576 16,-34 9 497-16,-3-7 12 0,-5 7-189 15,-5-2-42-15</inkml:trace>
  <inkml:trace contextRef="#ctx0" brushRef="#br0" timeOffset="60246.57">2417 8161 4365 0,'-15'14'-35'0,"-2"-3"8"16,-6 7-26-16,15-16 137 0,1 3-9 15,3-3 4-15,2 1-15 0,2-1-64 0,0-1 30 16,27-1-16-16,-27 0 1 0,40 0-6 15,-17 0-14-15,7-19 5 0,33 19-14 16,-31-22 16-16,0 22-23 0,-4-12-147 16,-2 12-94-16,22-10-459 0,-27 10 498 15,-2-12 101-15,-4 12 19 0,1-8-52 16,-5 4-194-16,8-8-842 0</inkml:trace>
  <inkml:trace contextRef="#ctx0" brushRef="#br0" timeOffset="60561.27">2700 7831 4044 0,'-16'-6'0'0,"1"2"9"15,1-1 188-15,1 3 92 0,-4-1 330 16,11 3-470-16,3 0-77 0,3 0-53 16,0 0-6-16,0 0 104 0,27 0-38 15,-27 0 5-15,34 0-31 0,-10 17-1 16,4-17-8-16,34 11 22 0,-29-11-47 15,-1 11 5-15,0-11 1 0,-4 16-2 16,-1-5 5-16,14 12-2 0,-26-7-8 16,-2 1 1-16,-4 2 10 0,-7 5-3 15,-2 28 11-15,-21-22-34 0,21 6-2 16,-91 70-15-16,61-74 1 0,1 0-24 16,-1-2-32-16,4-2-48 0,-13 13-322 15,24-26 70-15,5-1-114 0,3-6-31 16,7-1 3-16,0-6-59 0,0-1 304 15,33 0-232-15,-33-20-89 0</inkml:trace>
  <inkml:trace contextRef="#ctx0" brushRef="#br0" timeOffset="61054.53">3850 7767 4969 0,'5'-8'11'0,"-5"2"32"0,0 0 79 15,0-1 103-15,0 2 36 0,0-4 165 0,0 7-323 16,-20 0-34-16,20-1-17 16,0 2 0-16,-16 1 87 0,16 0-99 15,-9 0 35-15,9 0-19 0,-35 52 129 16,20-34-134-16,1 4-9 15,-3 1-5-15,0 4-2 0,-17 30 8 16,19-28-28-16,0 4-14 0,4-1-2 16,1 0-2-16,4-1 1 0,2 26-4 15,4-31 2-15,0-2-8 0,20-4 0 16,-20-3-9-16,27-3-16 0,6 3-37 16,-15-10 42-16,2-6 13 0,1-1 2 15,0 0-3-15,19-20-13 0,-21 20 21 16,-2-24 3-16,-2 24 2 0,-3-30-1 15,-3 15 5-15,-4-21 3 0,-5 21 1 0,0-1-5 16,0 1 1-16,-21 3 1 0,21-1 2 16,-25 2 1-16,-7 11-1 0,14 0-1 15,1 0 0-15,-1 0-5 0,-1 0-20 16,-19 26-134-16,20 1 14 0,1-27-65 16,3 26-102-16,1-26-201 0,-1 22-869 15,12-5 718-15,1-17-25 0,1 8 79 16</inkml:trace>
  <inkml:trace contextRef="#ctx0" brushRef="#br0" timeOffset="61639.8">4037 7936 4431 0,'0'-8'-4'0,"0"4"29"0,0-1 99 0,0 3 64 0,0-4 6 0,0-3 56 16,0 6-201-16,46-12 181 15,-33 9-153-15,0 0-29 0,4 2 0 16,0 2 30-16,-2-1-8 0,15 1 59 0,-17 2-95 16,0 0-8-16,-4 0-8 0,-2 0 3 15,6 21 18-15,-8-4-16 0,-2-17 4 16,1 22-2-16,-4-7 1 0,0 3-5 15,0 27 6-15,0-20-19 0,-26 2-6 16,26 4-4-16,-32-3 6 0,16 0-7 16,-20 20 6-16,18-27-5 0,4-4 4 15,2-4 1-15,12-6-4 0,-12 2 6 16,12-9-3-16,0 0 2 16,0-21-3-16,21 21-3 0,-21-29 1 15,31 8 0-15,-14-4-3 0,24-38-1 16,-17 30 5-16,1-2 1 0,0 2 2 0,-1 0-4 15,21-23-2-15,-25 34 3 16,-3 3-2-16,0 3 1 0,10-10 60 16,-25 23 3-16,1-1 20 0,-3 4 4 15,0-3 42-15,0 3-101 0,0 0-19 16,0 0-1-16,-25 0-2 0,8 0 12 16,17 0-11-16,-21 0 4 0,21 20 0 15,-23-20 0-15,-11 35 21 16,20-21-23-16,4-1 0 0,-5 16-4 15,8-15-3-15,3 4-3 0,1 0 1 0,1 3-4 16,2-3-13-16,0 22-84 0,28-19 24 16,-28 0-14-16,28-4 2 0,-13 1-26 15,22 14-235-15,-21-17 14 0,1-1-216 16,1-2-113-16,0-2-390 0,-1-2-77 16</inkml:trace>
  <inkml:trace contextRef="#ctx0" brushRef="#br0" timeOffset="62291.59">4946 7711 4795 0,'-9'-7'194'0,"6"6"3"0,0-1 58 16,-1 1-35-16,2 1-33 0,0 0-69 16,2 0 7-16,0 0-51 0,0 0 13 15,0 0 7-15,0 19-17 0,27-19-20 0,9 17 15 16,-15 3-53-16,4-20-9 15,6 21-4-15,2-12-3 0,43 12 0 16,-40-10-3-16,3-1 2 0,1 2-5 0,-2-1-1 16,-4 1 1-16,24 9 4 0,-34-10 0 15,-4-2 2-15,-4-2-1 0,-4 0-1 16,-3-1 17-16,0-2 71 0,-7-1-23 16,-2-2 3-16,0 0-2 0,0-1-8 15,0 2 33-15,0-2-60 0,0 0 0 16,0 1-6-16,0-1 4 0,0 0 1 15,0 0 43-15,0 0-40 0,0 3-2 16,-15 1-9-16,15 4 5 0,-19 4 3 16,-15 28 37-16,-19 18-30 15,-15 16-35-15,29-34-4 0,-2 1 1 0,2 0-10 16,-2 3-28-16,-35 37-153 0,45-45 9 16,1-3-47-16,6-2-57 0,7-6-111 15,3-6-204-15,0 9-1086 16,5-13-387-16</inkml:trace>
  <inkml:trace contextRef="#ctx0" brushRef="#br0" timeOffset="71005.91">6457 7995 3279 0,'-15'0'20'0,"-14"0"426"0,14 0-16 0,0 0 13 0,2-19-71 16,0 19-86-16,-2 0-33 0,6 0-179 15,9 0-53-15,0 0-3 16,0 0-14-16,0 0 1 0,24 0-1 16,12 0-2-16,-11 0 0 0,7-22-6 15,11 22 1-15,6 0-4 0,59-18-2 16,-50 18-15-16,2-15-16 0,2 15-15 15,-3-14-19-15,-6 14-4 0,41-8-83 16,-50-3 40-16,-9 7-75 0,-3 0-94 0,-5 2-112 16,-7-1-20-16,7-6-247 0,-19 4 166 15,-4-2-91-15,-4 2-110 16</inkml:trace>
  <inkml:trace contextRef="#ctx0" brushRef="#br0" timeOffset="71346.36">6565 7586 4211 0,'-6'-4'133'0,"1"0"160"0,-4-6 657 16,3 8-802-16,4 0-59 0,1-1-14 15,1 3-13-15,0-1-27 0,0 1-23 16,0 0-7-16,0 0-8 16,0 0 36-16,0 0 76 15,0 18 6-15,0-2-34 16,0 8-42-16,0-9-7 0,0 4-15 16,0 1-3-16,0 27-15 15,0 8-2-15,0-29 3 0,0 2 2 0,0-2-7 16,0-3-3-16,18-3-33 0,-18-3-44 15,0-3-57-15,0-1-92 0,18-3-117 16,-18-5-209-16,14-3-1443 0,-14-2 669 16</inkml:trace>
  <inkml:trace contextRef="#ctx0" brushRef="#br0" timeOffset="71701.71">6728 7541 2910 0,'8'-5'14'16,"0"1"2"-16,-2 1 142 15,2-1 89-15,0-1-23 0,1 1-29 0,20-2-41 16,-13 4-17-16,2 0 22 0,4 2 2 16,-1 0 40-16,1 0-71 0,-3 0 15 15,-2 0 14-15,-4 0-35 0,-2 0 51 16,-4 0 1-16,-3 14 139 15,-4-14-96-15,0 0-113 0,0 0-16 16,0 12-10-16,0-12-30 0,0 13-18 16,0-4-9-16,0 3-12 0,0 0-1 15,0 2-3-15,0 22 4 16,0 2-7-16,0-20-1 0,0 1-7 16,0 2-8-16,14 18-23 15,-14-3-129-15,0-19 4 0,0-1-86 0,0 8-671 16,-21-11-1051-16,21-10 754 15</inkml:trace>
  <inkml:trace contextRef="#ctx0" brushRef="#br0" timeOffset="71858.03">6777 7700 3938 0,'-3'-7'308'15,"3"0"208"-15,0 3-350 0,0 0-102 16,0 0-54-16,25-3-8 15,-8 1 1-15,7 0-5 0,5-2 5 0,5 1 2 16,3-2-2-16,4 2 1 16,33-7-78-16,-41 7-141 0,-4 4-221 0,-3-1-298 15,-6-1-253-15,-4 3-116 0</inkml:trace>
  <inkml:trace contextRef="#ctx0" brushRef="#br0" timeOffset="72350.3">6574 8343 3835 0,'0'0'209'0,"0"0"148"0,0 0 59 16,0 0-13-16,19-21-172 0,-19 21-110 15,22-18-30-15,25 2-10 16,-29 3-59-16,3 13-5 0,-3-12 0 16,14 12 6-16,-6-7-13 15,-16 7 8-15,-3 0 4 0,-2 0 19 16,0 0 13-16,-3 18-7 0,-2-18-7 16,0 17-19-16,0-17-12 0,-20 37-1 15,20-12 2-15,-21-14-8 16,21 8 1-16,-16-3 0 15,8-8 7-15,8-5 3 0,0-1 3 16,0-1 7-16,0 2 14 0,0-2 58 16,18-1-18-16,0 0-57 15,-3 0-4-15,1 0-7 0,25 0 26 16,6-16 15-16,-24 16-27 16,-3 0-1-16,-2 0 12 0,-6 0 6 0,0 0 5 15,-5 0 0-15,-4 19-10 16,-3-19-4-16,0 20-13 0,0-6-9 0,-24 18-72 15,-47 7-278-15,41-20-26 16,-7 3-326-16,-2-3-288 0,-1 0-334 16</inkml:trace>
  <inkml:trace contextRef="#ctx0" brushRef="#br0" timeOffset="73451.56">2340 9315 3258 0,'-18'-7'846'16,"18"6"-415"-16,0-2-29 0,-16 2-93 0,16 1 28 16,-10-2-231-1,10 2-87-15,0 0-18 0,0 0 2 16,0 0 10-16,0 0 30 0,17 0-18 16,-17 0-7-16,26 0-2 0,-5 0-9 15,2 0-3-15,35 0-9 0,-24 0 2 16,5-19-2-16,1 19-3 0,1-14 2 15,1 14-12-15,37-17-166 0,-43 3-17 16,-3 14-109-16,35-19-986 0,-57 19 952 16,-6 0 124-16,-3 0 114 15,-2 0-76-15,-19 0 145 0,19 0-24 0,-37 23 19 16,13-23 14-16,-3 20 21 0,-33 4 49 16,-5 4 65-16,9-1-35 15,30-13-33-15,3-2 5 0,-35 25 357 16,44-27-171-16,1-1 67 15,-2 0 21-15,-3 5 214 0,13-8-356 16,-1-1-46-16,4 1-14 0,0 0-12 16,2 0-24-16,0 1 11 0,0-3-62 15,0-1 2-15,25 0 1 0,-25-1-4 0,31-2-10 16,12 0-21-16,-17 0 0 0,5 0-1 16,2-25 7-16,3 25-10 0,34-19-107 15,-36-2-48-15,-2 21-101 0,-3-20-124 16,-4 20-66-16,-2-15-25 0,6-2-199 15,-19 9 480-15,-3 0-287 0,-6-2-102 16</inkml:trace>
  <inkml:trace contextRef="#ctx0" brushRef="#br0" timeOffset="73683.57">2675 9182 3668 0,'-10'-3'167'0,"7"3"96"0,3 0-174 0,0 0 108 15,0 0 43-15,0 0 8 0,25 0-14 0,-25 0-98 16,32 0-21-16,-11 0-31 0,30 0 87 16,2 0-74-16,-27 0-70 15,-1 20 9-15,-3-20 1 0,-3 17 11 16,-1-5 1-16,-4 3-12 0,-2 3-8 16,-4 3-15-16,-3 4-14 0,-5 35-27 15,-25 5-99-15,25-29-24 16,-32-1-118-16,12 0-213 0,-1-1-274 15,4-3-264-15,-1-2-211 0</inkml:trace>
  <inkml:trace contextRef="#ctx0" brushRef="#br0" timeOffset="74365.97">3880 9253 5215 0,'-12'-12'-71'16,"-1"7"49"-16,13 0 63 0,-6 0 77 15,6-2 135-15,0 6-155 0,0-1-71 16,0 2-15-16,0-3 24 0,0 2 23 16,22-2 112-16,-22 0-99 0,18 1-27 15,-18-1-14-15,26 1-7 0,-15 0-1 16,15 1 25-16,-15 1-25 0,0 0-2 16,-2 0 6-16,1 0 3 0,-2 20 9 0,6 4 30 15,-8-7-37 1,-1 46 34-16,-5-38-54 0,0 2 2 0,0 0-1 15,-20 0 0-15,0 23 11 0,20-25-20 16,-24-1-5-16,24-2 3 0,-24-5-4 16,24-5 9-16,-17 8 41 0,6-15-1 15,11-1-2-15,0-4-10 0,0 0-17 16,0 0-28-16,0-20-6 0,0 20-6 16,0-25-9-16,18 7-12 0,1-56-76 15,6 43 92-15,-11 1 16 16,16-27 1-16,-16 32 13 0,0 3 0 0,0 1-2 15,-3 2 0-15,0 2 1 0,5-11 36 16,-10 16 0-16,-3 2 8 0,-2 2 10 16,-1 2-17-16,0 2-3 0,0 2-8 15,0 1-8-15,0 1-16 0,0 0-1 16,0 0-2-16,-16 19 5 16,16-19-3-16,0 22-2 0,-15-8-2 15,15 3 3-15,-11 2-4 0,11 0 2 16,-8 4 2-16,8 0-17 0,0 20-95 15,0-5-115-15,32-22 89 16,-32-1-18-16,37-2-38 0,-13-4-107 16,4-2-179-16,4-3-317 0,5-2-269 0,1-2-224 15</inkml:trace>
  <inkml:trace contextRef="#ctx0" brushRef="#br0" timeOffset="74894.39">4878 9057 5570 0,'-14'-8'5'0,"2"-1"28"0,2 1 106 0,2 0 56 0,-1-3 192 16,5 5-220-16,4 6-148 0,0 0 12 16,0 0 34-16,0 0 24 0,0 0-4 15,16 0-11-15,-16 0-28 0,19 22-16 16,-6-22-8-16,6 21-2 0,26 5 3 16,12 5-1-16,-25-14-10 15,1-1-4-15,3 1-1 0,2 1-7 0,-1 0 3 16,1-1 2-16,-2-1-4 0,0 0 7 15,28 10 4-15,-13-7 0 16,-32-13-8-16,-4 0 3 0,-5-5 12 16,-1 0 12-16,-3 1 8 0,-5-1 3 15,-1-1-8-15,0 2-3 0,0-2-4 16,0 1 17-16,0-1-11 16,0 2-16-16,0-1-7 0,0 3-1 15,-16 3-1-15,16 3 4 0,-20 4 0 16,2 6 5-16,-3 5 1 0,-8 3-4 15,-10 8-6-15,-48 47-1 0,-14 5-51 16,49-45-7-16,1-2-15 0,2 0-4 16,7-4-26-16,-30 25-226 0,44-37 54 15,4-3-112-15,6-5-272 0,4-4-357 16,5-6-273-16</inkml:trace>
  <inkml:trace contextRef="#ctx0" brushRef="#br0" timeOffset="81878.62">6147 8956 3114 0,'0'-12'9'0,"0"1"-9"0,0-10 124 0,0 12 46 0,-17-1 106 15,17 4 27-15,0-2-21 0,0 4-90 16,0-5-49-16,0 7-96 0,0 2 138 15,0 0-58-15,0 0-26 0,0 0-25 16,0 0 1-16,0 0-7 0,0 0 115 16,0 0-76-16,0 17-7 0,0-17-23 15,0 18-18-15,0 5 29 0,0-8-50 16,0 2-8-16,0 1-11 0,0 1 3 16,0 2-13-16,0 21 11 0,0-20-20 15,0 2-2-15,0 0 1 0,0 1-1 16,0 18 2-16,0-24-1 0,0 0-5 15,0-2 5-15,0-3-4 0,0-1 0 16,0 0 1-16,0-7 1 0,0-4 0 16,10 0 0-16,-10-2-34 0,0 0-35 0,0 0-302 15,0 0-56-15,0 0-162 0,0 0-84 16,0-19-341-16,7 19 157 0</inkml:trace>
  <inkml:trace contextRef="#ctx0" brushRef="#br0" timeOffset="82318.35">6398 8922 3054 0,'2'-4'-16'0,"4"-10"32"0,-4 10 16 15,3 3-1-15,2-5 15 0,6 4-43 16,0-1-3-16,25-4 30 16,6-2 15-16,-20 5-13 0,-2-1 31 15,-1 1 113-15,-1-1 20 0,-4 2 121 16,-3 1 57-16,-5-1 20 0,-1 0-25 16,-2 3-106-16,-3 0 51 15,-2 0-131-15,0 0-106 0,0 0-11 16,0 0-6-16,0 0-12 0,0 0-9 0,0 13 7 15,0-13 13-15,0 0 8 0,-13 18-1 16,13-18-13-16,0 21-17 0,-9 10 18 16,9-10-37-16,-8 1-6 0,8 1-10 15,-7 2-1-15,2 0 0 0,1-1 2 16,-1 1-2-16,1-1 0 0,0-1-5 16,-1 1-34-16,0 15-141 15,1-9-117-15,2-18 133 0,1-4-26 16,1-3-160-16,-2-4-325 0,2-1-280 0,-2 0-347 15</inkml:trace>
  <inkml:trace contextRef="#ctx0" brushRef="#br0" timeOffset="82511.25">6505 9032 4131 0,'-2'0'0'16,"-2"0"23"-16,3 0 188 15,1 0 2-15,0 13 9 0,0-13-58 16,23 0-70-16,-23 0-66 0,31 0-22 0,-10 0-2 16,6 0-8-16,33 0-18 15,3-19-41 1,-9 8-403-16,-30 11-33 0,-2 0-250 0,-7 0-135 16</inkml:trace>
  <inkml:trace contextRef="#ctx0" brushRef="#br0" timeOffset="82918.17">6030 9524 3409 0,'-23'1'269'16,"5"-1"138"-16,4 0 40 0,4 0-34 15,1 0-179-15,2 0-56 16,6 0-100-16,1 0-37 0,0 0 14 16,0 0 8-16,0 0-2 0,26 0 31 15,13-19-58-15,-17 19-20 0,3 0 3 16,6-19-1-16,45 3 5 15,17 1-11-15,-40 3-7 0,2 0-4 16,3 0-3-16,2 2 1 0,-1 0-3 16,-2 0 2-16,-2-1-2 0,1 1-4 15,-4 1 2-15,-4 2-5 0,32-7-16 16,-24 4-36-16,-39 7 31 16,-4 1-15-16,-6 0-34 0,-2 2-105 15,-5-1-136-15,0 1-219 0,0 0-256 16,0 0-188-16</inkml:trace>
  <inkml:trace contextRef="#ctx0" brushRef="#br0" timeOffset="83325.25">6280 9788 4649 0,'0'0'487'0,"0"0"-187"0,0 0-78 0,0 0-76 0,0 0-58 15,0 0-49-15,0 0-16 0,0 0 4 16,0 0 5-16,0 0 10 0,0 0 9 16,0 0 66-16,0 13 15 15,0 10-72-15,0-8-14 0,0 3-15 16,0 3-11-16,0 25-9 0,0-21-11 16,0 0-4-16,0 2-2 0,0-2-2 0,0 0-32 15,0 0-35-15,0-2-55 0,0-3-60 16,0-1-69-16,0-4-142 0,0 6-1089 15,0-20-849-15</inkml:trace>
  <inkml:trace contextRef="#ctx0" brushRef="#br0" timeOffset="83872.83">6608 9785 4112 0,'1'-9'205'0,"-1"1"105"16,0 2 56-16,0-3 218 0,-19 5-378 15,19 4-171-15,0 0-9 0,0 0 56 16,-11 0 36-16,11 0-71 16,0 0 2-16,-9 17-1 0,9-17-3 15,-12 12 55-15,4 4-35 16,7 0-47-16,-1-16-6 0,2 14-2 15,0-7 7-15,0 7 13 16,19 0-17-16,-19-5-13 0,22-1 0 16,-22 0 2-16,30 0-2 0,-12 0 2 0,1 0 0 15,1 1-4-15,1-1 4 0,16 10-8 16,-7-2 3 0,-18-7 6-16,-4-1-5 0,-1 3 10 0,-3-1 0 15,-2 0-1-15,-2 0 5 0,0-1-4 16,0 3-6-16,0-1 0 0,-21-3-2 15,-3 7 0-15,-1-9 6 16,25-6-4-16,-25 0 1 0,13 0 5 16,-4-28-3-16,8 4-7 15,8 9-2-15,0-2 6 0,0-3-8 16,0 2 4-16,22-5 2 0,-22 0-2 16,27-1-2-16,-27-1 2 0,28-3 0 0,0-24 0 15,-16-1 11-15,3 29 2 16,-15 3-3-16,0 1-1 0,0 6 2 15,0-3-3-15,0 7-1 0,0 3-1 16,-27 3-6-16,-3 4-11 16,-7 26-68-16,16-26-22 0,-2 35-68 15,3-14-88-15,3 1-162 0,3 0-338 16,3-2-265-16,11-1-299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4-10-27T14:04:40.003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3951 4209 2706 0,'-1'0'0'0,"1"0"-26"0,0 0 60 16,0-15 48-16,0 15-12 0,0 0-70 16,0 0 20-16,0 0 1 0,0 0 42 15,0 0-47-15,0 0 4 0,0-8 28 0,0 8-16 16,0 0 11-16,13 0 121 15,-13 0-70-15,0 0 52 0,0-2-11 0,0 2 243 16,0 0-278-16,0 0-28 16,0 0 69-16,0 0-86 0,0 0-8 15,0 0-5-15,0 0-19 0,0 0-32 16,0 0-23-16,0 15 28 0,0-15 21 16,0 16 2-16,-20-16 12 0,20 23 1 15,0 9 117-15,-18-13-56 0,18 1-1 16,0 0-39-16,-16 1 3 0,6 22-2 15,10-20-35-15,-10-1-4 0,10 1 0 0,-5 2-6 16,5-1-2-16,-3 22 3 0,3-24-2 16,0-3-6-16,0 0 11 0,0-1-12 15,0-5 5-15,0 12-15 0,0-13 4 16,0-4-4-16,0-1 6 0,0-2 13 16,13-2-7-16,-13 1 14 0,0-4-28 15,0 0 6-15,0 0-2 0,0 0-21 16,0 0-140-16,0 0-60 0,0 0-131 15,0 0-78-15,0-15-40 0,0 15 71 16,0-12-279-16,-14 12 149 0,14 0-99 16</inkml:trace>
  <inkml:trace contextRef="#ctx0" brushRef="#br0" timeOffset="506.71">3705 4578 2934 0,'0'0'20'0,"0"-15"32"0,0 15 40 0,0 0 129 0,0 0 55 0,0-10-1 16,0 10-43-16,0 0-60 16,0 0-87-16,0 0-56 0,0 0 44 15,0 0-47-15,0 0-17 16,0 0 52-16,0 0 18 0,0 0 24 16,17 0-7-16,-17 14 27 0,0-14-30 0,18 12-16 15,-2 1 43 1,-2 4-65-16,-6-9-38 0,6 9 50 15,1-3 10-15,-10-5-24 0,7 4 17 16,-7-7-40-16,-1-1-17 0,1 0 9 16,-1 0 9-16,0-2-8 15,5 1 62-15,-6-4-51 0,-1 0-6 16,2 0 9-16,6 0 30 0,1-18-24 16,-4-2-37-16,12-5 0 15,-10 8-5-15,1 2 5 0,2-2-8 16,-2 1 1-16,1-1-1 0,0 0-16 15,11-12-87-15,-3 6-156 16,-11 12 44-16,4-3-524 0,-8 9 204 16,1 2 7-16,-1-1 79 0,2-1-184 0,-3 4 35 15,1-4-107-15</inkml:trace>
  <inkml:trace contextRef="#ctx0" brushRef="#br0" timeOffset="3237.1">21603 3988 2996 0,'3'-1'26'0,"-3"-2"28"0,0 1 2 16,0-1 50-16,0 1 90 0,0 1 290 15,0 1-289-15,0-3-82 0,2 3-71 16,-2 0-11-16,0 0 33 0,2 0 94 15,-2 0-56-15,0 0-4 0,0 0 18 16,0 0 9-16,0 0 1 0,0 0 91 0,0 0-137 16,0 0-13-16,0 0-15 0,0 0 14 15,0 0 53-15,0 0-63 16,0 19 121-16,0-19-129 0,0 21-10 16,-18-6-2-16,18 3-4 0,-16 3-7 15,-5 25 7-15,8-21-22 0,2 1-3 16,1-1 0-16,-2 0 3 0,-4 21 6 15,9-26-12-15,-2 1-6 0,4-1 1 16,0-1 4-16,1 0 1 0,0 10 5 16,2-14-9-16,2-2-3 0,0-1 3 15,0 1 0-15,0-4-2 0,0 8-1 16,0-10-2-16,0-2 3 0,0 1 0 0,0-3-4 16,0 2-11-16,0-1-10 0,0-3-13 15,0 4-23-15,0-3-28 0,0 3-45 16,0 2-437-16,0-2 42 0,0-3-114 15,0 2 25-15,0-2-287 0,0 0 202 16</inkml:trace>
  <inkml:trace contextRef="#ctx0" brushRef="#br0" timeOffset="3780.41">21281 4407 2873 0,'-2'-4'34'0,"0"2"39"0,0-3 39 0,0 4 48 16,0-2 38-16,-2 2 199 15,4 0-204-15,-1 1-28 0,1-2 5 16,0 2 12-16,0 0 10 0,0-2 207 0,0 2-224 16,0 0-32-16,0 0-20 0,0 0-4 15,0 0-18-15,0 0 48 0,0 0-102 16,0 0-11-16,0 0-4 0,0 0 6 16,0 0 54-16,0 0-40 0,0 16-7 15,0-16-15-15,0 0-3 0,22 15-9 16,-5-1 16-16,-17-4-15 0,17-2-1 15,-17 2 0-15,19 1-2 0,-11 0-2 16,7 11-2-16,-9-12-6 0,1 1-3 16,-2 0 1-16,0-3-1 0,1 0 0 15,0 1 14-15,-3-6-4 0,-2-2 11 0,0 1 5 16,1-2 12-16,3 0 40 0,-1 0-52 16,3-20-12-16,2 20-9 0,1-19-2 15,3 3-6-15,19-14-2 0,-16 13-4 16,3 0-2-16,-2 0-4 0,2 3-12 15,0-1-10-15,16-9-62 0,-20 14 35 16,-1 2-13-16,-2 1-24 0,-3 1-26 16,5 2-238-16,-11 2 37 0,-1 1-247 15,-1 1-117-15,0-3-379 0,-1 2-111 0</inkml:trace>
  <inkml:trace contextRef="#ctx0" brushRef="#br0" timeOffset="16283.2">1683 6186 3117 0,'-10'0'9'16,"4"0"-6"-16,-1 0 43 0,1 0 31 0,-8 0 107 0,12 0-135 15,2 0-30-15,0 0-38 0,0 0 11 16,0 0 0-16,0 0 16 0,21 0 0 16,-21 0 11-16,0 0-19 0,24 0 10 15,-5 0-2-15,-19 0 34 0,22 0-24 16,-10 0 3-16,4 0-3 0,-1 0-31 15,19 0 23-15,-16 0-10 0,1 0 0 16,-2 0 13-16,2 0-36 0,10-14-3 16,-17 14-5-16,-4 0-35 0,2 0-21 0,-4-11-32 15,0 11-16-15,-1 0-216 0,-5 0-136 16,0 0-122-16</inkml:trace>
  <inkml:trace contextRef="#ctx0" brushRef="#br0" timeOffset="16609.89">1591 6419 3123 0,'-25'17'3'0,"2"-2"25"15,-10 6 97-15,24-15-17 0,0-2 14 16,4-2-16-16,3-2 16 0,2 0-40 0,0 0 12 16,0 0-29-16,0 0 31 0,21 0 15 15,-21-18 5-15,21 18-23 0,6-13-50 16,-9 13-25-16,1-11 15 0,0 11-7 15,-2 0-24-15,21-10 21 0,-18 6-16 16,0 4-14-16,0-6-6 0,1 4 15 16,-2-1-7-16,22-1 12 0,-22 1-7 15,-1 2-9-15,-3-2 9 0,-1 0-2 16,9 0 17-16,-16 1-6 0,-1 2 0 0,-2-1-15 16,2-2 1-16,-4 2 5 15,0 1-13-15,-2 0 20 0,0 0-30 0,0-1-10 16,0 1-102-16,0-1-344 0,0 1 157 15,0-5 95-15,0 3 55 0,0-1-52 16,0 0-254-16</inkml:trace>
  <inkml:trace contextRef="#ctx0" brushRef="#br0" timeOffset="17708.87">1819 6045 1986 0,'-1'-2'627'0,"1"2"-189"0,-2 0-31 0,2 0-130 0,0 0-27 0,0 0-73 16,0 0 146-16,0 0-176 16,0 0 125-16,0 0-184 0,0 0-19 15,0 0 131-15,0 0 41 16,0 17-161-16,20-17-18 0,-20 0-7 16,22 14-7-16,-6-14-3 0,2 12-13 15,1-12 0-15,3 13-15 0,26 1 7 16,0 1-9-16,-23-7-7 15,-2-2 1-15,1 2 1 0,-1 1-1 16,-3-1 5-16,-2 0-1 0,0-1 6 16,-3 2 5-16,0-3-4 0,9 8 7 15,-11-4-9-15,-8-7-6 0,-2 1 1 16,-1-4 5-16,-1 3 36 16,-1-2 39-16,0-1-37 0,0 0 1 15,0 2 0-15,0-2 5 0,0 0-5 16,0 0-7-16,0 0-6 0,0 0-7 15,0 0-3-15,0 0-5 0,0 0-7 16,-17 25 11-16,-2 1-14 0,7-8-5 16,-5 4 6-16,-3 6-4 0,-4 4-6 15,-6 2-1-15,1 4-7 0,-5 3-4 16,-2 2 1-16,-2 0 0 0,-32 39-17 16,11-14-52-16,34-41 3 15,4-2-31-15,-10 8-162 16,5 1-466-16,25-31 371 0,-2 0-337 15,3-3-266-15,0 0-315 0</inkml:trace>
  <inkml:trace contextRef="#ctx0" brushRef="#br0" timeOffset="31984.31">2812 6128 1794 0,'0'-1'146'0,"0"0"28"0,0-1 62 15,0-3 193-15,0 2-113 16,0 0-112-16,0 1 19 0,0 0 14 15,0-6 175-15,0-1-163 16,0 3-159-16,0 2-22 0,0 0-5 16,0-1 20-16,0 2-27 0,0 0 12 15,16 0-37-15,-16 0 5 0,0 3 9 16,15-2 59-16,-4 2-26 0,-11 0-60 16,11 0 15-16,-3 0-3 0,5 0 31 15,1 0-41 1,-8 0-24-16,1 0 17 0,-2 0 3 0,1 17 1 15,-1-17 12-15,1 15 9 0,-1-15 10 16,-1 26 7-16,-1-9-5 0,0 3-7 16,-2 4-3-16,-1 34 18 0,0-29-40 15,0 2 1-15,-20 1 2 0,20-3 8 16,-19 2 4-16,19-6-3 0,-20-2 2 0,20-2-15 16,-18-3 0-16,18-4 5 15,-10 1 80-15,10-12 63 0,0-3-102 16,0 0-17-16,0 0-28 0,0 0-11 15,0-23-11-15,0 23-2 16,21-64-1-16,-6 47 4 0,-15-2-7 16,44-37-40-16,-33 38 42 15,0 0-1-15,3 1 2 0,-2-2 0 16,0 2 1-16,0 1 0 0,-2 2 11 16,0 0-3-16,12-21 12 15,-15 27-14-15,-3-2-2 0,0 2 3 16,-2-1 0-16,0 1 0 0,1-9 0 15,1 2-6-15,-3 9 2 16,0 0 0-16,0 1 2 0,0 0 5 0,0 1-4 16,0 0-1-16,0 1 8 0,-1 0 7 15,0 1 8-15,0 0 43 16,0 2-55-16,0 0-7 0,0 0 4 16,0 0-3-16,0 0 2 15,0 0-3-15,-16 14-1 0,16-14-1 16,0 0 1-16,-17 30-2 15,-5-5 2-15,13-11-1 0,1 0 6 16,1 4-3-16,2-1-1 0,-9 17 5 16,6 2-2-16,3-16-6 15,3-3 1-15,0-1 1 0,2 1 0 0,0 0-2 16,0-2-1-16,0 0-3 16,0 0-1-16,0-2-5 0,26 15-68 15,-1-6-91-15,5-14 53 0,-13-1-35 16,1-1-68-16,1-2-116 0,2-4-206 15,-1 0-266-15,0 0-222 0,0 0-182 16</inkml:trace>
  <inkml:trace contextRef="#ctx0" brushRef="#br0" timeOffset="32592.36">3165 5882 4029 0,'0'0'199'0,"0"-16"312"0,0 16-218 0,0 0-21 0,0-12-86 0,0 12-54 15,0 0-73-15,0-12 33 16,0 2 20-16,0 10-67 0,14-6-14 15,-14 2 22-15,12 3 8 16,-4 1-7-16,1 0-32 16,-3 0 0-16,7 0 32 0,1 18-1 15,-9-18-26-15,2 20 0 0,-3-20 5 16,0 18-4-16,0-9 0 0,-2 3 0 16,0 0-5-16,-1-2-12 0,0 2-4 15,1 4-3-15,0-4 5 16,1-6 16-16,0-6-3 15,0 0 55-15,1 0-14 16,-2 0-47-16,1 0-11 0,1 0-3 16,3-20 3-16,4 20-8 0,1-18 3 15,0 18-4-15,39-53-63 16,-32 39 26-16,-1 0-3 0,0 1-7 16,-3 2-12-16,0 1-13 0,-4 4-14 0,0-2-23 15,3 1-254-15,-7 3-544 16,-6 4 60-16,-1 0-230 0,1 0-99 15</inkml:trace>
  <inkml:trace contextRef="#ctx0" brushRef="#br0" timeOffset="36127.99">3627 6191 2890 0,'0'2'23'0,"-1"-1"8"0,0 1-2 15,0-1 14-15,0 0-18 0,-1 2 23 16,-2-1 17-16,0-2 10 0,-2 3 108 15,2-2-28-15,-3 1 23 0,2-2 6 16,-3 0 51-16,1 0-9 0,-3 0 164 0,5 1-249 16,0-1-48-16,3 1-24 15,0-1 3-15,2 0-9 0,0 2 91 0,-1-2-77 16,1 0-8-16,0 0-11 0,0 0-17 16,0 0-19-16,0 0 1 0,0 0-24 15,0 0-3-15,0 0-2 0,0 0 8 16,17 0 7-16,-17 0-8 0,13 0 3 15,-3 0-3-15,2 0-2 0,2-12 4 16,20 12-11-16,-18 0 4 0,3-10 1 16,-2 10-1-16,2 0 2 0,-1-7 2 15,18 3-9-15,-21 4 5 0,1 0-1 0,-2-2-3 16,-2 2-1-16,8 0-22 16,-14-1 11-16,-1 1 2 15,5 0-87-15,-10 0-19 0,0 0 38 16,0 0-28-16,0 0-6 0,0 0-63 15,0 0-62-15,0 0-435 0,0 0 333 16,0 0 58-16,0 0 69 0,0 0-305 16</inkml:trace>
  <inkml:trace contextRef="#ctx0" brushRef="#br0" timeOffset="36856.71">4361 5989 1919 0,'0'-3'118'0,"0"-1"544"0,0-2 153 0,0 3-517 16,0-1-53-16,0 1-66 0,0 0 27 0,-18 0 252 15,18-1-49 1,0 3-281-16,0 1-25 0,0 0-24 16,0 0-17-16,0 0-8 0,0 0-22 0,0 0-9 15,0 0-3-15,0 15 45 16,-24 14 66-16,2-15-56 0,22 3-13 15,-24 5-17-15,11 0-1 0,3 2-6 16,10 2-10-16,-17 3-3 0,17 0-8 16,-11 0-13-16,7 30 3 15,4-6-1-15,0-31-7 0,0-2 0 16,0-3 0-16,0-3-5 0,19-4 3 0,-19 0-1 16,18-4-1-16,-18 0 0 0,25-6 0 15,10 0-13 1,4-24-14-16,-20 24 19 0,-1-19 6 0,-5 19 10 15,-2-19-1-15,6 1 17 16,-14-1 6-16,-3 19-13 0,0-18 8 16,0 7-7-16,0 1-2 0,-26 1-4 15,26 0-2-15,-26 4-3 0,26-2 2 16,-32 3-3-16,-2 4-2 16,6 0-11-16,15 0-13 0,4 17-24 15,0-17-46-15,-3 15-218 16,5 3-210-16,4-2 135 0,1-16-157 0,2 14-132 15,0-14-195-15,0 12-105 0,0-12 122 16</inkml:trace>
  <inkml:trace contextRef="#ctx0" brushRef="#br0" timeOffset="37540.71">4531 6201 4166 0,'0'-3'125'0,"0"-7"632"0,0 8-532 0,0 0-71 0,0 2-58 0,0-2-42 16,16-2 62-16,-16 1-63 15,0 0 5-15,19 1-1 0,-19-1-12 16,25 2 41-16,-9-2-37 15,-8 3-33-15,0 0 1 0,-1 0-3 16,2 0 1-16,-2 0 0 0,0 16-2 16,0-16 8-16,0 15 4 0,3 8 64 15,-5 10 14-15,-5-15-59 16,0 4-7-16,0 2-7 0,0 3 2 0,-24-1-6 16,24 0-5-16,-21-1-7 0,21 1 1 15,-23-3-7-15,6 14 6 16,17-14 1-16,-12-16-3 15,12 0 33-15,0-7-32 16,0 0-5-16,34-56-64 16,-34 38 11-16,24-4-1 15,-10-1-6-15,2-2 5 0,0-3 20 16,1 1 5-16,-1-1 12 0,2 2 7 16,-4 3-4-16,11-20 5 0,-10 9 15 15,-10 21-4-15,-2 3 14 0,-1-2 7 16,-2 3 4-16,0-6 16 0,0 10-32 15,0 0-6-15,0-1 12 16,0 4-13-16,0 1-22 16,0 1 2-16,0 0 6 15,-12 0 1-15,12 16-2 0,-13-16 4 16,7 14 9-16,-1-14-11 0,0 20 9 16,-12 11 9-16,-1 2 14 15,12-15-21-15,2 0 2 0,0 0-5 16,0 0-4-16,1 14-5 15,5-4-37-15,0-15 1 0,0 2-17 16,0-3-13-16,0 1-13 0,23-2-31 0,-23 0-19 16,21-1-39-16,-21-1-59 0,29-3-80 15,5 4-807-15,4-9-798 16,-17-1 981-16</inkml:trace>
  <inkml:trace contextRef="#ctx0" brushRef="#br0" timeOffset="37851.96">5071 6267 3740 0,'-12'0'263'0,"12"0"57"0,-11 0 84 0,5 0 239 15,6 0-388-15,0 0-220 16,0 0-22-16,0 0-10 0,0 0 6 16,0 0 2-16,0 0 2 0,23 0 0 15,-23 0-8-15,29 0-1 0,15 0-14 16,2-15-26-16,-21 15-7 16,-1-13-20-16,-3 13-4 0,16-9-129 15,-8 0-122-15,-17-1 42 0,0 5-89 16,-2 0-145-16,-3-2-261 0,-1-1-83 15,-2 2-102-15</inkml:trace>
  <inkml:trace contextRef="#ctx0" brushRef="#br0" timeOffset="38146.15">5204 6142 4283 0,'-2'0'78'16,"1"0"95"-16,0 0 112 0,0 0 380 16,0 0-240-16,0 0-323 15,1 0-46-15,0 0-19 0,0 0 6 16,-1-13-2-16,0 13 3 0,1 0-9 16,-1 0-10-16,0 0 7 0,1 0 56 15,0 18 9-15,0-18-58 16,0 18-6-16,0-5-9 0,16 2 0 15,-16 3-16-15,0 25-1 0,16-22-6 0,-16 2 3 16,0-1-13-16,9 0-17 16,-9 0-34-16,0-2-40 0,7-4-43 0,-7 2-40 15,0 0-54-15,5-3-92 0,-3 9-1114 16,2-7-1082-16</inkml:trace>
  <inkml:trace contextRef="#ctx0" brushRef="#br0" timeOffset="38732.94">5534 6043 4501 0,'0'-3'114'0,"-1"-1"112"0,-1 0 68 15,2 2 37-15,-2-1-65 0,2-4 63 16,0 4-177-16,0 3-104 16,0-1 0-16,0 0 2 0,0-1 41 15,14-1-32-15,-14 2-43 16,0-2 4-16,18 0-7 0,-18 2 7 0,16 1-2 15,-7 0-1-15,1 0 7 0,-3 0-9 16,0 0 5-16,-1 0 8 0,3 20 38 16,-6-4 2-16,-3 5-36 15,0-7 1-15,0 19 22 16,-46 67 43 0,25-78-77-16,21-1-3 0,-23-1-7 15,23-1 1-15,-20 18 6 0,7-21-8 16,13-3 2-16,-11-1-12 0,11-3 0 0,-2 0-3 15,2-2-3-15,0-2 4 0,0-1 2 16,0-1 2-16,20 4 0 16,6-7-4-16,-9 1 0 0,5-1-7 15,0 0-2-15,2 0-3 0,-1 0-9 16,2 0-3-16,-3 0-13 0,1 0-11 16,-4 0-6-16,13-14-83 15,-11 14-33-15,-17 0 75 0,1 0-28 16,-3 0-23-16,-1 0-87 0,-1 0-679 15,2 0-1067-15,3-19 620 16</inkml:trace>
  <inkml:trace contextRef="#ctx0" brushRef="#br0" timeOffset="39346.94">5828 6267 4441 0,'0'0'135'0,"0"-6"67"0,0 4 93 0,0-8 301 0,11 5-384 15,-11 0-74-15,9 0-51 0,-9-1-11 16,10-1-8-16,-4 0-1 0,3 2-3 0,0-1-11 16,0 1-11-16,0 0-6 0,5 0 45 15,1 5 25-15,-10 0-60 16,0 0 5-16,-1 0-17 0,3 19 10 15,-1-19-7-15,1 19-7 0,-2-19 9 16,-1 26-10-16,1 8 36 16,-5 6-24-16,0-19-29 0,0 1-2 15,-19 3-2-15,19 0-2 0,-16 0-1 16,16 0 3-16,-18-2-1 0,18 1 0 16,-13-4-1-16,3 9-8 15,10-13 3-15,-9-13-1 0,9 1 2 0,0-4 1 16,0 0-7-16,0 0-1 0,0 0-7 15,0-21-13-15,22 21-10 0,-22-29-9 16,38-15-68-16,-6-12 22 16,-15 28 66-16,0-3 5 0,0 5 7 15,-4-2 5-15,12-23 6 16,-6 5 6-16,-13 25 9 0,-1 5 10 16,-3 0 10-16,0 2 6 0,-2 3 5 15,0 2-10-15,0 3-2 0,0-1-3 16,0 1 8-16,-19 1-29 15,19 5-14-15,0 0 1 0,0 0 4 16,-12 0-2-16,2 0 0 0,-7 26 2 16,9-2 12-16,-2-9 2 0,-1 2-5 15,-8 22 10-15,5 1-4 16,9-20-13-16,2 1-2 0,1 44-29 16,2-46 5-16,0 0-14 15,23 1-11-15,-23-1-20 0,20-1-33 16,-20 0-41-16,24 1-51 0,3 10-333 15,0-5-403-15,-15-14 90 16,4-5-267-16</inkml:trace>
  <inkml:trace contextRef="#ctx0" brushRef="#br0" timeOffset="39867.69">6445 6306 2651 0,'-10'1'390'0,"0"1"182"0,0-2 85 0,-18 0 537 0,21 0-1033 0,-1 0-20 15,1 0-1-15,0 0-1 0,-1 0 106 16,3 0-68-16,3 0-109 15,2 0-12-15,0 0-3 0,0 0-7 0,0 0-12 16,0 0-15-16,0 0-11 0,0 0-6 16,0 0 6-16,20 0 15 15,13-12-7-15,-16 12-18 0,1 0-2 16,0-11 0-16,23 7-24 16,-2-3-52-16,-21 7 21 0,-1-3-13 15,-2 0-8-15,-3 3-12 0,-1 0-4 16,-2 0 9-16,-3 0 5 0,-3 0-1 15,-1 0-30-15,-1 0-94 0,-1 0-663 16,0 0-952-16,0 0 658 0</inkml:trace>
  <inkml:trace contextRef="#ctx0" brushRef="#br0" timeOffset="40254.8">6777 6109 4604 0,'2'-2'107'0,"-2"1"128"0,3-1 457 16,-2 1-186-16,-1 1-361 0,0-2-20 15,0 2-17-15,0 0 119 16,0 0-42-16,0-1-121 0,0 1-16 15,0 0-14-15,0 0 2 0,0 0-19 16,0 0 1-16,0 0-9 0,0 0-9 16,0 0 2-16,0 0 0 0,0 0 25 15,0 24 9-15,0 0-27 16,0-9-2-16,0 4-2 0,0 0-7 16,0 4 5-16,0-1 2 0,0 0 0 0,0 3-1 15,0 24-14 1,0-3-8-16,0-25 5 0,0-5-27 0,0 1-14 15,0-5-25-15,0-2-38 0,0-2-31 16,0-2-31-16,0 0-19 0,0-5-16 16,0 0-395-16,0-1-880 15,0 0 371-15,0 0-284 0</inkml:trace>
  <inkml:trace contextRef="#ctx0" brushRef="#br0" timeOffset="40693.82">7016 6172 5070 0,'15'-12'364'16,"-10"6"-132"-16,1 0-20 0,1 0-50 15,1 2-40-15,1 0-41 0,10-3 52 16,10 4 47-1,-20 3-131-15,-1 0-3 0,2 0 52 16,-4 18 15-16,-4 0-56 16,-2-18-2-16,0 26-3 0,0-9-5 0,0 2-9 15,0 3 2-15,-25 1-11 0,25 1-8 16,-19-2 0-16,-1 25-9 16,6-9-10-16,14-23-5 0,0 0 1 15,-12-5-3-15,12-2 2 0,0-1 3 16,0-4-3-16,0 0 3 15,0-2-3-15,24-1-7 0,-24 0-5 16,24 0-7-16,-7 0-6 0,1 0 2 16,1-17-4-16,18 17-24 15,-3-12 4-15,-19 12 17 0,-4 0-6 16,1 0-20-16,-4 0-22 0,-3 0-15 0,3-9-120 16,-5 9 89-16,-3 0-23 0,0 0-43 15,0 0-78-15,0 0-154 0,0 0-264 16,0 0-283-16,0 0-246 0</inkml:trace>
  <inkml:trace contextRef="#ctx0" brushRef="#br0" timeOffset="41673.81">7648 6040 4352 0,'-3'-4'-16'0,"0"4"7"0,2 0 55 16,-2-1 133-16,3-2 499 0,0 3-365 15,0 0-99-15,0 0-108 0,0 0-23 0,0 0-6 16,20 0 92-16,-20 0-92 0,20 0 20 16,-6 0-9-16,2 0 1 15,3 0-7-15,-2 0-31 0,27 15 37 16,0-2-24-16,-22 3-44 0,2-16-6 15,-1 19-4-15,2-10 3 0,22 10 7 16,-1 0-8 0,-5-1-7-16,-24-10-1 0,10 8 17 15,-9-5 12-15,-10-5-20 16,-5-3-1-16,1 0 4 0,-1 0 11 16,-1-2 6-16,-2 1 1 0,2-1 1 15,-2-1-11-15,0 0-5 0,3 0 7 16,-2 0-4-16,-1 0-10 0,0 0-5 15,0 0-4-15,0 0 3 0,0 0-5 16,0 0 3-16,0 0 2 0,0 0-2 16,0 0-1-16,0 0 0 0,-18 0 7 15,-1 24 2-15,6-24-4 16,-4 21 0-16,-19 8 14 16,-3 2-11-16,19-15-7 0,0 2-5 15,1 1-4-15,0 0 4 0,-16 13-5 16,7-2-8-16,18-17-8 15,2-3-9-15,2-2-3 0,2-6 0 0,1 2-5 16,3-2-6-16,0-2-16 0,0 0-18 16,0 0-153-1,0 0-87-15,0 0 129 0,0 0-63 0,0 0-114 16,0 0-252-16,0 0-331 0,0 0-216 16,0 0-240-16</inkml:trace>
  <inkml:trace contextRef="#ctx0" brushRef="#br0" timeOffset="42078.7">7722 6727 2859 0,'-23'9'637'0,"14"-4"-61"0,0-4 20 0,1 3-123 0,-5-1 99 16,5 0-286-16,6-3-192 16,0 0 6-16,1 0-13 0,1 0-1 15,-2 0 69-15,2 0-44 16,0 0-80-16,0 0-11 0,0 0 4 16,0 0-3-16,26 0 10 0,-26 0-4 0,27-17-10 15,-9 17-1-15,5 0-6 16,28-13 3-16,4 5-6 0,-27 8-7 15,-1 0-3-15,-1 0 0 0,25 0-14 16,-3-5-19-16,-28 5 10 16,-1 0-6-16,-5 0 11 0,0 0 6 15,-7 0 7-15,0 0 9 0,-4 0-16 16,-1 0-16-16,-2 0-22 0,0 0-38 16,0 0-169-16,0 0-201 15,0 0 15-15,0 0-308 0,0 0-1562 16</inkml:trace>
  <inkml:trace contextRef="#ctx0" brushRef="#br0" timeOffset="42609.87">8657 6275 4560 0,'4'-8'105'0,"-1"-5"348"0,-3-1 97 0,0 8-357 16,0 0-38-16,0 3-39 16,0-5 65-16,0 7-43 0,0 1-84 15,-14 0-8-15,14 0-17 0,0 0-3 16,0 0 7-16,-9 0 85 15,-1 22 14-15,10 0-86 0,-13-7-4 16,8 0-7-16,-9 23 5 16,4 1-30-16,5-15-12 0,2-4 0 15,1 3 2-15,2-1 1 0,0-3 6 16,0 29-3-16,22-35-5 16,-5 5 0-16,7-11 6 0,5-7 4 15,-12 0-10-15,2 0-1 16,20-25 0-16,-3-17 10 15,-20 26-5-15,-1-3 4 0,-3-2 2 16,-1 1 4-16,-4-1-3 0,0-2 6 16,5-45 36-16,-11 47-35 15,-1 3-1-15,0 0-3 0,0 3-8 16,0 4 0-16,0 2-5 0,-20 1 0 16,20-4-17-16,-22 6-46 15,3 4 6-15,5 0-32 0,0 0-41 16,-5 0-60-16,1 1-70 0,-2 1-94 0,-1 0-225 15,-1 0-360-15</inkml:trace>
  <inkml:trace contextRef="#ctx0" brushRef="#br0" timeOffset="43748.01">1920 7461 3548 0,'-17'0'118'0,"-19"0"448"0,-3 0 166 0,20 0-462 0,3 0-56 15,3 0-85-15,-5 0 32 16,9 0-71-16,6 0-38 0,2 0-4 15,0 0-12-15,1 0-3 0,0 0 2 16,0 0 23-16,0 0-9 16,0 0-2-16,20 0-1 15,11 0 49-15,0 0-82 16,-14 0-12-16,6 0 5 0,22 0-10 16,6 0-47-16,-26 0-7 0,-2 0-22 15,0 0-26-15,-2 0-22 0,-5 0-15 16,-2 0-50-16,-2 0-25 0,-5 0-43 15,0 0-44-15,-3 0-457 16,-4 0-596-16,0 0 410 0,-26 0 39 16</inkml:trace>
  <inkml:trace contextRef="#ctx0" brushRef="#br0" timeOffset="43979.56">1775 7619 3548 0,'-13'9'225'16,"4"-2"133"-16,0 0 75 0,6-2 25 15,-2 0-138-15,1-2-84 0,0 3 22 16,4-4-88-16,0-1-65 0,0-1 10 16,56 0 86-16,-35 0-184 15,4 0-10-15,3-21 5 0,5 21-10 16,2-15-1-16,0 15-12 0,38-17-90 16,0 0-130-16,-38 4 81 15,-4 6-20-15,-1 0-28 0,-5 0-50 16,-2 1-39-16,-4 2-106 0,-7-1-122 15,-4-2-120-15,-2 3-182 0,-6-5-802 16</inkml:trace>
  <inkml:trace contextRef="#ctx0" brushRef="#br0" timeOffset="44304.53">2067 7392 3613 0,'-5'-4'343'15,"-1"-1"127"-15,3 0 42 0,-4 2-70 16,-2-3 116-16,1 3-246 16,6 3-204-16,1 0-23 0,-1-1-23 15,1 1-18-15,1-2-24 0,0 2-17 16,0 0-5-16,0 0 13 0,0 0 10 16,23 0 51-16,30 17 16 15,-36 0-74-15,-1-17 5 0,2 16-2 16,-1-5-6-16,0-1 0 0,0 5-6 15,-1-3-2-15,-1 6 2 0,10 20-3 16,-15 6-27-16,-10-19-15 16,0 29-136-16,-28-25 23 15,28 2-50-15,-90 66-1041 16,63-65 365-16,-1-4-180 0,1-1-172 16</inkml:trace>
  <inkml:trace contextRef="#ctx0" brushRef="#br0" timeOffset="45797.91">2570 7527 3154 0,'0'-10'690'0,"0"4"-231"0,0 1-35 0,0 2-150 16,0-1-68-16,17-1-96 0,-17 2-39 0,0-2-15 15,17 2-16-15,-17 1 10 0,15-1-21 16,2-4 48-16,-1 3 8 15,-9 4-37-15,2 0 4 0,6 0 77 16,2 0-38-16,-7 0-66 16,-2 0-9-16,3 19-3 0,-4-19 5 15,0 17 3-15,-1-17 14 0,-1 22 4 16,-1-9 3-16,-2 5 3 16,-2 42 39-16,0-40-64 0,-23 3 2 0,23-1 1 15,-20-3-2-15,20-3-2 0,-20 11 18 16,3-10 27-1,17-9 21-15,-8-7-47 0,8-1 18 16,0 0-39-16,0 0-32 16,18-26-4-16,-18 26-13 0,21-32-5 15,-7 12-6-15,4-4 3 0,3-3 1 16,1-2 12-16,3 0 14 0,25-24 0 16,-7 10 7-16,-25 28 6 15,-4-2 4-15,-1 5-3 0,1-10 21 16,-7 4 13-16,-7 10-9 15,0 0 2-15,0 0-4 0,0-4 15 16,0 3-3-16,0 6-24 0,0 2-6 16,-15-1-10-16,15 2-6 0,0 0 1 15,0 0 1-15,0 0 1 0,0 0 2 16,-10 0 0-16,10 0 3 0,-7 18-1 16,-4 1-1-16,4-19 1 0,-1 25 6 15,-1-10-2-15,1 1-1 0,1 1 0 16,0 0-6-16,0-1 2 0,4 1-4 15,1 2-8-15,2 0-10 0,0 23-78 16,25 3-59-16,-25-21 60 16,23-2-13-16,-9 0-26 0,4 0-31 0,1-4-46 15,3-2-100-15,4-2-198 0,2-4-238 16,36-2-1463 0</inkml:trace>
  <inkml:trace contextRef="#ctx0" brushRef="#br0" timeOffset="46223.58">3589 7258 2746 0,'5'-9'167'0,"-3"0"323"0,2-3 715 0,-4 2-460 16,0 9-585-16,0 0-41 0,0 1-36 16,0 0 38-16,0 0-42 0,0 0-44 15,0 0 4-15,0 0 2 16,-16 0 4-16,4 16 73 0,-5-2 2 15,7 5-74-15,-2-7-5 0,-2 1-5 16,1 2 10-16,-1-1-2 0,1 3 5 16,1 4-3-16,-4 2-6 0,4 3-6 15,-8 28-1-15,5 3-25 16,9-29-8-16,4 3 1 0,2-1-2 16,0 31-41-16,20-3-100 15,-20-28 37-15,21 0-28 0,-21 1-9 16,49 21-218-16,-10-2-127 15,-17-27 62-15,-1-3-235 0,2-2-252 16,-1-6-268-16</inkml:trace>
  <inkml:trace contextRef="#ctx0" brushRef="#br0" timeOffset="46893.03">3661 7549 4620 0,'-8'-7'7'0,"1"0"66"16,0-3 417-16,5-2 48 0,0 9-397 16,2 0-78-16,0 1-38 0,0 1-14 15,0-2 1-15,0 2 8 0,0-2 8 16,18-1 10-16,-18-3 31 15,20-1-1-15,-1 6-35 0,-19 0-1 16,16-1-9-16,-7 3-6 0,7-2 16 16,-2 2 7-16,-8 0-13 15,-1 0 1-15,2 17 7 0,4 3 33 16,-3 8-10-16,-6-12-29 16,1 2 0-16,-3 3 0 0,0-2 1 15,0 2-1-15,0 0-5 0,0 0-7 16,-19 1-4-16,19-4-1 0,0 2-3 0,-20-4 0 15,20 9 1-15,-14-15-6 0,14-6 13 16,0 2 14-16,0-4 14 0,0-2-2 16,0 0-10-16,0 0-18 0,0 0-21 15,0-20-8-15,0 20-4 0,18-41-42 16,-2 4-24-16,-16 15 52 16,24 1 2-16,1-21 0 15,0 5 15-15,-14 22 13 0,0 0 4 16,-3 2 2-16,-2 2 7 0,0-8 30 15,-5 4 24-15,-1 7-35 16,0 4-5-16,0-2-8 0,0 4 1 0,0-3-5 16,-17 5-7-16,17 0-2 0,0 0-7 15,-15 0-2-15,15 0 0 16,-14 17 6-16,14-17-4 0,-11 15 3 16,11-15 2-16,-8 18-4 0,4-18 2 15,0 23-1-15,0-8-1 0,2-3 5 16,1 20-1-16,1 1-5 15,0-16 1-15,0-1-4 0,0 0-22 16,22 0-23-16,-22-1-36 0,20-2-37 0,-20 1-24 16,26 0-27-16,-12-2-38 15,15 11-433-15,-2-6-906 16,-12-13 447-16,-3-1-337 0</inkml:trace>
  <inkml:trace contextRef="#ctx0" brushRef="#br0" timeOffset="47131.27">4124 7578 5543 0,'-24'0'49'0,"24"0"67"0,-14 0 55 0,14 0 185 15,0 0-220-15,0 0-138 0,0 0-12 16,0 0-1-16,0 0 4 0,17 0 10 15,-17 0-20-15,26 0-24 0,-9 0-29 16,0 0-42-16,25-12-193 16,-1 3-113-16,-24 9 82 0,-3-7-264 15,-2 2-271-15</inkml:trace>
  <inkml:trace contextRef="#ctx0" brushRef="#br0" timeOffset="47626.17">4620 7365 4764 0,'1'-4'112'16,"-1"0"114"-16,1 3 70 0,-1-1 31 15,0 1-85-15,0-1-79 0,0 2-69 16,0 0-41-16,0 0 2 0,0 0 17 15,-15 23 138-15,-3-2-28 0,-4-6-118 16,9 2-7-16,-2 0-16 0,-11 25 25 16,3 3-37-1,13-22-27-15,3-1-4 0,1 1 3 0,3-2-3 16,3-1 2-16,0-1-3 0,0-3-7 16,0 2-10-16,25 7-54 15,-4-8 5-15,-21-12 48 0,27-4-1 16,-12-1-4-16,1 0 3 0,0 0-2 15,-1-22 11-15,3 22 1 0,-5-20 4 16,0 20 10-16,6-27 13 16,-10-10 45-16,-9 26-19 0,0 0 4 15,0 1-12-15,0 1-1 0,-27 1-8 0,27 3-6 16,-25 2-2-16,8-1-9 16,2 2-1-16,-1 2-3 0,-17 0-9 0,5 0-13 15,16 19-4-15,1-19-17 16,0 19-30-16,4-19-32 0,-5 35-211 15,9-21 100-15,0-1-53 0,3 0-109 16,0-2-230-16,0-1-244 0,0-5-253 16,0-5-158-16</inkml:trace>
  <inkml:trace contextRef="#ctx0" brushRef="#br0" timeOffset="47987.48">4704 7214 5923 0,'0'-11'57'0,"-13"-8"263"0,13 7-106 0,0 5-45 0,0 2-71 16,0 4-49-16,0-2-31 0,0 3 3 15,0 0 23-15,0 0 13 0,22 0-5 16,-22 19-13-16,25-19-11 0,9 39 17 15,-14-21-26-15,0 0-4 0,2 4-3 0,-2 0-4 16,1 1-1-16,-1 2-2 16,0 1-2-16,-2 3 1 0,-1 1 0 0,6 31-5 15,-11 1 0-15,-12-29 1 16,0 2-3-16,0 0-4 0,0 3-9 16,-29 38-39-16,-17-2-65 15,28-40 31-15,-1-3-29 0,0-3-28 16,-1-5-55-16,1-2-70 0,2-6-152 15,0-1-320-15,1-4-276 0,1-3-299 16</inkml:trace>
  <inkml:trace contextRef="#ctx0" brushRef="#br0" timeOffset="48405.51">5351 7674 4535 0,'-19'12'125'0,"-21"-12"471"0,5 0 36 0,18 0-444 0,3 10-62 16,2-10-25-16,4 0-5 0,1 0-6 15,2 0-9-15,3 0-17 0,1 0-16 16,1 0-20-16,0 0-16 0,0 0-3 16,22 0-5-16,2 0-5 15,-7-15-1-15,4 15 6 0,3 0-2 0,3-17 8 16,1 17-2-16,-1 0-3 0,1-12-1 15,22 3-8-15,-7 2-45 16,-26 7-18-16,0-6-51 0,-4 2-42 16,0 0-62-16,14-12-962 15,-20 11 400-15,-3 0-197 0,-1-2-178 16</inkml:trace>
  <inkml:trace contextRef="#ctx0" brushRef="#br0" timeOffset="48691.95">5424 7499 5410 0,'-5'0'102'16,"0"0"99"-16,1 0 81 0,-2 0 32 15,6 0-64-15,-2 0-70 0,2 0 8 16,0 0-104-16,0 0-56 15,0 0-3-15,0 0-8 0,0 0-7 16,0 0 4-16,0 0 9 0,0 0 7 16,0 0-4-16,0 17 8 15,0 28-29-15,0-23-8 0,0 1 5 0,0 2 2 16,0 1-10-16,0 3-17 0,0 0-26 16,0 0-39-16,0 1-56 0,17-1-62 15,-17 28-486-15,12-10-944 16,-12-29 420-16,0-2-356 0</inkml:trace>
  <inkml:trace contextRef="#ctx0" brushRef="#br0" timeOffset="49493.25">5943 7474 3668 0,'0'0'209'0,"0"0"130"0,0 0 81 0,0 0 20 0,0 0 119 0,0 0-260 16,0 0-200-16,0 0-8 0,0-17-12 15,0 17-3-15,18-16 51 0,-18 16-75 16,16-12 3-16,-16 12-9 0,20-10-7 16,-9 10-6-16,1-6-11 0,0 6-4 15,-2-3-5-15,-1 3-1 0,0 0 8 16,5 0 38-16,-4 17 15 16,-7 0-34-16,-2-17-3 0,-1 42 32 15,0-3-11-15,0-19-30 0,-30 2 4 16,30 2-6-16,-28 0-4 0,-6 22 20 15,4-4-16 1,17-5-24-16,-4-23 1 0,17 7 3 16,0-8-2-16,0-8-6 15,19-3-10-15,0-2-5 0,6 0-4 16,6 0-16-16,5 0-10 16,89-43-142-16,-83 43 120 0,37-23-112 15,-21 5-49-15,-20 6 29 16,-26-1 86-16,-2 13-25 15,-7-4-272-15,-3-1-550 16,-26 5 359-16</inkml:trace>
  <inkml:trace contextRef="#ctx0" brushRef="#br0" timeOffset="49881.98">6624 7319 5362 0,'0'-9'249'0,"0"6"-9"0,0-1 40 15,0 0-61-15,0 2-54 0,0 0-76 16,0 2-45-16,0-1-24 15,0 1 65-15,0 0-61 0,0 0 4 16,0 0 28-16,0 16 17 0,-17-16 11 16,17 21-14-16,-14 9 16 0,-15 12-32 15,17-18-35-15,-2 2-8 0,2 2-9 16,1 1-1-16,-1 2-4 0,3 0 2 16,2 0 0-16,1 4 2 0,4 1-1 15,2 0-12-15,0 38-44 16,31-5-66-16,8-40 32 0,-16 0-48 15,5-4-34-15,4 0-46 0,0-7-58 16,3-2-88-16,0-2-289 0,1-3-308 16</inkml:trace>
  <inkml:trace contextRef="#ctx0" brushRef="#br0" timeOffset="50577.58">6862 7516 4741 0,'-9'-6'23'16,"4"-1"86"-16,2-2 104 16,3-7 600-16,0 12-645 0,0-1-79 15,0 2-22-15,0-3 53 16,15-1 17-16,-15 3-82 0,0 1-4 0,0-2-16 15,15-1-4-15,-15 3-8 0,11-5 2 16,1 4-9-16,-7 0-3 0,0 1-2 16,3 1-2-16,-2 1-5 0,0-2-1 15,0 3 3-15,-1-1 6 0,0 1-2 16,1 0 2-16,6 0 23 16,-3 21 4-16,-3-21-26 0,-2 15 0 15,1-15 3-15,0 19 0 0,-1-6-2 16,-1-2 3-16,-1 1-6 0,-2 2 5 15,0 16 15-15,0 3-6 16,-18-15-17-16,18 1-4 0,-21 0-1 0,21 0-2 16,-26-1-1-16,26-4 4 0,-23-1-4 15,23 0 1-15,-16-5-1 0,6 2 2 16,10-9 7-16,0-1-12 16,0 0 0-16,0 0-10 0,0-19-2 15,24 19-7-15,-24-25-8 0,24 7-3 16,-8-2-4-16,0-4 10 0,18-25-7 15,0 0 28-15,-19 26 12 16,-4 0-1-16,0 6-2 0,-2 0 19 16,1-8 52-16,-6 10 18 0,-3 10-59 15,-1 0-6-15,0 3-6 0,0-2 0 16,0 4-9-16,0-1-3 0,0 1-7 16,0 0-3-16,0 0-3 0,0 0-1 15,-12 0 5-15,12 0 4 16,0 0-5-16,-12 20 4 0,-2-1 5 15,-3 6 4-15,6-13-7 16,0 5 0-16,2-1 3 0,-7 17-4 16,5-1-4-16,7-17 0 15,1 0-9-15,2-1 8 0,1-1-13 16,0 0-13-16,0 10-67 0,21-12 23 16,-21 0-24-16,22-3-43 0,-8-4-57 15,2 1-78-15,2-3-124 0,2-2-244 0,3 0-338 16,2 0-239-16</inkml:trace>
  <inkml:trace contextRef="#ctx0" brushRef="#br0" timeOffset="50788.29">7266 7475 5590 0,'-14'0'80'0,"14"0"85"0,-9 0 71 0,9 0 20 0,0 0 34 16,-6 0-250-16,6 0-36 0,0 0-9 0,0 0-1 16,0 0 3-16,0 0-26 0,20 0-38 15,-20 0-52-15,25 0-71 0,-8 0-74 16,4 0-79-16,20 0-804 0,-21-14 264 16,-2 14-183-16,-1 0 38 0</inkml:trace>
  <inkml:trace contextRef="#ctx0" brushRef="#br0" timeOffset="51224.74">7720 7254 5261 0,'0'-1'87'0,"-21"1"72"0,21 0 64 16,0-2 39-16,-16 2-48 0,16 0-27 15,-13 0-32-15,-2 19 91 0,7 5-149 16,-1-8-18-16,0 1-18 0,0 2-10 16,0 2-13-16,2 0-8 0,-1 2-6 15,0 0-4-15,0 3-10 0,1 0-2 16,0-1-6-16,-1 28-6 0,8-28-1 16,0-1 2-16,0-1-5 0,0 0-14 15,22-4-8-15,-22-3-13 0,18-2-3 0,-18-1 9 16,28-5 4-16,3-1-22 15,2-7 6-15,-15 0 32 0,0-18 8 16,-5 18 7-16,0-22 2 0,1-5 12 16,-11-2 29-16,-3 14-13 15,0 0 2 1,-44-29 42-16,44 38-69 0,-27 2-2 16,11 4-6-16,3 0 2 0,-16 0-22 15,3 22-80-15,16-22-6 0,1 15-32 16,3-15-35-16,1 13-54 15,5-13-59-15,0 12-95 0,0-12-199 0,0 0-266 16,0 10-215-16</inkml:trace>
  <inkml:trace contextRef="#ctx0" brushRef="#br0" timeOffset="51567.64">7788 7217 5982 0,'0'-8'95'0,"0"-2"77"0,0 3 58 15,-9 0 1-15,9 0-84 0,0 1-63 16,0 1-49-16,0 4-24 16,20 1-1-16,-20 0 1 15,89 43 41-15,-67-28-31 16,63 66 40-1,-69-58-55-15,1 5 5 0,5 29 4 16,-9 5-10-16,-12-30-4 16,-1 6 2-16,0-1 2 0,-21 42-23 15,-32 7-66-15,31-41-1 16,-2-5-30-16,-1 0-41 0,-1-5-55 0,1 1-41 16,4-8-89-16,1-5-195 0,3-2-358 15,-9-2-1720-15</inkml:trace>
  <inkml:trace contextRef="#ctx0" brushRef="#br0" timeOffset="52073.69">8337 7218 5755 0,'0'-4'43'0,"-10"0"43"15,10 3 63-15,-6-9 29 0,6 6-32 16,0 3 20-16,0 1-138 16,0 0 68-16,27 0-44 0,-27 25-17 15,32-25-7-15,-12 23-4 0,28 7 12 16,-23-16-2-16,3 2-9 0,28 18 22 15,-31-19-44-15,27 12 4 0,-30-15-5 16,-2-2-5-16,-4-1 0 0,-3-3 0 16,-3-1 4-16,-1 0 2 15,3 2 28-15,-10-5-3 16,-1-1 38-16,-1-1-1 0,0 0-18 16,0 0-29-16,0 0-4 15,0 0 3-15,0 0-15 16,0 0-2-16,0 0 3 0,0 0 4 15,-19 0 0-15,19 0 2 0,-41 22 14 16,-1-1-4-16,19 5-15 0,-2-13 0 16,-1 0-2-16,-17 11-4 15,5-2-10-15,22-12-14 0,2-3-16 16,2 1-32-16,3-1-40 0,-1-2-37 16,2 0-57-16,-6 6-725 15,14-8 396-15,0 0-253 0,0-2-249 16,0-1-312-16</inkml:trace>
  <inkml:trace contextRef="#ctx0" brushRef="#br0" timeOffset="52353.25">8317 7851 5731 0,'-9'5'59'0,"9"-3"76"0,-2 1 48 0,2-3 9 0,0 0 17 16,0 0-176-16,19 0-21 0,-19 0-3 16,35-18 3-16,-10 18-12 0,5-15 0 15,2 15 2-15,2-17-11 0,2 17 5 16,-3-11-10-16,-4 11-16 0,22-6-76 16,-33 6 22-16,-3 0-20 0,-4 0-12 15,-5 0-12-15,-1 0-21 0,-2 0-21 16,2 0-885-16,-4 0 296 0,0 0-180 15,0 0-171-15</inkml:trace>
  <inkml:trace contextRef="#ctx0" brushRef="#br0" timeOffset="52818.53">9304 7422 6045 0,'2'-7'88'16,"-1"2"59"-16,-1 0 59 0,0 2 21 16,0-2-68-16,0 3-3 0,0 2-137 15,0 0-2-15,-20 0 8 0,20 18 5 16,0-18-1-16,-19 23-4 0,19-6-10 15,-16 1 1-15,16 2-5 0,-13 4-11 16,6 21 5-16,7-1-2 0,0-20-2 16,0-5 0-16,21 16 0 15,-3-7-8-15,-18-19-2 0,19-2 7 16,-19-2 1-16,21-5 4 0,10 0 3 16,3-28-6-16,-14 28 0 15,0-28 0-15,0 12 2 0,-4-3-3 16,-2-2 5-16,-1 1 5 0,-4-5-6 15,-2 0 12-15,-3 1 0 0,0-25 24 16,-4 9-18-16,0 26-20 16,-21 2-1-16,21 4-3 0,-42-3-14 15,2 10-48-15,20 1-11 0,-3 0-49 16,-1 0-71-16,1 0-99 16,2 0-136-16,0 17-331 0,2-17-295 0,1 0-283 15</inkml:trace>
  <inkml:trace contextRef="#ctx0" brushRef="#br0" timeOffset="53908.16">1996 8974 4512 0,'-53'8'214'0,"39"-8"49"0,2 0 45 0,3 0-47 0,2 2-56 0,7-2-102 15,-4 0-61-15,4 0-18 16,0 0 83-16,18 0-62 0,-18 0-12 15,22 0-16-15,-22 0-5 0,32-15-11 16,-13 15 0-16,20 0 1 16,-1-8-20-16,-20 8-23 0,-3 0-46 15,0 0-54-15,-2 0-75 0,-1 0-99 16,-1 0-152-16,-1 0-221 0,-2-4-225 0,5 4-1294 16</inkml:trace>
  <inkml:trace contextRef="#ctx0" brushRef="#br0" timeOffset="54148.47">1937 9049 4125 0,'-65'20'380'16,"37"-13"-44"-16,3 2 61 15,-10 0 171-15,14-3-323 16,15-5-211-16,4 1-23 0,2-2-4 0,0 0 14 16,0 0-3-16,20 0 5 15,-20 0-4-15,34 0-14 0,-9 0-1 16,6 0-4-16,37-18-13 0,1 18-80 15,-36-11 0-15,-3 11-28 0,-2 0-26 16,-6-8-45-16,-3 8-74 0,-2 0-112 16,-6-9-166-16,0 9-204 0,2-10-1213 15</inkml:trace>
  <inkml:trace contextRef="#ctx0" brushRef="#br0" timeOffset="54408.57">1977 8859 4361 0,'-15'-13'324'0,"3"6"344"0,11 4-366 16,-1 1-91-16,-1 0-73 0,3 1-47 15,0 1-48-15,0 0-27 0,0 0 4 16,0 0 24-16,0 0 18 0,23-2 82 16,25 1-42-16,-24 1-54 15,0 0-2-15,1 0 1 0,1 18-1 16,-2-18-10-16,0 21-1 0,-2-6-6 15,-1 2-9-15,-4 2-1 0,1 0-4 16,4 26 4-16,-14 4-9 0,-8-24-4 16,0 0-3-16,0 3-16 15,-28-1-30-15,28-1-55 0,-36 3-55 16,13-2-70-16,-3-1-69 0,-28 25-781 16,7-11-1099-16</inkml:trace>
  <inkml:trace contextRef="#ctx0" brushRef="#br0" timeOffset="54858.5">3130 8781 5121 0,'0'-11'44'0,"0"4"106"15,0-2 89-15,0 5 63 0,-14-4-3 16,14 2-53-16,0 2-54 0,-10 0 41 16,10 2-136-16,-7 2-72 15,7 0 0-15,-2 0-1 0,-2 0 2 0,1 0 6 16,-2 0-1-16,-1 0 3 15,-3 23 0-15,-4-23 0 0,-16 50 27 16,-4 0-13-16,16-23-26 0,-2 4 1 16,3 1-3-16,0 1-10 0,1-1-5 15,-11 36-9-15,9-2 0 16,13-36-4-16,2 1-10 0,2 0-11 16,0 29-71-16,20-1-63 15,4-29 47-15,-7-2-31 0,4-3-38 16,0-1-57-16,4-4-52 0,0-3-57 15,0-5-54-15,4-4-147 0,34-2-1307 16</inkml:trace>
  <inkml:trace contextRef="#ctx0" brushRef="#br0" timeOffset="55514.65">3173 9097 4785 0,'-8'-13'313'0,"3"1"211"16,3 8-302-16,-2-2-44 16,4 1-24-16,0 1-16 0,0 0-42 0,0 0-35 15,0 0-20-15,0-2-11 0,0 2 3 16,21-8 41-16,-2 0-12 15,-19 8-33-15,15 0-3 0,-15-1-1 16,11 3-5-16,-11-1-7 0,6 2-10 16,-6 1-2-16,6 0 1 0,-6 0 9 15,3 0 10-15,1 0 40 0,-1 16-27 16,-1-16-5-16,2 20-2 0,0-7-3 16,-1 3-6-16,-2 3-1 0,-1 2-3 15,0 2 0-15,0 1 2 0,0-1-5 0,0 25 10 16,-22-8-12-1,22-23-9-15,-14-4 0 0,14-4 3 0,0-2 0 16,0-4 6-16,0-2 0 0,0-1-1 16,0 0 2-16,0 0-6 15,0-16-28-15,0 16-1 0,17-22-18 16,-17 6-6-16,25-5-8 0,10-23-43 16,-1-8 57-16,-19 27 43 15,-3 1 9-15,-2 2 17 0,-1 4 14 16,-9 2 12-16,5 1 11 0,-5 4-7 15,0 0-9-15,0 4-10 0,0 0-4 16,-22-1 14-16,22 6-30 0,-16 0-15 0,16 2-1 16,0 0-6-16,0 0 2 0,-13 0 3 15,13 0 0-15,-9 0 4 0,9 27 3 16,-14-27 0-16,5 30 1 0,-7 11 0 16,6-19-5-16,3 2-1 0,1-2-1 15,2 0-2-15,3-2 0 0,1 2-7 16,0-3-9-16,0 1-16 0,0-2-20 15,23 15-126-15,-1-9-134 16,5-17 91-16,-11-1-75 0,1-4-116 16,4-2-279-16,30 0-1554 0</inkml:trace>
  <inkml:trace contextRef="#ctx0" brushRef="#br0" timeOffset="55784.83">3607 9089 5505 0,'0'0'87'0,"0"0"343"0,-8 0 92 0,8 0-359 0,0 0-63 16,0 0-56-16,0 0-39 16,0 0-12-16,18 0 9 0,-18 0-2 15,26 0-1-15,14-15-26 16,6 15-12-16,-19-12 26 0,-5 12 3 15,-1 0 4-15,-1-11 1 0,-4 11-8 16,-3 0-5-16,-6 0-12 0,0-4-7 16,-1 4-16-16,-3 0-24 0,-1 0-170 15,-2 0 71-15,0 0-50 0,0 0-64 16,0 0-157-16,0 0-228 0,0 0-264 16,0 0-187-16,0 0-130 0</inkml:trace>
  <inkml:trace contextRef="#ctx0" brushRef="#br0" timeOffset="56224.35">4285 8883 5471 0,'4'-2'74'0,"-1"-1"84"0,2-3 362 16,-5 3-84-16,0 3-301 15,0 0-45-15,0 0-30 0,0 0-1 16,-18 0-3-16,18 0 2 0,-20 25 3 0,5-25-10 16,-2 31-13-16,0-11-9 0,-28 28 6 15,25-22-23-15,0 0-9 0,2 1-4 16,4 0 3-16,4 0-6 0,0-2 4 16,5-1-2-16,2 1-8 0,3-3-5 15,0-2-10-15,23 12-36 16,-1-13 15-16,-22-12 27 0,29-4-1 15,-12-2-3-15,-1-1 2 0,9 0 2 16,-3-19 19-16,-13-3-1 16,-9 22 4-16,9-25 2 0,-9 11 12 15,0 1 11-15,0-1 7 0,0 1-2 0,0 1-12 16,-28-7 8-16,-16 8-12 16,26 11-18-16,1 0-3 0,2 0-3 15,2 0-19-15,3 0-35 0,10 0-43 16,-14 18-65-16,14-18-58 0,0 0-53 15,0 16-59-15,0-4-696 0,0-3-895 16</inkml:trace>
  <inkml:trace contextRef="#ctx0" brushRef="#br0" timeOffset="56556.49">4428 8674 6217 0,'0'0'29'0,"0"0"44"0,0 0 75 0,0 0 28 0,0 0 7 0,0 0-40 16,0 0-51-16,17 0-35 0,-17 0-22 15,28 0-1-15,-10 0-6 0,4 0 2 0,26 0 27 16,-23 21-36-16,-1-21-1 15,-2 29-4-15,-1-12-3 0,0 3 4 0,-4 4-5 16,2 2-1-16,-4 4 2 0,1 3-9 16,5 38 2-16,-14 2-9 15,-7-35-6-15,0-1-22 0,0 1-20 16,-31-1-21-16,-13 41-199 16,-11 0-269-16,21-40 115 0,-1 0-258 15,1-5-281-15,0-5-308 0</inkml:trace>
  <inkml:trace contextRef="#ctx0" brushRef="#br0" timeOffset="57332.8">5522 8593 3603 0,'0'-3'190'0,"0"1"190"0,0 1 122 0,0-2-9 16,0 1-105-16,0 1 34 0,0-1-314 16,0 2-32-16,0 0-18 0,0 0-1 15,-12 0 49-15,12 0-49 0,0 0 5 16,-16 20 2-16,9-20 12 0,-4 25 2 15,-15 11 80-15,8-12-76 0,1 2-3 16,-3 6-13-16,2 1-1 0,-3 2-16 16,-15 37 12-16,17-35-44 0,4 0-8 0,2 1 2 15,4-3-4-15,-1 36 0 16,9-36-9-16,1-2-2 0,0 0-17 16,0 0-29-16,31-2-31 0,3 23-163 0,-13-30 93 15,4-2-19-15,1-1-33 0,2-6-78 16,2-3-135-16,30 0-906 0,-30-12 554 15,-1 0-147-15,-2 0 244 0</inkml:trace>
  <inkml:trace contextRef="#ctx0" brushRef="#br0" timeOffset="57944.11">5540 8992 4496 0,'-4'-5'112'0,"2"-1"112"0,2 1 59 16,-1 0 38-16,1 0-72 16,0-8 53-16,0 10-271 0,0-1 16 15,0 1 14-15,19-2 6 0,-19 0-8 16,20 1-16-16,6-7 26 16,1 3-18-16,-16 5-32 0,0 0 0 15,-1 3 4-15,0 0-2 0,-3 0 10 16,-1 0 8-16,1 0 6 0,-2 20 3 0,0-20-1 15,5 19 29-15,-5 20-7 16,-1-21-41-16,-3 0-4 0,-1 1-10 16,0 18 6-16,0 1-7 15,-24-19-12-15,24-1 1 0,-17-4-1 16,3 11 2-16,14-7-2 16,-15-14 3-16,15-2 12 0,0-1 2 15,0-1-3-15,0 0-9 0,0 0-41 16,0-21 4-16,0 21-1 0,28-24-6 0,-28 7 2 15,26-2-9-15,-9-2 1 16,1-1 12-16,2-1 8 0,-1 0 13 16,-2-1 10-16,0 4 6 0,8-18 20 0,-15 23 9 15,-5 4 16-15,-5 1 22 0,0 3-5 16,0 1-6-16,0-3 40 16,-23 7-92-16,23 2 0 0,-17 0-1 15,17 0 0-15,-21 18 6 0,21-18-3 16,-45 50 14-16,45-33-18 15,-14 0-1-15,14-1-7 0,-6 0 3 16,6 2-1-16,0-1-1 0,0 1-5 16,0 18-50-16,22-4-90 15,-1-18 28-15,-21-2-37 0,26-1-48 16,-9-3-60-16,0-2-99 0,3-1-218 0,0-3-309 16,5-2-274-16,2 0-289 0</inkml:trace>
  <inkml:trace contextRef="#ctx0" brushRef="#br0" timeOffset="58210.21">6191 9033 5352 0,'-12'0'78'0,"0"0"111"0,3 0 86 0,-2 0 255 0,3 0-319 16,8 0-185-16,0 0-15 0,0 0 3 16,0 0 3-16,27 0-3 0,-27 0-1 15,38 0-5-15,-13 0-6 0,3 0 0 16,33 0-8-16,0-14-1 16,-34 14-13-16,-3 0-8 0,-5 0-22 15,-1-9-16-15,-5 9-7 0,-2 0-20 16,-4 0-51-16,-2-7-84 0,-3 7-177 15,1-6-350-15,-3-6-1601 0</inkml:trace>
  <inkml:trace contextRef="#ctx0" brushRef="#br0" timeOffset="58496.35">6340 8890 5896 0,'-6'0'99'15,"0"0"99"-15,1 0 74 0,1 0 6 16,1 0-76-16,1 0-77 0,1 0-63 16,1 0-12-16,0 0-33 15,0 0-15-15,0 0-2 0,0 0-1 0,0 0 12 16,0 0 5-16,0 0 5 0,0 0 3 16,0 20-8-16,0-20-8 0,0 29-3 15,0-11-5-15,0 26-4 0,0-20-4 16,0 0-12-16,0 2-21 0,0-1-40 15,0 1-58-15,0-2-63 0,0 1-82 16,0-1-117-16,0-2-239 0,0 14-1580 16</inkml:trace>
  <inkml:trace contextRef="#ctx0" brushRef="#br0" timeOffset="58883.84">6680 8878 5571 0,'9'0'131'15,"-6"0"2"-15,1 0 61 0,0 0-11 16,0-15 81-16,11 15-181 16,-8 0-55-16,4 0 10 0,0 0 3 0,2 0 5 15,1 0-2-15,3 0-6 0,-3 19-1 16,-2-19 7-16,2 18 2 0,-4-18 17 15,6 37 57-15,-16-6-31 16,0-17-57-16,0 5-3 0,-27-1-6 16,27 1 6-16,-24 18 4 0,1-19-21 15,23-2-11-15,-21-1-2 0,21-2-2 16,0-5-4-16,-14 0-4 0,14-3 1 16,0-1-4-16,0 0-3 0,0-3-4 15,24-1-60-15,37 0-41 16,-35 0 53-16,0-18-13 0,5 18-10 15,-4 0-26-15,0-17-23 0,-5 17-13 0,-2 0-22 16,-2-13-32-16,7 4-451 16,-8-4-832-16,-12 7 391 0,-3-3-151 15</inkml:trace>
  <inkml:trace contextRef="#ctx0" brushRef="#br0" timeOffset="59210.01">7012 8607 6225 0,'0'-13'55'0,"0"0"59"0,0 3 55 16,0-2 21-16,0 4-47 0,22-2 18 15,5 9-80-15,-12 1-41 16,3 0-7-16,3 0-7 0,2 17-2 31,103 63 53-31,-111-60-70 0,0-2-1 16,-2 6 2-16,-1 1-8 0,-2 4 4 15,5 37-3-15,-7 8-5 16,-8-35-13-16,0 0-13 0,0 0-12 16,-25 32-95-16,-24-7-105 15,26-31 64-15,-3-2-67 0,-3-2-65 0,-28 23-951 16,2-10-1114-1</inkml:trace>
  <inkml:trace contextRef="#ctx0" brushRef="#br0" timeOffset="59820.75">7829 8568 5128 0,'-9'0'103'0,"0"0"112"0,1 0 78 0,-4-19 273 16,7 19-293-16,5 0-206 16,0 0-25-16,0 0 15 0,0 0 23 0,0 0 2 15,0 0 6-15,30 0-24 0,-30 17-27 16,33-17-7-16,-11 19-10 0,29 9 1 15,6 8-24-15,-29-19 3 16,0 3-1-16,0 0-2 0,-2-2 10 16,-2 2-6-16,0-1 0 0,-4-4-1 15,-1 1 1-15,10 9-1 16,-11-6 2-16,-12-14-3 0,-3-1 0 16,-3-2-1-16,2 0 0 0,-2-2 6 0,0 0-7 15,0 0 9-15,0 0 3 0,0 0 3 16,0 0 17-1,-14 0 25-15,2 0-48 16,1 23-4-16,-22-6 4 16,-14 2-8-16,19-8 1 0,-3 2 0 15,0-1 1-15,-1 2-6 0,0-2-4 16,5 0-10-16,0 0-16 0,3-2-24 16,4-3-39-16,6 0-49 0,-5 1-294 15,14-4-184-15,5-1 131 16,0-3-299-16,0 0-223 0</inkml:trace>
  <inkml:trace contextRef="#ctx0" brushRef="#br0" timeOffset="60174.83">7689 9294 5269 0,'-14'6'96'0,"5"1"95"0,0-4 89 16,-7 1 290-16,7 0-255 0,7-4-229 15,2 0-18-15,0 0-17 0,0 0-10 16,0 0-8-16,0 0-3 16,25 0 39-16,2 0-60 15,41 0 7-15,-18 0-11 16,-23 0-4-16,0 0 1 0,31 0-5 15,-2-14 2-15,-27 14 2 16,-4 0 3-16,0 0-5 0,-5-7-3 16,-5 7-5-16,-3 0 0 0,-3-5-4 0,-3 5-8 15,-4 0-9-15,-1 0-20 16,-1 0-20-16,0 0-139 0,0 0 55 0,0 0-67 16,0 0-104-16,0 0-289 0,-18 0-352 15,18 0-251-15</inkml:trace>
  <inkml:trace contextRef="#ctx0" brushRef="#br0" timeOffset="60860.49">8822 8707 4532 0,'0'-6'256'0,"0"0"102"0,0 2 35 0,0 0-55 15,0 2-107-15,-9 1 12 0,9 1-185 16,-7 0-16-16,7 0 18 0,-6 0 36 16,-4 16 161-16,3-16-127 0,-3 19-21 15,-3-4-23-15,0 2-6 0,-2 6-23 16,-14 22 17-16,15-20-53 0,3 2-5 0,1 1-7 16,5-3 0-16,3 23 1 0,2-26-4 15,0-3-5-15,0 0 2 0,22-4-3 16,-22-3 0-16,40 5-5 0,-24-11-2 15,1-2-2-15,4-3-5 0,0-1 2 16,0 0 3-16,22-21-3 0,-26 21 11 16,2-22 1-16,-4 22 2 0,0-29 1 15,-5 10 0-15,6-24 4 0,-11 18 3 16,-3-2 14-16,-2 0 6 0,0-1 8 16,0-23 9-16,-28 31-37 0,28 3-10 15,-26 3-1-15,11 6-8 0,-1 3-29 0,-20 3-181 16,14 2 0-16,-1 0-80 0,-3 0-116 15,1 0-290-15,0 21-211 0,-21-6-1831 16</inkml:trace>
  <inkml:trace contextRef="#ctx0" brushRef="#br0" timeOffset="107613.6">2609 11462 1950 0,'0'-3'116'0,"-8"2"44"0,8 1 27 0,0 0-10 16,0 0-101-16,0 0 8 0,0 0 18 16,0 0 62-16,0 0 64 0,-4 0-9 15,4 0 108-15,-2 0-195 0,0 0-120 16,1 0 59-16,1 0-47 15,0 0 19-15,-1 0 45 16,0 0 92-16,1 0-115 0,0 0-4 0,0 0-53 16,0 0 1-16,0 0-2 0,0 0 2 15,0 10-1-15,0-10-1 0,0 0 36 16,0 6 3-16,24-6-31 16,-24 0 1-16,20 5 6 0,-20-5 9 15,23 4-24-15,-10-3 8 0,1 1-7 16,1-1 19-16,-3 2 32 0,17 1 63 15,-1-1 42-15,-16 0-98 0,0-2 1 16,-1 1-54-16,-3-1-9 0,1 1-4 16,-1 0 6-16,-2-1-3 15,1 1 5-15,0 1 11 0,0-2-23 0,8 5 24 16,3-1-6-16,-8-1-14 16,-1 0-2-16,3-1 3 0,11 3 14 15,1-1-3-15,-8-2-12 16,-2-1 1-16,2 1-4 0,0-1 5 15,4-2-2-15,-3 1-2 0,3 0 13 16,1-1-11-16,22 0 9 16,-1 0-5-16,-22 0 6 0,1 0-12 15,-3 0 8-15,-1 0 11 0,2 0 6 16,-4 0 7-16,2 0-1 0,-1 0 1 0,-1 0 10 16,14 0 33-16,3 0-44 15,-16 0-27-15,2 0 3 0,0 0 1 16,26 0 11-16,2 0-24 15,-24 0 3-15,0-13 4 0,2 13 0 16,-3 0 5-16,1 0-1 0,0 0-4 16,-2-8 3-16,2 8-5 0,-1 0 2 15,-1-7 3-15,2 7-8 0,18-6 3 16,-21 6 2-16,1-1 0 0,-3 0 0 16,1 1 0-16,-3 0-6 0,1-2 3 0,0 2 2 15,0 0-2-15,1-1 3 16,2 1 3-16,20-3 4 15,10-1-5-15,-24-1-2 0,2 2-3 0,0-2-2 16,3 0 5-16,1-1 1 0,2 2 2 16,-3 1-2-16,2-2-1 0,30 0-6 15,-2 4 6-15,-33 1 1 16,-1 0-2-16,0 0 6 0,-2 0-4 16,2 0-3-16,-3 0 5 0,2 0-2 15,1 0 1-15,0 0 2 0,30 0-5 16,4 0 16-16,-30 0 6 0,2 0 5 15,0 0-3-15,1 0 5 0,1 0-12 16,-4 0-14-16,1-12 5 16,0 12-7-16,-1 0-1 0,1 0 4 0,23-9-5 15,-31 9 5-15,2 0-3 0,-1 0-2 16,-2-3 4-16,-2 3-9 0,0-2 12 16,0 2-3-16,-2-2-4 0,3 1 7 15,-2 1-7-15,23-3 2 16,-1 2-5-16,-22-3 6 0,0 2-1 15,1 2 6-15,0-2-5 0,-1 1 3 16,2-1-3-16,0 0 0 0,0 1-1 16,3-1-2-16,25 0-6 0,-1-1 9 15,-24 2-2-15,1 1 1 0,-1-1 0 16,23 0 0 0,-2 1-2-16,-23 0 2 0,1 0 0 0,0-1 2 15,27 1-1-15,5 0 1 16,-25-2-1-16,-1 1-7 0,1-1 8 15,29 2-2-15,-2-1-1 16,-30 1-2-16,0-1-1 0,-2 1 4 16,0-1-3-16,0-1 6 0,-1 1 1 15,0-1 0-15,-1-2 1 0,2 3-8 16,0-2 2-16,1-1-2 0,29-3-2 16,-27 3 5-16,-1 1-3 0,-1-1 3 0,3 1 1 15,-4 1-5-15,3 1 9 16,-2 0-2-16,3-1-2 0,0 1 2 0,31-2-12 15,-6 3 3-15,-28 0 9 16,-2 0-7-16,-2 0 8 0,-2 0-4 16,19 0 8-16,1 0-13 15,-20 0 1-15,-1 0 2 0,3 0 9 16,-1 0-8-16,1 0 6 0,-1 0-3 16,2 0-8-16,3 0 7 0,1 0-4 15,31 0-8-15,5-13-7 16,-28 13 4-16,1 0-57 0,3-11-116 0,41 11-755 15,2 0-847-15,-40 0 745 16</inkml:trace>
  <inkml:trace contextRef="#ctx0" brushRef="#br0" timeOffset="111654.25">2782 11217 2967 0,'2'-5'19'0,"-1"0"30"0,3-1 54 0,-2 3-3 0,-2 0 9 15,3 0 103-15,-3 1-43 0,2 1 23 16,-2 1 42-16,0 0-21 0,0 0 59 15,0 0-222-15,0 0-13 0,0 0-1 16,0 0 53-16,0 0 56 0,0 0 159 16,-17 14-14-1,5 0-159-15,3 8-69 0,-36 26 108 16,24-28-125-16,1 1-8 16,-4 1 2-16,-20 24 27 0,-17 16 23 15,25-31 3-15,22-19-34 16,2-2-7-16,0-2 14 15,4-1-9-15,1-3 4 0,2-1 3 0,0-2-17 16,3 1-7-16,2-2-10 16,0 1-17-16,0-1-3 0,0 0-7 15,0 0-1 1,0 0-10-16,0 2 18 0,0 0 11 16,0 1 12-16,0 3 2 0,0 1-5 15,19 1-7-15,-19 2-5 0,16 0-4 16,-16 2-4-16,23 2-5 0,8 15-1 15,13 3 2-15,-21-17-2 0,5 1-7 16,3 0-4-16,3 1-25 0,37 16-133 16,-35-18 13-16,-1 4-56 0,-2 0-59 15,-2 0-168-15,-3-2-338 0,-2-2-262 16,-4 1-321-16</inkml:trace>
  <inkml:trace contextRef="#ctx0" brushRef="#br0" timeOffset="127285.76">3748 11344 3022 0,'0'-1'3'0,"0"-3"29"0,0 4 15 0,0-2 272 16,0 0-86-16,0 2 31 0,0 0-38 16,0-1-13-16,0 0-1 0,0 1 194 15,0 0-224-15,0 0-40 0,0 0-28 0,0 0-23 16,0 0-22-16,0 0 6 0,0 0-51 15,0 0 8-15,0 0 17 0,0 14 14 16,0-14 129-16,0 9-89 0,0-9-8 16,0 13-23-16,0-4-10 0,0 2-10 15,0 18 43-15,0-13-61 0,0 3-5 16,0 2-15-16,0 1 1 0,0 0-5 16,0 20 1-16,0-19-9 0,0-5-1 15,0 2 1-15,0-2 1 0,0 11 4 16,0-16-3-16,0-4-3 0,0 1 0 0,0-3-1 15,0-2 2-15,13 1 1 16,-13-3-4-16,0-3 1 0,0 1-4 0,0-1-3 16,0 0-13-16,0 0-133 0,0 0-3 15,0 0-73-15,0 0-97 0,0 0-176 16,0 0-132-16,0 0-683 0,-12 0 681 16,12 0 54-16,0 0-97 0</inkml:trace>
  <inkml:trace contextRef="#ctx0" brushRef="#br0" timeOffset="127612.6">3410 12181 4507 0,'-24'12'124'0,"11"-8"171"0,0-1 108 0,3-3 9 0,0 3-82 0,-6-1-48 0,14-2-249 0,-1 0-21 16,2 0-9-16,1 0 3 0,0 0-1 15,0 0-1-15,0 0-4 0,0 0 1 0,28 0 2 16,-28 0-5-16,35 0 1 16,17 0-8-16,-21-16-1 0,2 16-15 0,1 0-25 15,2-18-31-15,27 18-162 0,-37-13 70 16,-4 13-95-16,-3 0-154 0,-4-7-170 15,-3 7-66-15,0-4-913 0,-10 4 893 16</inkml:trace>
  <inkml:trace contextRef="#ctx0" brushRef="#br0" timeOffset="128023.3">3897 12056 3605 0,'7'-6'13'0,"-7"0"52"16,2 1 159-16,1-12 566 0,-1 11-440 16,0 1-134-16,3 0-129 0,0-2-58 15,4 2-16-15,6 0 74 0,-6 3-26 16,14 2 28-16,-18 0-81 16,10 17 16-16,-13-17-10 15,-1 0 9-15,-1 15 6 0,0-15 4 16,0 14 9-16,0 0-38 0,0-4-2 15,-23-2-1-15,23 2-2 0,0-2 3 0,-18 6 6 16,18-8-1-16,-12-1 1 0,12-1 0 16,0-1 3-16,0-2 3 0,0 2 21 15,0-3-15-15,0 0 1 0,0 0-7 16,0 0 7-16,20 0 12 0,3 0-13 16,-9 0-1-16,3 0 0 0,-3 0 2 15,2-12 3-15,7 12 48 0,-10 0-22 16,-6 0 0-16,-2 0-4 0,-5 0 8 15,4 18-8-15,-4 1 23 16,-25 24-70-16,25-27-3 0,-23 2-19 16,7-2-31-16,0 0-37 0,-1 0-55 15,-14 12-342-15,18-17 102 0,1-1-144 0,12-5-58 16,-14 0-40-16,14-5-205 0</inkml:trace>
  <inkml:trace contextRef="#ctx0" brushRef="#br0" timeOffset="128772.24">4689 11379 3064 0,'0'-3'96'0,"0"2"194"0,0-2 160 0,0 2 526 0,0 0-361 0,0 1-417 15,0 0-45-15,0 0-19 0,0 0-5 16,0 0-15-16,0 0-10 0,0 0-19 16,0 0-8-16,0 0-13 0,0 0-6 15,0 0 40-15,0 0-35 16,0 0-44-16,0 0 6 0,0 0 34 15,0 0 17-15,0 0-49 16,0 0-6-16,0 0-10 0,0 0-2 0,0 0 3 16,0 14 21-16,0-14-16 15,0 15-6-15,0-15-4 0,0 22-1 0,0-9-3 16,0 3-1-16,0-1-1 0,0 3 2 16,0-1-1-16,0 1 2 0,16 15-6 15,-16-3-14-15,13-18-1 16,-13-4-13-16,0 2-19 0,10-2-25 15,-10-2-32-15,4-2-32 0,-4 0-25 16,4-2-33-16,-2 4-298 16,-2-3-442-16,2-1 155 0,0 1-257 15,-1-1-108-15</inkml:trace>
  <inkml:trace contextRef="#ctx0" brushRef="#br0" timeOffset="129082.2">4591 12114 4066 0,'-8'0'123'0,"0"2"187"0,1-2 109 0,0 0 332 0,3 2-504 16,4-2-226-16,0 0-8 0,0 0 8 16,0 0 5-16,0 0-10 0,0 0-5 15,0 0-2-15,0 0-8 0,15 0 3 16,1 0-2-16,11 0-25 16,-11-18-31-16,4 18-45 0,0 0-69 15,19-13-596-15,-6 1-969 16,-20 12 520-16</inkml:trace>
  <inkml:trace contextRef="#ctx0" brushRef="#br0" timeOffset="129486.53">4832 12029 3661 0,'0'0'439'32,"92"-45"1253"-32,-84 45-1626 15,9 0 92-15,-5 0 6 16,-8 17-88-16,-1-17 9 0,0 14 11 16,-2 18 156-16,-1-15-202 15,0-1-12-15,-18 2-2 0,18 3-5 16,-19 21-9-16,-1-3-26 15,2-23 5-15,18 0 1 0,0-5 1 0,-11-3-2 16,11-1 1-16,0-3 1 0,0-1-1 16,0-2 3-16,19-1-4 0,8 0-10 15,14 0-56-15,-19 0 4 16,5-18-31-16,2 18-6 0,2 0 6 16,1-15 21-16,2 15 38 0,-1 0-11 15,0-11-28-15,2 11-23 0,28 0-116 16,-16 0-248-16,-31 0-66 15,-6 0-257-15,-2 0-174 0,-2 0-200 16</inkml:trace>
  <inkml:trace contextRef="#ctx0" brushRef="#br0" timeOffset="130263.61">5752 11332 2993 0,'0'-4'0'0,"0"1"29"0,0-2 16 0,0-1 221 0,0 1 16 0,0 2 101 16,0-2-14-16,0 2 6 0,0 1-63 15,0-5 134-15,11 2-276 0,-11 2-38 16,0-2-19-16,0 0 12 0,6-5 103 16,-2 5-107-16,-4 0-2 0,4 1 0 15,-3 1 3-15,-1 2-19 0,1-1 67 16,-1 2-105-16,0 0-13 0,0 0-20 15,0 0-10-15,0 0-13 0,0 0-9 16,0 0 5-16,0 0 9 0,0 20 9 16,0-20 2-16,0 36 19 0,0-18-28 0,0 4-3 15,0-1-4-15,0 2-3 16,0 1-3-16,0 21 1 0,0-23 0 0,14-1-2 16,-14-2-1-16,13 29-23 15,-5-35-2-15,-8-1-13 0,12 9-99 16,-8-15 31-16,-1 1-25 15,6 7-345-15,-9-12 306 0,2 2-48 16,-2-4-133-16,2 4-880 0,0-4 501 16,0 1-142-16,1-1 171 0,0 0-73 15</inkml:trace>
  <inkml:trace contextRef="#ctx0" brushRef="#br0" timeOffset="130575.35">5639 12041 3328 0,'-11'3'310'0,"8"-3"70"0,-2 0 96 0,3 0-67 0,0 0-88 0,1 0-12 0,1 0-226 0,0 0-5 16,0 0-7-16,0 0 5 15,0 0-18-15,0 0 18 0,0 0-57 16,0 0-6-16,0 0 0 0,0 0-1 0,0 0-4 16,18 0 1-16,2 0-8 0,-4 0-6 15,2 0 1-15,3 0-9 0,27 0-99 16,-24-14 6-16,2 14-50 0,-3 0-23 16,-1 0-80-16,-3 0-92 0,8 0-565 15,-17-9 473-15,-4 9 91 0,-2 0-201 16,-3 0-57-16</inkml:trace>
  <inkml:trace contextRef="#ctx0" brushRef="#br0" timeOffset="130885.04">6047 11936 4321 0,'0'-2'108'0,"0"1"175"0,0-1 111 16,0-6 610-16,0 7-764 15,0 1-141-15,0 0 15 0,0 0 17 16,0 0 13-16,0 0-13 0,0 0 56 16,0 0-125-16,0 0-9 0,0 0-13 15,0 0-2-15,-12 0 37 0,12 15-28 0,0-15 1 16,0 14-8-16,0 0-11 16,0 0-15-16,0 21 3 0,0-15-12 15,0 2-1-15,20-1-4 0,-20-1-1 0,0-2 1 16,12 20 4-16,-12-20-13 0,14 0-18 15,-14-4-28-15,11-1-37 0,0 12-218 16,-6-16 88-16,-3-1-46 0,3-2-69 16,-2-2-223-16,0-1-192 0,1-3-1688 15</inkml:trace>
  <inkml:trace contextRef="#ctx0" brushRef="#br0" timeOffset="131832.7">6899 11328 2950 0,'0'-3'0'0,"0"-3"17"0,0 2 9 0,0-3 22 0,0 0 37 0,0-8 156 15,0 5-73-15,0 2 66 0,0-3 48 16,14 1 57-16,-14 2 22 0,12-13 208 16,-12 11-355-16,7 2-38 0,-7 1-13 15,5 3-7-15,-2-5 94 0,-3 7-151 16,0 2-5-16,0-2-4 0,0 2 6 16,0 0 0-16,0 0 68 0,0 0-101 15,0 0-17-15,0 0-13 0,0 0-10 16,0 0-13-16,0 13-1 0,0-13-9 15,0 0 0-15,0 0 4 0,0 8 6 16,0 3 20-16,0-2-16 0,-12 0-4 16,12 4-3-16,0 2-1 0,0 2-4 0,0 18 3 15,0-16-7-15,0 32-2 16,0-33 2-16,0-3-6 0,0 1-15 16,0-1-27-16,14 28-271 15,-4-5-175-15,-10-28 228 16,0-1-133-16,10 6-899 0,-1-10 541 15,-2 0-117-15,-1 1 213 0</inkml:trace>
  <inkml:trace contextRef="#ctx0" brushRef="#br0" timeOffset="132312.85">7016 12016 3482 0,'0'-13'128'0,"0"1"610"0,0 12-290 0,0-8-53 0,0 8-132 0,0 0-41 0,0 0 68 15,-16 0-166-15,16 0-9 0,0 25-10 16,-14-25-7-16,14 26-19 0,-14 11 46 15,2-17-75-15,6 1-7 0,2 0-8 16,4 69 41 0,0-74-67-16,0-4-5 0,21-1-2 15,-21-1-2-15,15 4 0 0,3-9-2 16,33-3-6 0,41-80-4-1,-83 63 10-15,0-2 0 16,-4 0 0-16,2-24-4 0,-7 22 4 0,0-2-1 15,0 2 3-15,0 3-1 16,-21 2-1-16,0-6-6 0,21 15 2 16,-32 2-4-16,14 3-19 0,-3 0-20 0,1 0-30 15,-22 0-152-15,22 18 75 16,4-18-47-16,2 0-87 0,4 21-169 0,-1-4-827 16,11-17 567-16,0 13-70 0,0-13 136 15</inkml:trace>
  <inkml:trace contextRef="#ctx0" brushRef="#br0" timeOffset="133171.31">7953 11185 3079 0,'2'-3'38'0,"1"2"32"0,-3-2 68 0,0 0 150 16,0-1 84-16,0-8 389 0,0 8-469 15,0-1-70-15,0-1-34 0,0 2 2 16,0-4 149-16,0 5-191 0,-13 0-25 15,13 3-24-15,0 0-10 0,0 0-15 16,0 0 45-16,-6 0-67 0,6 0-4 16,0 0-3-16,0 0 1 0,0 0-2 15,0 0 32-15,0 0-28 0,-3 17 7 16,3-17-3-16,0 14-4 0,0 11 9 0,0-10-38 16,0 2-1-16,0 2-8 15,0 1-2-15,0-1-5 0,0 23-2 0,0-24-1 16,0 1 0-1,17 39-10-15,-4-39-64 0,-13-10 6 16,7-3-32-16,-7 1-27 0,0-2-29 16,4 4-176-16,-4-6 155 0,0-1-36 15,3 1-71-15,-3-2-131 0,1 1-149 16,2 4-677-16,-2-4 427 0,1 2 152 16</inkml:trace>
  <inkml:trace contextRef="#ctx0" brushRef="#br0" timeOffset="133544.39">7914 11996 4246 0,'0'-15'204'0,"10"15"120"0,-10-13 54 0,0 13 1 0,0 0-124 0,0 0-70 16,0 0-48-16,0 0-13 0,0 0-10 15,0 0 77-15,0 0-46 16,-12 0-86-16,12 0-5 0,0 0-3 16,0 0 72-16,0 13-38 15,0 0-70-15,0-4-9 0,0 3 1 16,0 17-1-16,19 5-5 15,-19-15 2-15,0-1 1 0,0 1 3 16,13 0-10-16,-13-1 3 0,0 0-6 16,9-4-29-16,-9 1-30 0,5 8-198 15,-3-6-124-15,1-13 150 16,-1 0-76-16,-1-2-133 0,1-1-239 16,2-1-1479-16</inkml:trace>
  <inkml:trace contextRef="#ctx0" brushRef="#br0" timeOffset="134412.44">8889 11101 3313 0,'0'-1'54'0,"9"-5"426"0,-9 5-73 0,0-3 11 0,4 2-80 16,-4-2-64-16,0 3-103 0,3-6 17 15,-3 7-111-15,0 0 8 0,0 0-7 16,0 0-4-16,0 0 45 0,0 0-60 0,0 0 10 16,0 0-5-16,0 0-3 0,0 0-13 15,0 0 12-15,0 0-21 0,-11 15 11 16,11-15 8-16,0 0 2 0,0 16-9 16,0 4 46-16,0-7-54 0,0-1-7 15,0 3-11-15,0 1-9 0,0 21 4 16,0-17-17-16,13 0 3 0,-13 2-4 15,0 0 3-15,0 0-1 0,12 21 2 16,-5-21-3-16,8 46-14 16,-12-57-12-16,2 9-30 15,-2-8-94-15,-2-7 19 0,0-2-49 16,0-1-26-16,2 3-974 16,1-3-1962-16</inkml:trace>
  <inkml:trace contextRef="#ctx0" brushRef="#br0" timeOffset="134878.76">8775 12057 4881 0,'20'0'106'0,"-20"0"69"0,0 0 43 0,0 0 20 16,13-23-85-16,-3 8 18 15,6-3-43-15,-5 18-48 0,1-15 7 16,1 15-8-16,-1-13 1 0,2 13-7 16,-2-7-7-16,18 7 90 15,-24 0-113-15,1 0 5 0,-2 0 12 16,-2 18 3-16,0-18 6 0,-2 22-13 15,-1-9-15-15,0 5-7 0,0 0-14 16,0 21 12-16,-21-2-20 0,21-21-11 16,0-2 2-16,-14-3 1 0,14 8-2 15,0-8-8-15,0-7-2 16,0-2 5-16,0-1-6 0,0 0-25 16,28-1-46-16,2 0 25 15,-12 0-14-15,5-16-8 0,0 16-27 16,2 0-17-16,-1-16-22 0,2 16-22 15,44-14-436-15,-51 14 333 16,-2 0-158-16,-3-8-219 0,-2 8-303 0,-5 0-229 16</inkml:trace>
  <inkml:trace contextRef="#ctx0" brushRef="#br0" timeOffset="137126.88">9762 11178 2662 0,'0'-2'15'0,"0"-1"33"0,0 1 23 0,-9-13 123 15,5-2-114-15,4 10-52 0,-3 3 28 16,2-2 37-16,0 4 16 0,0 0 44 16,1-5 235-16,-1 5-135 0,1 1-11 15,0-1 0-15,0 0-23 0,0-1 98 16,0 3-199-16,0 0-8 0,0 0-6 15,0 0 2-15,0 0-21 0,0 0 34 16,0 0-82-16,0-2-13 0,0 0-3 16,0-1-2-16,0 1 0 0,13-5 33 15,-13 5-21-15,0 1 14 0,0 0 0 16,0 1-2-16,0 0 22 0,0 0-40 16,0 0 1-16,0 0-3 0,0 0-5 15,0 0-2-15,0 0 15 0,0 0 7 0,0 0 10 16,0 0 5-16,0 16-9 0,0-16-16 15,0 15 28-15,0-15-24 0,0 19-3 16,17-7-4-16,-17 0-3 0,0 18 8 16,15-12-22-16,-15 1-5 0,0 2 1 15,9-3-6-15,-9 1 2 0,7 16 4 16,1-18-2-16,-6-1 0 0,1-2-4 16,-1-1 2-16,2-4 0 0,-1 10 1 15,-1-13-2-15,-1 0 0 0,0-2-1 0,-1-1-2 16,1 1-1-16,-1-4-4 15,0 0-19-15,0 0-21 0,0 0-38 0,0 0-36 16,1 0-290-16,-1 0 62 0,0 0-166 16,0 0-104-16,0 0-82 0,1 0-78 15</inkml:trace>
  <inkml:trace contextRef="#ctx0" brushRef="#br0" timeOffset="138319.53">9837 11819 3264 0,'0'-11'44'0,"0"11"117"0,0-7 516 16,0 0-306-16,0 5-105 0,0-3-126 15,0 1-68-15,0-7-32 0,0 5 8 16,22 0 11-16,-22-1 7 0,15 0 14 16,-15 0 10-16,32-4 84 0,-22 6-114 15,2 3-9-15,-1-1-8 0,-1 2-2 16,-1 1 2-16,5 0 20 0,-9 0-43 0,-1 0-1 16,-2 0 0-16,2 18 11 15,-3-3 39-15,-1-15-44 0,0 22-10 16,0-8-3-16,0 1-9 0,0-1 4 0,-17 18 2 15,17-17-3-15,-20-3-6 0,20-1 0 16,0-3-1-16,-14-2 0 0,14 0 33 16,0-5-3-16,0 0 4 0,0-1-8 15,0 0 0-15,0 0 10 0,0 0-24 16,0 0-5-16,0 0-2 0,0 0-1 16,0 0 1-16,18-16 12 0,0 16-3 15,-6 0 4-15,2 0-5 0,-3 0 4 0,-1 0-1 16,9 0 21-16,-10 0-11 15,-4 0-7-15,2 0 2 0,-3 0-3 16,4 21 9-16,-7-7-15 0,3-14 0 0,-4 15-3 16,0-3 0-16,0-1-6 0,0 9-6 15,0-10-1-15,0 0-1 0,-23 0-29 16,23-2-34-16,-25 1-52 0,-9 6-296 16,13-9 82-16,-2 0-147 0,1-2-108 15,-1-2-88-15,-18-1-894 0,22-1 840 16</inkml:trace>
  <inkml:trace contextRef="#ctx0" brushRef="#br0" timeOffset="139054.26">10819 11218 2940 0,'-17'0'63'0,"17"-17"-22"0,0 17 13 0,0 0-20 15,0-18-15-15,0 18 8 0,0-14 53 16,0 1 21-16,0 13 54 0,0-12 73 15,0 7-14-15,0-2 46 0,0 1 238 0,0 4-252 16,0 0-24-16,0 0-15 0,0 0 7 16,0-1 134-16,0 2-214 0,0 1-21 15,0 0-18-15,0 0-8 0,0 0-21 16,0-2 40-16,0 2-53 0,0-1 9 16,0 0-1-16,0 0 5 0,0 0-6 15,0 1 23-15,0 0-59 0,0 0-9 16,0 0-8-16,0 0-4 0,0 0 4 15,-12 0-1-15,12 0 3 0,0 0 1 16,0 18-4-16,0-18 0 0,0 27-1 16,0-15 0-16,0 1-4 0,0-1-2 15,0-1 0-15,0 19 1 0,15-17-17 0,-15 0-40 16,0 2-47-16,0 0-53 16,0 1-46-16,8 13-326 0,-8-14 81 0,6 0-186 15,-6-1-104-15,3 1-360 0</inkml:trace>
  <inkml:trace contextRef="#ctx0" brushRef="#br0" timeOffset="139550.12">10663 11754 3527 0,'0'2'0'0,"0"1"375"0,0-1 38 0,0-2 27 16,0 3-96-16,0 1-119 0,0 0-98 16,0 6 30-16,0-3-92 0,0-2-16 15,16 2-23-15,-16-1-4 0,16 5 5 16,-16-6-19-16,15 0-5 0,-7 0 0 16,0-3 2-16,3 0-2 0,8-2 2 0,-9 0-1 15,-1 0-2-15,1 0 3 16,0 0-9-16,-1-22 3 0,6 7 2 0,-7 15 1 15,10-42 4-15,-15 31-6 16,4-18 55-16,-5 20-2 16,-2 1 17-16,1 4 10 0,-1 0 7 15,0-2 64-15,0 3-95 0,0 2-15 16,0 1-11-16,0 0-5 0,0 0-10 16,0 0-7-16,0 0 1 0,0 0 10 15,0 0 9-15,0 17 3 0,0 4 10 16,0-8-23-16,0 4-4 0,0 1 0 15,0 4-7-15,14 41-5 16,-14-43 0-16,13 0-3 0,-4 17-37 16,-9-21-22-16,7-3-40 0,-7 3-38 15,22 24-508-15,-19-30 229 16,2-2-142-16,9 10-1561 0,-9-17 1500 16</inkml:trace>
  <inkml:trace contextRef="#ctx0" brushRef="#br0" timeOffset="140250.87">11662 11037 2551 0,'0'-1'11'0,"0"-7"-70"0,0 6 6 0,0 0 16 0,0 2 37 0,0-3 17 0,0 3-1 0,17 0 25 16,-17 0-1-16,17 0 38 0,-17 0 27 0,0 0 2 16,10 0-31-16,-10 0 72 0,0 0-88 15,0 12 149-15,0-12-80 16,0 0 133-16,0 0 18 0,0 0 1 16,0 0 139-16,0 0-223 0,0 0 10 15,0 0 3-15,0 0-17 0,0 0-30 16,0 0 70-16,0 0-138 0,0 0-17 15,0 0 2-15,0 0-8 0,0 0 42 16,0 0-35-16,0 0-21 16,0 0-25-16,0 0 6 0,0 0 0 15,0 0-1-15,0 0-13 0,0 20-4 16,0-1-12-16,0-19-3 0,0 23 1 0,0-8-1 16,0 22 4-16,0-16-9 0,19 1 1 15,-19 5-3-15,0 0 0 0,9 1-3 16,-9 28-52-16,7-28-31 0,-7-3-57 15,0-1-66-15,6-3-123 0,-6 0-182 16,5 15-922-16,-3-22 411 0,-1 0 165 16</inkml:trace>
  <inkml:trace contextRef="#ctx0" brushRef="#br0" timeOffset="140702.91">11785 11736 3546 0,'-20'0'97'0,"20"0"100"0,-12 0 46 0,12 0-5 0,0 0-82 0,-15 0-29 0,7 17-102 16,8-17 18-16,-5 0 6 0,5 16 39 15,0-16 21-15,0 14 166 0,0 0-128 16,0-5-10-16,0 0-9 0,0 1-12 16,17 9 65-16,-17-9-115 0,0 0-15 15,12-1-16-15,-12 1-4 0,11-4 1 16,2 6 17-16,-6-5-28 0,0 0-7 15,2 0 7-15,-2 2-2 0,11 10 33 16,-12-9-33-16,1 2 3 0,-2 0-4 0,-2 0-4 16,-2 0 0-16,1 10-1 15,1-12-9-15,-3 15-17 0,0-18 9 16,0-1-9-16,0-1-41 0,-22-1-77 16,9-1-500-16,13-2 37 0,-19-1-80 15,19 0-63-15,-20 0-212 0,8 0 239 16</inkml:trace>
  <inkml:trace contextRef="#ctx0" brushRef="#br0" timeOffset="140864.23">11725 11883 3879 0,'0'-9'187'0,"0"3"91"0,0-14 444 15,0 15-662-15,0 2-42 0,16-2-20 16,-16 2-2-16,43-7-26 0,-26 6 11 15,6 0-51-15,3-2-96 0,2-1-144 16,27-5-542-16,-27 3 474 0,3-2 64 16,0 1-226-16,-2-2-70 0</inkml:trace>
  <inkml:trace contextRef="#ctx0" brushRef="#br0" timeOffset="141691.14">12437 10919 2990 0,'0'0'42'0,"0"0"12"0,0 0 23 0,0 0 65 16,0 0-77-16,0 0-4 0,0 0 49 15,0 0 22-15,0 0 39 0,0-12 186 16,0 12-218-16,0 0-11 0,0-8 29 16,0 8 14-16,0 0-1 0,0-7 112 15,0 7-209-15,0-3-19 0,0 3-32 16,0 0-4-16,0 0 57 0,0 0-23 16,0 0 3-16,0 0 11 0,0 0 30 15,0 0 15-15,0 0 82 0,0 18-130 16,0-18-12-16,-7 0-8 0,7 18 0 0,0-18-9 15,-5 25 14-15,1-15-32 0,2 2-3 16,2-1-6-16,-2 0-3 0,2 13 0 16,-2-13-2-16,2 0-2 0,0 0-1 15,0 2 5-15,0-2-2 0,0 11 2 16,0-11-5-16,0 1 0 0,0 2-11 16,0-1-21-16,16 1-40 0,-16 15-230 15,11-13 29-15,-11-3-166 0,10 1-146 16,-10-3-137-16</inkml:trace>
  <inkml:trace contextRef="#ctx0" brushRef="#br0" timeOffset="142260.38">12454 11543 3455 0,'0'0'771'0,"0"-9"-33"0,0 9-547 0,0 0-93 0,0 0-66 15,0 0 36-15,0 0 50 0,-15 0 173 16,15 22-165-16,-14-22-17 0,14 27-7 0,-17-10 10 16,8 4-15-16,-9 27 60 15,11-20-102-15,0-1-12 0,2 2-9 0,1 0-8 16,2 24 16-16,2-30-31 0,0 0 2 15,0-3-4-15,0-3-3 0,20-2-3 16,-20 3-2-16,23-9-2 0,-23-3 1 16,18-4-2-16,-18-2-3 0,24 0 1 15,-1 0-3-15,-8-20 3 0,-3 20 3 16,-1-15 2-16,0 15 0 0,5-18 6 16,-12 2-6-16,-1 16 3 0,-1-16 0 15,-2 16 1-15,0-17-2 0,0 5-6 16,-18 6-1-16,18 2 0 0,-26 1-1 15,11 3 4-15,-2-1-9 0,-26 1-78 16,23 0-12-16,-1 0-49 0,3 17-56 0,5-17-121 16,-9 0-848-16,17 16 414 0,5-16-241 15,-2 0 197-15</inkml:trace>
  <inkml:trace contextRef="#ctx0" brushRef="#br0" timeOffset="154410.21">7878 11353 843 0,'-2'11'40'0,"0"-11"54"0,-4 0 45 0,1 0 18 0,-8 6 100 15,-3-4-90-15,7 1-87 16,2-3-2-16,0 1 68 0,1-1-4 15,0 0 8-15,2 0 12 0,0 0-27 16,2 0 10-16,-1 0-7 0,3 0-57 16,-2-12 16-16,2 12 42 15,-2 0 33-15,2 0-14 0,-1 0-37 16,1 0-37-16,-2 0-57 0,-2 0 2 16,3 0-44-16,-2 0 30 15,1 0-30-15,0 0 42 0,-1 0 38 16,1 0-3-16,0 0 38 0,-1 0-8 0,1 0-5 15,1 0 126-15,0 0-73 16,1 0-109-16,-1 0-13 0,1 0-18 16,-2 0 16-16,2 0-8 15,0 0 13-15,0 0 17 0,0 0 15 16,0 0 31-16,0 0-8 0,0 0-22 16,0 0-24-16,0 0-16 0,0 0-13 15,0 0 19-15,0 0 9 0,16 0 34 16,-16 0-43-16,18 0-13 0,-18 0 2 15,19 0-5-15,-6 0 1 0,0 0 14 0,2 0-15 16,0 0 7-16,2 0 10 0,-2 0 2 16,16 0 41-16,-2 0 0 15,-15 0-29-15,-3 0-4 0,10 0 25 16,-9 0-1-16,-6 0-33 16,-3 0-10-16,0 0 0 0,1 0-2 15,1 0 2-15,3 0-8 16,-1 0-3-16,0 0 11 0,1 0-2 15,3 0-1-15,1 0-4 0,1 0 1 16,1 0-6-16,1 0 12 0,16 0 33 16,-3 0 5-16,-16 0-34 15,2 0-12-15,-2 0-8 0,2 0 0 16,-1 0 6-16,1 0-2 0,2 0 6 0,-2 0-4 16,3 0-2-16,16 0 18 15,3 11 0-15,-18-11-23 0,-1 0 3 16,2 0 13-16,-2 7-6 0,4-7 0 15,-2 0 10-15,1 0-7 0,0 0 9 16,1 0 7-16,21 4 5 16,-3-4-15-16,-20 0-7 0,-2 0-9 15,3 0 5-15,-1 0 3 0,18 0 4 16,0-15-7-16,-18 15-4 16,-2 0-2-16,0 0 0 0,-3-9-1 15,2 9 3-15,-3 0 1 0,2 0 1 0,-4 0 3 16,0 0-1-16,10 0 1 15,0 0-1-15,-12 0-7 0,2 0 8 16,1 0-8-16,13 0 7 16,4 0-5-16,-15 0 1 0,2 0 3 15,-2 0-5-15,15 0 9 16,-2 0-5-16,-13 0-1 0,2 0 0 16,-3 0 2-16,4 0-3 0,1 0 5 15,20 0-8-15,-21 0 3 0,4 0-3 0,0 0 8 16,2 0-5-16,-1 0 4 0,0 0-3 15,-2 0-2-15,3 0 7 0,0-14 2 16,-2 14 0-16,-2 0 3 0,15 0-6 16,-18-9-3-16,0 9-4 0,0-5 9 15,-1 5-3-15,2-3-2 0,-1-2 0 16,2 4-5-16,1-2-1 0,-2-1 0 16,22 0 5-16,-3-3 1 15,-21 6 5-15,3 0-2 0,-3-1 0 16,1 2-2-16,16-3-8 15,3 0 12-15,-15 3-5 0,0-3-1 0,2 2-3 16,49-6 1 0,-22 0 6-16,-27 4 0 15,-1-1-7-15,15 0-3 16,7 0 4-16,-11 1 7 16,-24 1-9-16,1 2 2 0,0-2 3 15,1 2-2-15,-1 0 1 0,3-1-3 16,0-2 3-16,18-1 7 15,1 2-5-15,-13 0-10 0,-3 1 3 16,3 0 10-16,-3 1-6 0,2 0 4 16,-1 0 0-16,1 0-6 0,0 0 3 15,0 0-1-15,18 0-5 0,-1 0 10 16,-19 0 2-16,-1 0-1 16,0 0-3-16,0 0-3 0,-1 0-2 0,14 0-1 15,0 0 9-15,-13 0-8 16,0 0 3-16,0 0 0 0,15-12 3 15,1 12-3-15,-14 0-3 16,-1 0 3-16,12-8-1 16,-4 8-8-16,-12 0 9 0,1 0 3 15,-1 0-2-15,0 0 4 0,16 0-1 16,0 0-2-16,-15 0-2 16,3 0 3-16,-1 0-1 0,0 0-2 0,-1 0-2 15,1 0 6-15,1 0-8 0,2 0 6 16,2 0 3-16,15 0-2 15,2 0-4-15,-19 0-1 0,1 0 5 16,-2 0-1-16,14-13 4 16,-2 13-5-16,-13 0-3 0,-3 0 6 15,2 0-1-15,-3-7-5 0,2 7 6 16,1 0-6-16,-1 0 0 0,1 0 2 16,-1 0-2-16,2-3 3 0,14 3 1 15,-3-3 2-15,-11 3-8 16,-3-2 3-16,2 2 0 0,-2 0 1 15,12-1 1-15,-14 1-1 0,2 0-7 0,-4 0-11 16,1 0-20-16,-2 0-30 0,1 0-20 16,-1 0-47-16,0 0-67 0,1 0-173 15,1 0-249-15,8 0-1469 16</inkml:trace>
  <inkml:trace contextRef="#ctx0" brushRef="#br0" timeOffset="156295.56">11640 11132 2535 0,'-2'0'0'0,"1"0"20"0,-1 0 3 0,2 0 0 16,-4 12 34-16,-3-12-16 0,4 0-8 15,1 0-30-15,-3 0 26 0,2 0 3 16,-2 9-11-16,3-9-17 0,0 4 3 16,0-4 0-16,1 4 14 0,-1-1 3 15,2-1 76-15,0 0-68 0,0-2 35 16,0 1-48-16,0 2 21 0,0-2 24 16,0 2 30-16,0-1-31 0,0 1-10 15,0-1 31-15,0 0 46 0,0 2 1 16,14-3 218-16,-1 1 120 0,2-2-315 15,-6 0 12-15,1 1-3 0,0-1-5 16,3 0-25-16,17 0 57 0,-11 0-124 16,-2 0-10-16,1 0-17 0,1 0-7 15,14 0 11-15,-19 0-18 0,3 0-4 16,1 0 6-16,-2 0-2 0,0 0-8 16,29 0 24-16,-22 0-22 0,1 0-6 15,3 0-3-15,-2 0-1 0,28 0 13 16,2 0 1-16,-4 0 2 15,-24 0-4-15,0 0-2 0,-2 8 2 16,2-8-1-16,-3 0-9 0,25 0 11 0,-26 0-13 16,-1 0-2-16,1 0-1 15,-3 0 2-15,18 0 8 0,-19 0-11 0,-4 0-2 16,5 0 1-16,-2 0-3 0,1 0-3 16,20 0-3-16,-23 0 4 0,2-11 1 15,1 11 3-15,3 0-1 0,-2 0 2 16,21 0-7-16,-21 0 4 0,4 0-3 15,-1 0 6-15,0 0-1 0,15 0-3 16,-21 0 0-16,1 0-1 0,3 0 4 16,-4 0-5-16,0 0 1 0,18 0 2 15,-19 0 0-15,0 0-1 0,2 0-1 0,-3 0 1 16,0 0 1-16,13 0 8 16,-14 0-5-16,-1 0 0 0,3 0 2 0,-3 0 2 15,18 0 5-15,-14 0-11 0,0 0-2 16,4 0 0-16,-1 0-3 0,0 0 3 15,25 0-3-15,-22 0 3 0,-1 0-1 16,0 0 3-16,1 0-2 0,-3 0 2 16,16 0 2-16,-18 0-1 0,0 0-1 15,-3 0 1-15,2 0-4 0,20 0-3 16,-21 0 1-16,4 0 6 0,-1 0 0 16,0 0-2-16,0 0 2 0,16 0-1 15,-18 0-1-15,2 0-2 0,-1 0 0 0,-2 0 0 16,2 0 0-16,16 0 2 0,-18 0-2 15,3 0 2-15,-2 0 0 0,4 0-4 16,20 0 0-16,-23 0 2 0,3 0 1 16,-1 0-2-16,0 0 7 0,0 0-7 15,16 8 6-15,-17-8-5 0,0 0 3 16,1 0 1-16,1 0-3 0,-1 0-1 16,27 0 2-16,-26 0-3 0,2 0 5 15,-1-15-1-15,34 15-7 16,-43 0 1-16,5 0 5 0,14-7 1 15,-17 7 0-15,3 0-3 0,0 0-3 0,0-4 5 16,0 4 2-16,14-5 1 0,-17 3-2 16,1 1-4-16,1-4 4 0,0 3-3 15,17-4 0-15,-17 2 2 0,1 1-4 16,0 2 2-16,0-3-1 0,3 2 1 16,19-1 2-16,-20 1 0 0,0 1-2 15,-2 1-4-15,4-1 4 0,13-1-3 16,-18 2 0-16,-3-2-4 0,-2 2-5 15,0 0-2-15,-3 0 4 0,2 0 4 16,-5 0 11-16,-4-1-1 0,-2 1-2 16,2 0 1-16,-2-1-8 0,0 1-74 0,0-2-25 15,0 2-65-15,0-1-117 0,0-1-176 16,0-1-822-16,0 1 480 0,-20-2 48 16,20 1 48-16</inkml:trace>
  <inkml:trace contextRef="#ctx0" brushRef="#br0" timeOffset="157680.65">13243 11001 2927 0,'-2'-5'13'0,"2"2"20"0,0-6 105 0,0 6-29 0,0-2 13 15,0 3 61-15,0-2 53 0,0 2 56 16,0-4 490-16,0 4-447 15,0 2-69-15,0 0-71 16,0 0-103-16,0 0 6 0,0 0-10 16,0 0 7-16,0 0-12 0,0 0 53 15,0 0-87-15,0 0-16 0,0 0-11 0,0 0-7 16,0 0 25-16,0 0-10 16,0 15 4-16,0-15-3 0,0 15-4 15,0-4-11-15,0 32 14 0,0-27-26 16,0 18-2-16,0-16 0 0,0 0-1 15,0-1 0-15,0 2 2 0,0-1-4 16,0 20 0-16,0-21-1 0,0 0-3 16,13 21-65-16,-13-26 30 15,10-3 0-15,-10 1-11 0,0 2-104 16,6-2-162-16,-6-4-419 16,0-3 173-16,0-3-117 0,0 0-99 0,0 0-86 15,0 0 85-15</inkml:trace>
  <inkml:trace contextRef="#ctx0" brushRef="#br0" timeOffset="158120.35">13167 11612 4754 0,'-12'2'152'0,"6"-2"61"0,4 0 13 0,2 0-36 0,0 0-95 0,0 0-94 16,0 0-18-16,0 0 22 15,25 0-2-15,-6 0-9 16,22 0 5-16,-26 0-2 0,2 0-1 16,-4 0 7-16,16 0 7 15,-6 0-8-15,-12-13 13 0,-3 13 9 16,0 0 33-16,-2 0 20 0,-3 0 5 15,1 0 1-15,-4 0-19 16,2-4 69-16,0 4-99 0,-2 0-8 16,0 0-11-16,0 0 3 0,0 0 15 15,0 15 159-15,0 1-156 16,0 10 25-16,0-8-35 16,0 2-10-16,-19 3-6 0,19 3-4 0,-16 2-4 15,16 3-1-15,-16 1 0 0,6 0-5 16,0-2-20-16,1-1-34 0,1-2-42 15,-5 19-188-15,7-27 96 0,-1 7-303 16,2-18 47-16,1-4-283 16,-5-1-1459-16</inkml:trace>
  <inkml:trace contextRef="#ctx0" brushRef="#br0" timeOffset="158305.96">13189 11853 4811 0,'-4'0'101'15,"2"0"118"-15,1 0 47 0,1 0 3 16,0 0-94-16,0 0-92 0,0 0-54 16,23 0-28-16,-23 0 0 15,25-14-19-15,-7 14-26 0,4 0-34 16,5-17-42-16,3 17-39 0,3-11-72 16,3 11-145-16,35-18-1079 15,2 9-753-15</inkml:trace>
  <inkml:trace contextRef="#ctx0" brushRef="#br0" timeOffset="158836.78">14128 11016 3163 0,'-6'-9'21'0,"6"-1"77"0,-8 2 147 16,4-2 98-16,-1-9 390 0,1 12-471 15,2 1-41-15,-2-1-50 0,2 1-8 0,2 0-13 16,-1-1 73-16,1 3-126 0,0 1-11 16,0 0 33-16,0 0-3 0,0 2-12 15,0-1-16-15,0 1-49 0,0 0 19 16,0 1-36-16,0 0-15 15,0 0 12-15,0 0 14 0,0 21 15 16,0-21 3-16,0 23-2 0,0-6-6 16,0 4-6-16,0 25 3 15,0 4-35-15,0-24-5 0,0 1-6 16,0 0 6-16,0-3-7 0,0 3-19 0,0-2-31 16,0 2-49-16,0-2-52 15,0-2-73-15,0 0-100 0,0-1-203 16,0 17-1461-16,0-21 593 0</inkml:trace>
  <inkml:trace contextRef="#ctx0" brushRef="#br0" timeOffset="159430.88">14099 11710 3434 0,'-4'0'247'0,"1"0"165"0,-2 0 36 15,5 0-38-15,-2 0-159 0,-2 0-116 16,2 0-56-16,0 0 8 0,-1 0 14 16,-6 0 122-16,2 0-109 0,1 0-19 15,-1 22-10-15,-2-22-14 0,3 18-24 16,-2-18-13-16,0 19-14 0,3-9-2 15,-1 0-2-15,3-2-7 0,-2 10 4 16,5-1 4-16,0-9-3 16,0 1-7-16,19 0 0 0,-19-1-2 0,18 1 1 15,-18-1-1-15,22 0-1 0,-6 0-2 16,13 8-1-16,1 1-1 16,-17-9 9-16,0 2-1 0,-4 0 9 15,4 13 30-15,-5-5 15 16,-8-5-29-16,0-2-5 0,0 0-7 15,0 0-6-15,-25 10-12 16,0-2-2-16,2-13 1 0,23 0 0 16,-17-3-12-16,17-1-19 0,-12-2-22 15,12 0-17-15,-7 0-2 0,7 0 4 0,0-20 12 16,-6 20 1-16,4-19-70 16,2-25 1-16,0 26 63 15,0-2-6-15,0-1 3 0,0-2-10 0,0-2 2 16,21-3 16-16,-21 0 9 0,15 1 22 15,-3-26 18-15,-2 8 32 16,-10 30 18-16,0 2 15 0,0 4-8 16,0 3-11-16,0 1-32 0,0 4-14 15,0 1 4-15,-20 0-29 0,20 0-34 16,-48 26-282-16,12-8-588 16,17-18 101-16,3 18-237 0,2-18-28 15</inkml:trace>
  <inkml:trace contextRef="#ctx0" brushRef="#br0" timeOffset="160408.46">14786 10931 2980 0,'-11'-6'470'0,"11"2"89"0,-7-1 24 0,7 1-130 0,-3 1-170 0,3 1-84 16,0 1-83-16,0 0-32 0,0 1-29 16,0 0-21-16,0 0 31 15,0 0 54-15,0 0-38 0,0 0 9 16,0 0-2-16,17 19 59 16,-5-19-45-16,8 21-66 0,-8-21-5 15,2 20-3-15,18 5 21 16,2 3-21-16,-14-13-21 0,-2 2-3 15,0-2 1-15,-3-4-4 0,1 2-6 16,-5-4 3-16,3-1 1 0,-7-4 2 16,-1 0 1-16,0-4 8 0,-4 0 9 0,1 4 53 15,-3-4-26-15,0 0-1 0,0 1-8 16,0-1-4-16,0 1-13 0,0 0-7 16,0-1-3-16,0 0 0 0,0 0-8 15,0 0-6-15,0 0-4 16,0 0 11-16,0 0 11 15,0 0 4-15,0 16 38 16,-15-16-21-16,15 17-30 0,0-7 1 16,-23 2-6-16,12 2 0 0,-5 3-5 15,-43 44-179-15,33-37 22 16,-1 2-74-16,-2-1-123 0,0 0-251 16,2 0-364-16,2-1-249 0</inkml:trace>
  <inkml:trace contextRef="#ctx0" brushRef="#br1" timeOffset="173024.22">12538 10971 3079 0,'0'-2'16'0,"0"1"30"0,0 0 24 0,0-2 41 0,-9 3-19 0,9-5 71 16,0 4-102-16,0-1 41 0,-6-3 21 0,6 4 41 16,-3-2 182-16,0 1-185 0,1 0-16 15,2 2-11-15,-2 0 1 16,-2 0-10-16,-1-1 97 0,3 1-124 0,-2-2-11 15,1 2 3-15,1 0-9 16,0 0-13-16,-5 0 37 0,4 0-69 0,1 0-5 16,0 0-6-16,-2 0 0 0,-3 0 23 15,3 0-19-15,-2 0-1 0,2 0-1 16,0 0 4-16,-3 0-2 0,-3 13 28 16,7-13-32-16,-4 0-3 0,3 0 1 15,1 0 5-15,-1 0-4 0,-3 9 18 16,3-9-24-16,-1 0 6 0,2 0 1 15,-1 3 4-15,-3 0 17 0,3-1-26 16,0-1-1-16,2 2 0 0,-4-2-5 0,2 0-1 16,-4 5 3-16,5-3-10 0,-1-1-5 15,-1 2 2-15,1 0 0 0,-1 0 5 16,-4 4 19-16,5-3-3 0,-1-1 0 16,1-1 0-16,0 2 1 0,-4 1 18 15,4-4-25-15,2 0-2 0,0 1-4 16,-1 0 1-16,1-1-4 0,-4 3 12 15,3-2-13-15,0 0 7 0,-1 1-3 16,-7 11 14-16,4-9-18 0,3 0-2 16,-1 0 0-16,-4 5 19 0,3-5-14 15,2 1 3-15,-1-1-4 0,0 2-3 16,-2 7 2-16,3-9-6 0,2 2-2 16,-1 0 1-16,1-1-4 0,2-1 2 15,-2 6-1-15,2-8 2 0,0 0-4 16,0-1 2-16,-2-1 1 0,2 2 1 15,0 1 7-15,0-3 4 0,0 2-2 16,0 0 3-16,0 3 1 0,0 7-2 16,0-8-8-16,0 1 1 0,0 1-4 15,0-1 0-15,15-2 1 0,-15 8 0 16,0-8-2-16,10-1 2 0,-10 3-3 16,6-3-1-16,-2 2 4 0,1 4-7 15,-2-5 3-15,0-1 0 0,0 1 1 0,2-1 2 16,-1 6-2-16,1-6 4 0,-1 1-3 15,-1 1 1-15,3-2-1 0,-2 0-4 16,6 6 7-16,-4-5-2 0,-1 0-2 16,1-1 2-16,2 0-1 0,-2 0 0 15,8 3-3-15,-6-4 3 0,-1 1-1 16,2-3 2-16,-2 2-1 0,7 2 1 16,-8-3 1-16,15 2-1 15,-15-2-3-15,1-2 4 0,0 0-3 0,1 0 2 16,-1 0-1-16,9 0-2 15,-9 0-1-15,2 0 4 0,0 0-2 0,-2-16 3 16,8 16 1-16,-8-9-2 0,0 9 2 16,4-11-3-16,-4 11 1 0,0-14-1 15,11-1 0-15,-12 5 1 0,3 2-1 16,0-1 1-16,-1-3-1 0,13-8 0 16,-11 11-2-16,-1-1-1 0,3 0 2 15,13-17-1-15,-20 21 2 16,1-1 0-16,0 0 3 0,2-7 1 15,-5 7-3-15,1 1 1 0,-2-3 2 16,0 0-5-16,0-9 1 0,-2 7 0 16,0-1 0-16,0 2-1 0,0-1 5 0,0 0-3 15,0-9 6-15,0 13-4 0,0 0 3 16,0 1-1-16,0-3 2 0,0-5 5 16,0 9-3-16,0-1-4 0,0 1-1 15,0-1-5-15,0 1-3 0,-17-4-2 16,17 3 6-16,-16-1 1 0,16 2 0 15,-16-2-4-15,16-1-9 0,-27-7-79 16,16 3 11-16,0 3-30 0,0-1-25 16,-3 0-50-16,-17-5-428 0,13 9 2 0,-7 1-157 15,0 5-303-15,-6 0-256 0</inkml:trace>
  <inkml:trace contextRef="#ctx0" brushRef="#br1" timeOffset="176504.66">4668 11301 2990 0,'0'0'-13'0,"0"-12"16"0,0 2 45 15,0 3-9-15,0 7 29 0,0-7 41 16,0 6-71-16,0-2-38 0,0 1 34 0,-12-1-22 16,12 0 22-16,0-1 35 0,0 2-47 15,0 0 13-15,0 0 23 0,0 0 59 16,0 1 71-16,0 0 282 0,-5 1-239 15,5 0-47-15,0 0-28 0,-3 0-29 16,1-2 52-16,-1 1-97 0,1 0-24 16,-2 0-4-16,-1-1 4 0,-1 2-23 15,-5-1 46-15,5 1-44 0,-1-2 13 16,0 2-1-16,2 0 4 0,0 0-8 0,-3 0 24 16,5 0-52-16,-1 0-7 15,0 0-6-15,1 0 8 0,-4 17 26 16,2-17-11-16,1 0-1 0,-3 22 6 0,1-22 4 15,-1 19 1-15,-5 1 39 0,3-9-45 16,2 1-2-16,-1 0-2 0,1 0-1 16,-8 13 14-16,10-11-25 0,-1 0-3 15,2 1 4-15,1 0-2 0,0-1-4 16,2 18 11-16,1-16-13 0,0 0 1 16,0 0-4-16,0-1 6 0,0-1-3 15,22 11 2-15,-22-13-8 0,22-1 0 16,-22-1 1-16,16-2-3 0,-16 1-1 0,31 6 1 15,-19-8 5-15,-1 0-3 0,4-2 4 16,-2 2 2-16,15 1 10 0,-16-2-7 16,2-3-1-16,0 1-2 0,0-1 1 15,-2-2-3-15,15 3 6 0,-14-4-6 16,2 0-2-16,31-20 0 16,-30 20-2-16,0-17 0 0,3 17 2 15,31-53-1-15,-35 38-4 16,16-14 0-16,-18 15 1 0,-3 0 3 15,1 3 4-15,-3-2 1 0,0 2 11 0,4-12 19 16,-6 11-18-16,-3 1-10 0,-1 0-2 16,1 0 2-16,-3-13 1 15,0 12-9-15,0-3 0 0,0 0-2 0,0-2 2 16,-20-1 0-16,1-24 3 16,-20-23 8-16,4 23 17 15,16 24-13-15,-40-22 1 16,39 33-20-16,-40-4-34 15,41 11-19-15,-2 0-47 0,1 0-60 16,-44 39-857-16,41-24 394 16,-16 26-826-16,7 11-150 15</inkml:trace>
  <inkml:trace contextRef="#ctx0" brushRef="#br1" timeOffset="186268.41">4724 11178 3073 0,'0'-9'-38'0,"0"5"44"0,0 3 13 0,0-6 16 15,0 3 11-15,0-2-15 0,-12-2-7 16,12 3 3-16,0 2-1 0,0 0 38 16,0 1 32-16,0-2 191 0,0 3-108 15,0 1-3-15,0 0 55 0,0 0-23 16,0 0 18-16,0 0 88 0,0 0-212 16,0 0-37-16,-12 0 11 0,12 16 22 15,-11-16 2-15,-4 14 73 0,5 10-113 0,2-9-12 16,-2 2-7-16,3 1 5 0,-8 23 24 15,9-20-39-15,2 2-17 16,0-1-4-16,1 2-7 0,3-4-2 0,0 19 2 16,0-22-2-16,0-2-2 0,0-3 3 15,0 0-5-15,19-5-2 0,-19 4-11 16,16-9 14-16,-16 0-1 0,11-2-1 16,-11 0 4-16,23 0-2 0,-15 0 0 15,2-17 3-15,2 17-4 0,-1-14-7 16,3 14-2-16,9-22-31 0,-12-1 31 15,16-10 2-15,-21 21 6 16,-2 4 5-16,-1-3 3 0,-2 0-4 0,1-1 2 16,-1-17-1-16,-1 15 0 15,0-1-3-15,0 0 12 0,0 2-3 0,0-9 21 16,-15 14-15-16,15 1 7 0,0 1-9 16,0 2-2-16,-13 1-3 0,4-1 1 15,9 3-3-15,-9 1 2 0,2 0-3 16,1 0-1-16,-2 0 3 0,-11 25 13 15,9-25-8-15,-1 22-1 0,0-8 0 16,2 2 2-16,-10 19 14 0,12-17-14 16,-1 2-6-16,2 2-4 0,3-1 1 15,-3 2-3-15,3 19 2 0,2-21-2 0,1-3 0 16,0 22-2 0,0-30-1-16,0-3 1 0,17-2-5 15,-17 3 0-15,13-6 0 0,-13-2 5 0,12 0-6 16,-12 0 0-16,18 0 5 0,4 0-1 15,-10-24-3-15,3 24-7 0,-1-25 0 16,0 10 0-16,1-3 6 0,12-16 6 16,-17 14 3-16,0 1 5 0,-1 0-4 15,-3 1 3-15,-2-17 15 0,-4 18 1 16,0 0 10-16,0 2-2 0,0 1 10 16,-21 2-2-16,2-7 20 0,19 11-40 15,-21 2-5-15,21 2-3 0,-21 3 3 16,21 1-5-16,-33 0 4 0,21 0-5 15,1 21 2-15,-2-21 8 0,2 27 5 0,0-6 2 16,-10 25 14-16,11-19-23 0,1 2-6 16,3-2-2-16,1 1-3 0,2 25-3 15,3-29 1-15,0-1-1 0,0-2-1 16,0-3-4-16,19-4 0 0,-5 8-15 16,-14-15 9-16,19 0-6 15,16-1-31-15,-24-6 35 0,4 0-1 16,-1 0 5-16,16-24-10 0,-14 3 7 15,-3 21-1-15,-1-26 11 0,16-11 7 16,-22 25-2-16,-3-1 2 0,-3 1 1 16,0-11 8-16,0 10-6 0,0 1 2 15,-20-1 2-15,20-1 4 0,-18 4 0 16,-2-10 25-16,20 10-25 0,-24 3-1 16,13 0-7-16,0 2 0 0,-9-2 19 15,9 5-15-15,2 2-5 0,0 0-7 16,-17 18-6-16,18-18 6 15,-1 22 1-15,1-7-3 0,-4 16 1 16,6-17-1-16,3 3 5 0,-1-2-4 16,3-1-3-16,1 11 0 0,0-15-2 0,0-1-6 15,0-2-8-15,0 2-6 0,0-2-5 16,17 1-37-16,-17-5 37 16,18-2 5-16,-18 1 8 0,20-2 1 0,-9 0-1 15,16 0-11-15,-13-18 13 0,2 18 5 16,-1-18 1-16,-1 18 7 0,13-24 6 15,-18-1 2-15,-1 13 3 0,-1-2 13 16,-5-2 7-16,-2 4 11 0,0-16 44 16,0 13-46-16,-23 0 0 0,23 2-4 15,-23-1 4-15,23 3-2 0,-27-9 17 16,2 14-36-16,12 1-9 0,2 1 0 16,-1 3-4-16,-6 1-5 0,9 0-4 0,-1 0 6 15,2 23 0-15,-1-23 3 0,0 26 0 16,-6 7-1-16,7-14-2 0,0-1-3 15,3 0 0-15,-1 0 0 0,3-4 0 16,-1 14-14-16,3-16 1 0,1-2-10 16,0-2-7-16,0 1-2 0,0 1-42 15,0-5 47-15,22-1 7 0,-22-2 7 16,16-2 3-16,-16 0 4 0,19 0-7 16,3 0 14-16,-9-25 0 0,-1 25 4 15,1-25-2-15,-2 10 1 0,10-19 1 16,-13 17 0-16,-1 0 1 0,-4 0 3 0,-2 0 11 15,-1 2 7-15,0-11 30 0,0 14-29 16,-22 2-3 0,-13-10 34-16,18 20-50 0,17 0-3 15,-19 0-3-15,11 0 1 0,-3 0 1 16,-10 23 0-16,10-2 1 0,-3-7-5 16,2 3 4-16,-1 1 3 0,-8 19 2 15,12-19-4-15,1-1-1 0,2 0-2 16,0-4-1-16,5 0-2 0,-1 7-8 15,2-12-2-15,0-2-7 0,0-2-10 16,0 0-2-16,21-4 9 0,-1 0-18 16,-20 0 27-16,26-22-4 0,-11 22 6 0,3-24 6 15,-3 7-2-15,15-13 0 0,-17 15 11 16,-4-1 3-16,-2 4 4 0,-2-1 8 16,-3-8 19-16,-2 14-18 0,0 1-6 15,0-3 1-15,-19 5 5 0,19 0-2 16,-19-2 1-16,-2 5-16 0,21 1-2 15,-22 0 0-15,22 0 2 0,-20 0-2 16,7 0-3-16,13 0 0 0,-10 19 3 0,10-19 1 16,-4 0-6-16,2 21-2 15,2-2 3-15,0-9 4 0,0 4 0 16,0 22-10-16,21-23 2 0,-21-2 3 16,0 1-9-16,20 7-29 0,-4-11 14 15,-16-4-1-15,16 1 7 16,9 0-26-16,-15-5 44 0,-2 0 0 15,12-19 3-15,-12 0 0 0,1 19 8 16,0-26-5-16,-1 9 0 0,-1 1-2 16,3-14 2-16,-7 16 0 0,1 1 6 15,-2 3-5-15,-2-1-1 0,1 3 9 16,-1-4 4-16,0 7 2 0,0 2-10 0,0 1 5 16,0 1 1-16,0-2-7 0,-18 3-6 15,18 0 3-15,0 0 0 0,-17 0 9 16,17 0 3-16,-16 26 12 0,0-2-16 15,9-9 0-15,-1 2-6 16,4 0 0-16,1-1-2 0,3 14-5 0,0-18 0 16,0-1-4-16,18-1 4 0,-18-3-6 15,22 0-13-15,6-7 5 0,-15 0-1 16,4 0 6-16,-3 0 4 0,2-21 8 16,12 0-5-16,-17 21 3 0,0-25 3 15,-4 12 3-15,-1-3 2 0,-2 2 6 16,-2-15 10-16,-2 16-6 0,0 1 4 15,0 4 5-15,0 0 10 0,-25-3 21 16,9 9-41-16,16 2-4 0,-20 0-4 0,20 0-1 16,-22 0 6-16,1 18 9 0,11-18-10 15,2 20-6-15,8-20-3 0,-9 0-5 16,9 13-2-16,0-13-4 0,0 9 9 16,0-9-6-16,0 9 6 0,0-9-2 15,23 16 1-15,-5-11-1 0,-18 1-4 16,22-3-1-16,-22-1 1 0,22 1 0 15,-2-3-5-15,-9 0 7 0,-2 0 1 16,2 0 3-16,-2 0 0 0,0-25 1 0,5 4 5 16,-7 21-1-16,0-27 1 15,-4 10-1-15,-1 0 0 0,2-18 5 16,-4 17 2-16,0 0 7 0,0 3 8 0,0 1 9 16,0 0-6-16,-25-5 21 0,7 12-28 15,18 2-1-15,-23 3-6 0,11 1-3 16,-2 1-11-16,-16 0 6 0,15 30-3 15,0-30 3-15,0 34-1 0,0-14 2 16,-9 26-3-16,15-24-6 0,2 2-1 16,2-2 0-16,3-3 1 0,1 0-4 15,1 11-18-15,0-17 3 0,19-3-8 0,-19-2 1 16,20-4 4-16,-20-1 1 16,26-2 7-16,2-1 8 0,-14 0 3 15,3 0-5-15,-3-21 5 0,16 3-4 0,-19 18 9 16,2-19-4-16,-3 19 6 0,0-23 1 15,-3 13-1-15,2-10 9 0,-8 10-5 16,-1 0 5-16,0 2 5 0,0 0 4 16,0 1 2-16,-23-4 13 0,23 5-20 15,-15 5-5-15,15-2-3 0,-16 3 1 16,16 0-8-16,-14 0-5 0,-1 0 3 16,15 0 1-16,-13 17 1 0,5-17-1 15,-5 19-6-15,8 4 3 0,0-10-2 0,0 1 0 16,1 0-3-16,4-3-6 0,0 12-22 15,0-15 7-15,0 0 1 0,0-1-3 16,0-2-2-16,21 0 5 0,-21-3-15 16,22-2 27-16,-22 0 5 0,18 0 1 15,-18 0 0-15,30-20 2 0,-20 20 5 16,0-20 3-16,0 20-3 0,-2-18 4 16,-2 6 0-16,2-9 7 0,-6 10-5 15,-2-2 11-15,0 2 4 0,0 0 2 16,0 0 3-16,-26-9 21 0,26 12-19 15,-23 0 1-15,8 2-3 0,-1 3 0 0,-35 2 28 16,34 1-37-16,-17 25 12 16,20-25-18-16,2 21-1 15,1-21-8-15,3 27-1 0,2-13 0 0,2 19-4 16,4 14-2 0,26-20-14-16,-26-17 0 0,21 1-10 15,-21-2-4-15,24 3-24 0,1-9 36 16,-13-2 2-16,1-1 5 0,-1 0-1 15,-2 0 9-15,9-22 8 0,-14 22 5 16,1-19-1-16,-3 19-4 0,-3-24-1 16,0 11-17-16,0-12-114 0,0 14-26 0,-26 2-145 15,26 1-205-15,-17 8-147 0,0-7-1437 16</inkml:trace>
  <inkml:trace contextRef="#ctx0" brushRef="#br1" timeOffset="188623.88">12571 11075 2957 0,'0'-10'6'0,"0"10"4"0,7-10 42 0,-7 5-23 15,0 5 46-15,0-4 126 16,0 4-186-16,0 0 68 0,0 0-26 16,0 0 38-16,0 0 8 0,0 0 63 15,0 0 213-15,0 0-176 0,0 0-42 16,0 0-37-16,0 0 1 0,0 0-24 16,0-14 139-16,-15 14-133 0,15 0-22 15,0-13-32-15,-19 13 4 0,19-5 0 16,-27-2 78-16,17 7-77 0,1 0-2 15,-3-2-4-15,3 1-3 0,-8 1 33 16,7 0-57-16,1 0-8 0,3 0-7 0,-4 0-5 16,2 21 2-16,-5-5 2 0,6-16-6 15,-1 19 4-15,2-7-4 0,3-2 4 16,-1 1 1-16,-2 14 5 0,0-11 0 16,4 0-6-16,2 1-2 0,-2-1 5 15,0 17 0-15,2-18-4 0,0-1-1 16,0 19 0-16,0-24-6 15,20 10 1-15,-20-13 3 16,0-1-3-16,19-2-2 0,-19 2 2 16,15-2-3-16,3-1 6 0,-7 0-2 15,0 0 1-15,3 0-3 0,15-20-9 16,16-23 3-16,-18 15 12 16,-16 14 5-16,-1 2-8 15,-1-2 2-15,-3 2 15 0,1-11 19 0,-5 12-17 16,-2 1-6-16,0-1 1 0,0 1 4 15,0-10 19-15,-24 8-27 0,24 2 9 16,-34-14 42-16,34 16-45 16,-22 1-4-16,12 3 2 0,-3 0 5 15,-12-1 37-15,14 4-27 0,-2 1-8 0,-3 0-5 16,2 0-1-16,-17 21 11 16,4 18-13-16,0-10-8 15,15-12-6-15,3 0 0 0,-1-1 0 0,3 3 2 16,0-1 0-16,-2 17-5 0,4-17 3 15,5-1-6-15,-2-1 4 0,2 1 2 16,0 24-6-16,0-30 0 16,17 21-17-16,2-24 1 15,-3 5-35-15,-16-8 27 0,16 0 2 16,13 0-50-16,-16-5 61 16,25 0-15-16,-24-22 23 15,31 1 3-15,-32-5 8 0,0 10-1 16,1 0 0-16,9-21 1 15,-17 17-1-15,1 1 0 0,-2-1 0 0,-1 1 14 16,0-25 100-16,-4 35-75 16,0-6 34-16,0 9-44 0,-19 0 3 15,19 2-12-15,-48-8 17 16,31 11-24-16,0 1 2 0,-2 0-2 16,-47 17 17-16,24 0-22 15,5 4-5-15,-25 46-4 16,53-51 0-1,0 0 1-15,4 0-3 0,-3 15-8 0,6-16 2 16,1 0 0-16,1-2 4 16,0 20-8-16,0-25-2 15,20 15-37-15,1-19 36 0,-21 0 1 16,18 2-12-16,2-5 12 0,-7 0-1 16,-2-1 1-16,3 0-6 0,-3 0 3 15,14 0-6-15,-14-18 20 0,0 18-1 16,0-16 0-16,-2 16 5 0,12-38 0 15,-15 23 3-15,1-2-2 0,-1 0 10 16,2 1 15-16,-6-2 9 0,-2-14 75 16,0 17-55-16,0 2-3 0,0 3-10 15,0-1-1-15,-22 4-10 0,5-2 13 0,17 7-35 16,-20 2-4-16,7 0-7 0,-1 0 0 16,-13 21 2-16,13 7-2 0,-1-11-2 15,0 0-2-15,1 0 4 0,3 1-3 16,-5 10-4-16,11-15-6 0,3-4-15 15,2 0-15-15,0-3-10 0,0-1-49 16,19 3 47-16,-19-8 44 16,19 0-5-16,4 0 9 0,-7 0 1 15,0-25-3-15,2 25 1 0,17-24 1 16,-19-2 8-16,0 13 2 0,-3-1 0 16,-1 1 2-16,-6 3 9 0,5-11 42 0,-10 13-13 15,-1 2-2-15,0 0-8 0,0 0-1 16,0-4 7-16,-20 6-25 0,20 0-6 15,-17 2-5-15,17 1 2 0,-18 1-3 16,-1 0-1-16,10 0-1 0,-1 0-1 16,1 18-2-16,3-18-1 0,-2 13-3 15,0 3-3-15,3-16 6 0,3 18-5 16,2-9-10-16,0-9-4 0,0 19-49 16,0-19 38-16,0 10 1 0,0-8 9 15,0 3 1-15,21-5 5 0,-8 0-3 16,-13 0 15-16,19 0-2 0,-7 0-5 15,2-21-5-15,-1 21 2 0,14-19-5 0,-15 1 19 16,-1 18 3-16,-2-17 2 16,-2 17 10-16,1-13 50 0,-8 13-11 0,0-8 9 15,0 8 1-15,0 0-9 0,0 0-7 16,0 0-1-16,0 0-38 0,0 0-8 16,-17 0-3-16,17 0 4 0,-15 17-2 15,-4-1 2-15,9-16-2 0,-1 22 2 16,3-10-2-16,1 0-5 0,-6 6-8 15,13-12 2-15,-3-1-8 0,3-1-5 16,0-4-2-16,0 2 4 0,0-2 3 16,0 0 20-16,23 0 5 0,-23 0-1 0,15-18 1 15,-15 18-4-15,23-20 6 16,-2-4-3-16,-11 12 15 0,-10 1 21 0,16 3 24 16,-9-1 105-16,-7-2-102 0,0 7-25 15,0 4-23-15,0-4-13 0,0 4-10 16,-29 0-60-16,4 0-31 0,8 17-69 15,2-17-73-15,2 22-118 0,-3-22-218 16,3 20-1223-16,13-4 497 0,0-16 226 16</inkml:trace>
  <inkml:trace contextRef="#ctx0" brushRef="#br0" timeOffset="-192094.59">526 10224 2903 0,'0'0'14'0,"0"-15"-11"0,0 15 14 15,0 0 0-15,0-14 19 0,0 6-30 16,0 8 4-16,0-13-33 0,0-3 36 16,0 8-23-16,18-2 17 0,-18-1 12 15,0-2 4-15,16-13-7 0,-2 11-39 0,-14 0 30 16,11-2 22-16,-11-1 11 0,20-20 16 16,-14 19-53-16,-1-2-15 0,4-2 15 15,1 0-28-15,11-25 53 0,-9 24-28 16,1-2 12-16,1 1 0 0,19-28-6 15,-17 27 3-15,4-1-27 0,-2-2 27 16,5 0 0-16,-1 0-9 0,32-30 48 16,-28 30-51-16,1 0 9 0,1 1-27 15,1 1 3-15,-2 2 45 0,-2 1-24 16,19-14 11-16,-12 12-46 16,-20 16 20-16,5-2 0 0,-12 8 12 15,-1 1 12-15,-3 0-12 0,3 3 3 16,-4-1 9-16,0 0 12 0,0-2-1 15,0-3-76-15,0 2 53 16,0 0-12-16,0-1 21 0,0 0 3 16,17-4 20-16,-5 3-64 15,-12 3 32-15,9 0 9 0,-9 3 14 16,0-2-23-16,0 2-11 0,0 0-13 16,5 0 15-16,-5-2-3 0,0 0 48 15,4-1-16-15,-2 1-29 16,5-4 9-16,-2 1 9 15,-1 2-29-15,5-5 31 0,-3 2 1 16,4 1 0-16,-1-1-36 0,2-2 16 0,2-2-4 16,1 1 3-16,17-13-12 15,0 4 42-15,-17 10 0 0,9-6 8 16,-10 9-70-16,-8 3 61 16,-3 1 7-16,-2 1 7 15,0 0 1-15,0 0 29 0,0 0-42 16,0 0 0-16,0 0-22 0,0 0 10 15,0 0-10-15,0 0-29 16,0 0 18-16,0 0-23 0,0 0 1 0,0 0-151 16,0 0-15-1,0 0 102-15,-18 0-378 0,18 0-653 16</inkml:trace>
  <inkml:trace contextRef="#ctx0" brushRef="#br0" timeOffset="-191644.94">1007 9099 3082 0,'-11'0'-15'0,"6"-18"34"0,-2 18 103 0,3 0 46 16,4 0-124-16,-2-11-25 0,2 11-30 15,0 0-11-15,0 0 3 0,0 0 8 16,0 0-1-16,0 0 1 0,19 0 36 16,-3-4 28-16,-16 4-42 15,39 0 40-15,-6 0-30 16,-14 0-31-16,21 0 31 0,0 0 0 16,-17 0-21-16,24 0 28 15,-25 0-7-15,3 0-21 0,-2 0-10 0,1-16 10 16,-1 16-11-16,-3 0 22 0,14-12-1 15,-10 12 66-15,-17 0 50 16,4 0 315-16,-8 0 37 16,-3 0-310-16,0 0 11 0,0 0-116 15,0 0-23-15,0 0 14 0,0 0-7 32,0 67 66-32,0-42-115 0,0-12 7 15,0 2-3-15,0 3-6 0,0 2-65 16,0 3-129-16,0 2-161 0,-18 32-718 15,18-1-175-15,0-27 603 16</inkml:trace>
  <inkml:trace contextRef="#ctx0" brushRef="#br0" timeOffset="-182881.48">2710 13468 3006 0,'1'-4'-23'0,"-1"-2"3"0,0 3 30 0,2 1 33 0,-2-1 8 0,2 0 42 15,-2 1-45-15,1 1 8 0,-1 0 19 16,0-1 28-16,0 2 158 0,0-1-94 0,0 1-23 16,0 0-12-16,0-1-26 15,0 1-18-15,0 0 113 0,0-2-103 16,0 2-10-16,0-1-14 0,0 1 25 0,0 0-19 16,0 0 81-16,0 0-95 0,0 0-1 15,0 0-1-15,-17 0-7 16,5 36 87-16,-3-36-94 0,-5 32 50 15,9-17-45-15,-2 2-3 0,-26 42 94 16,28-36-114-16,-1 2-5 16,1 2-3-16,-8 29 22 0,12-27-30 15,0 0 0-15,1 3-5 0,3 0-2 16,-1 0-3-16,3 29-10 0,1-30 1 16,0-3-3-16,0 1 0 0,21 0 3 15,-21-4-7-15,38 20-20 0,-19-23-5 0,-1-3-18 16,4-4-9-16,1-1-31 0,1-4-17 15,16 0-178-15,-21-7 91 0,-4-3-60 16,0 0-64-16,-5 0-19 0,3 0-263 16,-7-20 14-16,-6 20-106 0</inkml:trace>
  <inkml:trace contextRef="#ctx0" brushRef="#br0" timeOffset="-182524.02">2827 13843 3830 0,'-16'0'54'0,"7"0"23"0,9 0 49 0,-6 0 13 0,6 0-37 0,-2 0-31 15,2 0-113-15,0 0 25 0,0 0-6 0,16 0 23 16,-16 0 2-16,0 0 6 16,25 0 7-16,2-13 12 0,-13 13-27 15,4 0-6-15,-1-15 6 0,1 15 0 0,-1-10 8 16,13 2 7-16,-17 8-5 0,-2-4-18 16,-1 4 8-16,-2-3-8 0,3 3-26 15,-8 0-1-15,0 0-48 0,-3 0 3 16,0 0-22-16,0 0 5 0,0 0-43 15,0 0 102-15,-19 0-5 0,19 0-12 16,0 0-141-16,-20 0-354 0</inkml:trace>
  <inkml:trace contextRef="#ctx0" brushRef="#br0" timeOffset="-181868.35">3189 13653 3872 0,'0'-4'-32'16,"0"1"43"-16,0-2 15 15,0 3 19-15,0-5 105 0,0 3-95 0,0 1-22 16,0 0-24-16,0-3-18 0,0 4 15 16,23-9 90-16,-2 5-18 0,-8 2-11 15,1-2-30-15,0 1 0 0,16-5 92 16,-15 7-74-16,-1 0 27 0,0 1-34 16,-3 2 35-16,-1 0 6 0,5 0 83 0,-9 0-61 15,-2 0 23-15,-2 25 16 16,0-25-21-16,-2 25-40 0,0 9-4 0,0-14-67 15,0 1-7-15,0-1-1 0,-20 1-2 16,20 13 0-16,-21-20-8 0,21-2 12 16,0-5 15-16,-14 0 10 0,14-2 14 15,0-2 28-15,0-3-49 0,0 0-12 16,0 0-7-16,0 0-1 0,0 0-11 16,0 0 0-16,0 0 2 0,0 0 4 15,18 0 1-15,-18 0-1 0,26-15 21 16,-16 15-7-16,2 0-2 0,-1 0-4 15,-1 0-3-15,21 0 18 16,-22 0-20-16,4 0 15 0,-9 19-6 16,2-19 7-16,-1 0 3 0,0 20 4 0,-1-20 0 15,1 32 23-15,-5-17-36 0,0 1-6 16,0 1-4-16,0 0-2 0,-21 16 2 16,2-16-4-16,19-2-6 0,-29 1-7 15,29-5-18-15,-26 1-30 0,-1 6-131 16,13-11 57-16,2-3-49 0,-2-2-85 15,1-2-131-15,-13 0-585 0,15 0 594 16,0-21 16-16,1 21-208 0,2-20-138 16</inkml:trace>
  <inkml:trace contextRef="#ctx0" brushRef="#br0" timeOffset="-180923.16">3961 13762 3713 0,'-19'0'2'0,"19"0"32"0,0 2 108 0,-18-2-17 0,18 1 15 16,0-1 15-16,-9 0 21 0,9 0 7 15,0 1 194-15,-6-1-213 0,6 0 164 16,0 2-258-16,0-2-28 16,0 1-14-16,0 1-20 0,0-2-41 15,0 0 1-15,14 1 14 16,-14-1 14-16,28 0 2 15,-15 0-6-15,4 0 9 0,1 0 5 0,0 0-8 16,2 0 5-16,19-17-6 0,-20 17-7 16,-4 0-9-16,-1 0-11 0,-5-9-35 15,3 9-161-15,-9 0-186 16,-3 0-145-16,0-5 308 0,0-3-325 16,0 5 191-16,0-1-237 15,0 0-81-15</inkml:trace>
  <inkml:trace contextRef="#ctx0" brushRef="#br0" timeOffset="-180254.73">4706 13521 3641 0,'0'-9'196'0,"0"-1"144"0,0-1 746 16,0 7-873-16,0 4-63 0,-19-4-39 16,19 3 44-16,0 1-97 0,-16 0 4 15,16 0-4-15,-18 0 19 16,-25 51 179-16,23-31-181 0,0 5-5 16,-23 36 58-16,23-31-88 0,4 2-17 15,-22 58-12-15,32-65-14 16,5 0 0-16,1-4-2 0,0 15-13 15,27-22 6-15,-27-2 2 0,26-3-2 0,-8-3 4 16,17-2-2 0,1-4 9-16,-19 0 2 0,14-22-1 0,-19-1 2 15,-1 23-1-15,-3-26 4 0,-4 13 7 16,-1-12 24-16,-3 15-2 0,0 2 1 16,0 0-7-16,-26 8-8 0,26 0-14 15,-53 0-13-15,30 0-15 0,-1 20-35 16,0-20-39-16,0 25-59 0,-12 0-292 15,23-25 132-15,4 18-60 0,9-18-59 16,-7 10-690-16,7-10 888 16,21 0-296-16,-21 0-145 0</inkml:trace>
  <inkml:trace contextRef="#ctx0" brushRef="#br0" timeOffset="-179889.13">4844 13240 3985 0,'-16'-28'411'15,"1"-3"733"-15,9 29-1056 0,6 0-54 16,0 2 54-16,0 0-23 15,37 20 160-15,-37-3-135 16,30-17-5-16,-11 19-3 0,3-8-4 16,4 3-7-16,30 18 73 15,2 10-15-15,-1 9-49 16,-31-23-58-16,-6 5-2 0,17 44 9 16,-17 10-15-16,-14-40-7 15,-6 5-24-15,0 3-36 0,-23-1-54 16,4 2-75-16,-2 0-84 0,-3 0-148 0,-5 1-316 15,-35 51-1624-15</inkml:trace>
  <inkml:trace contextRef="#ctx0" brushRef="#br0" timeOffset="-178548.93">5911 13264 3092 0,'0'-2'25'0,"0"-2"140"0,0 1-46 0,0 1 118 0,0 1 68 16,0-1 39-16,0-1 172 0,-17 3-371 16,17-1-35-16,0 1 2 0,0-2 2 15,0 2-20-15,0 0 58 0,0 0-90 16,-9 0-2-16,9 0 4 0,-13 18 29 15,2-18 5-15,-17 47 105 0,11-24-114 0,-2 3-8 16,0 5-16-16,-2 1-6 16,-16 41 20-16,20-33-57 0,1 4-7 0,1 2-13 15,5 2-3-15,3 6-8 0,4 50-72 16,3-51-4-16,0-2-36 0,38 2-32 16,-13-6-109-16,7-2-31 0,40 34-573 15,-30-43 485-15,3-5-33 0,1-4-252 16,-1-2-53-16</inkml:trace>
  <inkml:trace contextRef="#ctx0" brushRef="#br0" timeOffset="-172450.82">5931 13689 3556 0,'-5'0'-13'0,"2"0"37"0,1 0 19 15,-3 0 72-15,3 0-79 0,-2 0-19 0,2 0 33 16,-2 0 67-16,3 0-79 15,1 0 34-15,0 0 158 16,0 0-181-16,0 0 48 0,0 0-58 16,0 0-1-16,0 0-20 0,0 0-9 15,0 0-10-15,0 0-37 0,0 0 10 0,13 0 19 16,-13 0 9-16,0 0 9 16,13 0 8-16,4 0-25 0,-3-17 1 15,1 17 7-15,2 0-15 0,0 0 32 16,19-14-34-16,-19 14 27 0,-2-10-18 15,-3 10 34-15,15-9-35 16,-15 7-8-16,-11 2 36 0,0 0-10 16,-1 0 9-16,0-2-110 15,0 1-175-15,0 1-21 0,0-1 196 16,0 1-44-16,0-6-1460 16</inkml:trace>
  <inkml:trace contextRef="#ctx0" brushRef="#br0" timeOffset="-171290.38">6473 13447 3044 0,'-11'0'32'0,"6"-15"15"0,-1 15 17 0,2 0 19 0,0 0 20 16,1 0 20-16,-1 0 230 0,3 0-109 0,1 0-3 16,0-10-85-16,0 10-40 0,0-7-15 15,0-2-34-15,0 4-11 0,0 1-13 16,0-2 1-16,0 0-6 0,16-4 35 15,-16 3-48-15,18 1-2 0,-18-1 5 16,18 0-7-16,-7 0-4 0,17-3-6 16,-15 5-6-16,2 1 25 0,0 2 11 15,0 2-1-15,11 0 79 0,-17 0-51 16,1 0 7-16,0 20-9 0,-3-20-10 0,-2 20-3 16,2 5 28-16,-6-9-49 0,0 2-9 15,-1-3-3-15,0 3-14 16,0-2 5-16,-21 19 4 0,21-19-2 0,0-1-10 15,-21-3-1-15,21 0 7 0,0-2 2 16,-13 3 29-16,13-10-17 0,0 0-3 16,0-3-4-16,0 0 1 0,0 0 7 15,0 0-15-15,0 0-7 0,0 0-2 16,0 0 1-16,0 0 1 0,15-15 14 16,-3 15-8-16,-12 0 0 0,22 0-5 15,-11 0 1-15,13-8 9 0,-16 8-6 16,3 0-5-16,-2 0 1 0,-2 0 4 0,1 0 2 15,4 0 18-15,-6 16-3 0,-1-16 1 16,-2 0 4-16,0 20-1 0,-1-20-2 16,-2 34 14-16,0-20-28 0,0 2-6 15,0-1 0-15,-19 0-1 0,1 17 6 16,18-17-10-16,-26-1 1 0,11 2-7 16,-3-4-6-16,2 1-14 0,-14 6-90 15,17-12 5-15,0-1-48 0,4-2-92 16,2-3-143-16,-2-1-618 0,6 0 542 15,2 0-229-15,1-19 30 0</inkml:trace>
  <inkml:trace contextRef="#ctx0" brushRef="#br0" timeOffset="-170968.44">7048 13535 4158 0,'-24'0'220'0,"12"0"20"0,12 0 39 0,0 0-54 16,0 0-90-16,0 0-79 0,0 0-70 0,0 0 10 16,0 0 5-16,20 0 3 0,-20 0 4 15,58-19-12-15,-34 19 4 0,3-16 1 16,0 16 1-16,-1-13-2 0,19 4 4 15,-26 9 1-15,-3-8 3 0,-1 3-9 16,-3 4-1-16,-3-1 2 0,4-2-36 16,-9 3-72-16,-2 0-193 0,-1-2-163 15,-1 2-118-15,0-4-216 0,0-1-697 16</inkml:trace>
  <inkml:trace contextRef="#ctx0" brushRef="#br0" timeOffset="-170664.4">7197 13352 3913 0,'-3'-6'298'0,"1"0"147"16,0 0 37-16,1 0-56 0,-1 4-6 15,1 1-347-15,0-1-42 0,1 1-22 0,0 1 15 16,0 0 4-16,0 0 41 0,0 0-43 15,0 0 155-15,0 0-103 16,0 21-9-16,0-21 2 0,0 21-3 16,0 9 30-16,14-10-74 0,-14-1-11 15,0 1-5-15,0 5-4 0,0-1 1 16,7 26 1-16,-7-24-6 0,0-1-7 16,0 0-35-16,0 1-38 15,0 69-693-15,0-82 495 16,0-4-126-16,0-2-91 0,0 0-558 15,0-7 348-15</inkml:trace>
  <inkml:trace contextRef="#ctx0" brushRef="#br0" timeOffset="-170240.23">7565 13391 4127 0,'5'-6'-10'0,"-2"-1"107"16,0 1 105-16,4-6 433 16,-4 10-395-16,1 1-88 0,1-1-67 15,0 2-15-15,1 0-2 0,14 0 57 0,-10 0-89 16,1 0 1-16,2 0 10 16,-2 22 12-16,3-22 19 0,7 17 96 0,-14-17-84 15,0 18 3-15,-4-8 6 0,-1 2 1 16,-2 15 78-16,0-11-112 0,0 3 2 15,-26 0-13-15,26 3-4 0,-25 0-11 16,1 24-9-16,24-22-26 0,-23-3-5 16,23-2-3-16,-16-4-1 0,16-2-8 15,0 6-24-15,-7-14 11 0,7 0 3 16,0-3 0-16,0-2 0 0,21 0-41 16,6 0 28-16,-7 0-8 0,4-24 8 0,3 24-11 15,4-20-9-15,30 0-72 0,-31 20 50 16,-2-17-15-16,-5 17-14 0,-2-12-30 15,-2 12-52-15,8-10-402 0,-17 6 151 16,-2 4-4-16,-2-6 29 0,-2 0-140 16,3-3-918-16</inkml:trace>
  <inkml:trace contextRef="#ctx0" brushRef="#br0" timeOffset="-169918.64">7871 13172 5051 0,'0'-11'10'0,"0"1"148"0,0 2 31 0,0 2 20 16,-3-7 83-16,3 11-220 0,0-1-18 15,0 0 5-15,0 3 16 0,23 0 8 16,5 0 96-16,-11 0-99 0,2 0-1 15,3 23 0-15,0-23 5 0,0 25 12 16,22 11 82-16,-24-14-98 0,-1 2-13 16,-2 2-7-16,-1 4-1 0,8 36 9 15,-17-31-52-15,-3 5-12 0,-3 4 2 0,-1 2 3 16,0 3-23-16,-21 51-126 0,-11-49-17 16,10 3-63-16,-4 0-67 0,-1-1-169 15,-2-6-192-15,-32 44-1425 0,27-45 834 16</inkml:trace>
  <inkml:trace contextRef="#ctx0" brushRef="#br0" timeOffset="-168666.12">8841 13386 3310 0,'0'0'121'0,"0"0"131"0,0-14 109 0,0 14 45 0,0 0-13 15,0 0-121-15,0 0-12 0,0 0-229 16,0 0-29-16,0 0-13 0,0 0-7 16,0 0-36-16,0 0 37 0,0 0 6 15,0 0 15-15,0 0 0 0,18 0-10 16,10 0-13-16,-10 0 15 0,3 0 3 0,5-22-5 16,1 22-39-16,-2 0-67 0,30-11-357 15,-31 11 115-15,-2 0-10 0,-2-11 16 16,-4 11 41-16,7 0-370 0,-18 0 140 15,-5 0-158-15</inkml:trace>
  <inkml:trace contextRef="#ctx0" brushRef="#br0" timeOffset="-168499.52">8860 13519 4384 0,'-17'12'97'16,"-5"4"365"-16,14-9-156 0,-5 0 207 15,13-6-471-15,0-1-25 16,0 0-16-16,0 0 10 0,26 0-2 15,16 0-17-15,-11 0-8 0,7-22-58 16,7 22-89-16,5-19-188 0,52-4-822 0,-58 23 539 16,-3-21-131-16,-7 21 129 0</inkml:trace>
  <inkml:trace contextRef="#ctx0" brushRef="#br0" timeOffset="-166497.35">9903 13201 3048 0,'0'-4'44'0,"0"0"66"0,0 1 181 0,0 2 74 0,0-1 35 0,0-1 280 16,0 2-443-16,0 0-38 0,0 1-48 15,0 0 171-15,0 0-265 16,0 0 3-16,0 0 76 0,0 0-60 0,-16 25-1 16,16-25-3-16,-17 32 8 15,6-10 4-15,-16 39 71 0,13-25-99 16,1 3-11-16,-18 90 14 0,26-85-54 16,1-2-3-16,3 2-5 0,1 37-41 15,0-46-8-15,61 61-229 16,-39-70 152-16,4-5-22 0,1-3-64 15,3-4-114-15,2-5-120 0,35-1-561 16,-35-8 527-16,-1 0-164 0,-4 0-45 16</inkml:trace>
  <inkml:trace contextRef="#ctx0" brushRef="#br0" timeOffset="-166280.89">10153 13525 4378 0,'-12'-9'16'16,"3"3"142"-16,-1 0 183 0,-6-1 416 16,11 6-516-16,1-1-143 0,2 2-73 15,2 0-34-15,0 0-4 0,0 0 1 16,0 0 13-16,26 0-6 0,-26 0-2 16,28 0-9-16,15-3-141 0,-17 2-44 15,1-4-155-15,-2 0-132 0,3 0-101 0,-2-2 1 16,21-13-544-16,-30 12 501 0</inkml:trace>
  <inkml:trace contextRef="#ctx0" brushRef="#br0" timeOffset="-165793.22">10792 13362 4568 0,'3'0'121'15,"-3"-16"111"-15,0 16 58 0,0 0 1 16,0 0-109-16,0 0-61 0,0 0-115 0,0 0 8 16,0 0 9-16,0 0 14 15,0 0 13-15,0 0 59 0,-15 0-65 0,15 13-18 16,-13-13-11-16,2 14-6 0,-21 4-1 16,14-8-6-1,-66 23 9-15,66-28-6 0,-12 0 4 16,19-4-10-16,1-1 2 0,1 0 6 15,2 0 7-15,0 0 12 16,-9-41 77-16,13 19-46 0,1 9-29 16,2 2-3-16,0-1-10 0,0 1-4 15,0-1-7-15,21-7-5 0,-21 9 0 16,19 1 1-16,-19 0 8 0,28 2 3 0,-11 2 6 16,18-5 24-16,21 8 28 15,-23 2-31-15,-19 0-15 16,2 0 4-16,-3 20 4 0,11-5 37 15,-11-15-29-15,-4 21 0 0,-1-6 1 16,-1 3-3-16,0 3-7 0,-4 29-20 16,-3-23-11-16,0 0-7 0,0 4 13 15,-22 1-10-15,22-2-31 0,-25 27-124 16,-4-27 29-16,15-4-18 0,-1-1-21 16,15-6-55-16,-19 10-459 0,6-22 188 15,13-1-34-15,-6-6-292 0,6 0-108 0</inkml:trace>
  <inkml:trace contextRef="#ctx0" brushRef="#br0" timeOffset="-165526.99">10865 13144 4301 0,'5'-5'95'0,"2"-1"248"0,2 0 54 0,1 1-6 0,2-1-96 16,23 4-57 0,33 2-34-16,-17 21-126 0,-29-21-42 15,1 25 3-15,1-8 6 0,21 26 56 16,-24-17-60-16,-6 2-16 0,-3 7-10 16,0 3-11-16,-6 5-8 0,-6 49-92 15,0-41-19-15,-34 0-82 0,13 2-121 16,-7-3-202-16,-2 0-91 0,-40 41-1470 15</inkml:trace>
  <inkml:trace contextRef="#ctx0" brushRef="#br0" timeOffset="-162624.78">11552 13053 3044 0,'9'-1'-35'0,"-2"0"35"0,1 1 105 0,-5 0 33 0,-3 0 2 0,0 0 11 16,0 0-3-16,0 0-2 0,0 0 173 15,0 0-123-15,0 0 35 0,0 0 34 16,0 0 1-16,0 17 151 0,0-2-293 15,0-2-32-15,0 3-9 0,0 3 1 16,-16 5-1-16,16 33 61 0,-9-23-83 0,9 3-4 16,0 3-5-16,-10 2-4 0,10 41 6 15,0-40-44-15,0 1-4 0,0-1-2 16,0-1-2-16,19-4-3 0,10 34-4 16,-9-40 2-16,4-4-6 0,4-3-9 15,4-4-19-15,0-4-19 0,39 5-100 16,-35-14 57-16,2-4-21 0,-3-2-63 15,-3-2-104-15,22 0-523 0,-36 0 389 16,-1 0 88-16,-6-21-236 0,-5 21-124 0,-6 0-131 16</inkml:trace>
  <inkml:trace contextRef="#ctx0" brushRef="#br0" timeOffset="-162259.66">11874 13475 4699 0,'-13'0'12'15,"-1"-16"153"-15,0 16 105 0,3 0 38 0,2 0-39 16,-10-9-88-16,19 9-203 15,0 0-4-15,0 0 20 0,21 0 4 16,-21 0 1-16,30-7-2 0,16 0 6 16,-17 2 1-16,3 1-3 0,1-1 1 15,1-1 0-15,-2 4-5 0,22-4-3 16,-30 3 0-16,-9 1 9 0,-1 1 5 16,-7 0-1-16,2-1 6 0,-9 1-10 15,0-1-15-15,0 2-3 0,0-5-15 0,0 3-35 16,-20-5-163-16,2 2 43 15,18 0-40-15,-20 2-63 0,20 0-104 0,-18 2-43 16,4-6-330-16,14 7 262 0,-11-3-63 16,11 1-156-16</inkml:trace>
  <inkml:trace contextRef="#ctx0" brushRef="#br0" timeOffset="-161905.89">12289 13207 3849 0,'2'-2'154'0,"-2"0"223"15,0 1 100-15,0 0-3 0,0 0-129 16,0 1-44-16,0-2-237 0,0 2-11 16,0 0-3-16,0 0-5 0,0 0-15 15,0 0 13-15,0 0-3 0,0 0 18 16,0 0 6-16,0 22-3 0,0-1 26 15,0-7-55-15,0 3 1 0,0 1-10 16,0 1-5-16,0 0-5 0,16 21-8 16,-16-19-7-16,0-1 4 0,11 32-12 15,-7-38 2-15,-4-2 9 16,0 1-10-16,3 9-14 0,-3-14-21 0,0 1-34 16,0-1-39-16,0-2-41 0,0-1-45 15,0 1-403-15,0-6 157 0,0 0-42 16,0 0-3-16,0 0-314 0,0 0 43 15</inkml:trace>
  <inkml:trace contextRef="#ctx0" brushRef="#br0" timeOffset="-161625.17">12381 13047 4125 0,'0'-4'0'16,"0"0"70"-16,0-2 518 0,16-1-247 15,-16 3-44-15,0-2-122 0,17 2-26 16,6-5 96-16,-10 6-133 0,3 2-21 16,4 0-15-16,0 1 2 0,3 0-13 15,24 18 37-15,-22-18-57 0,-2 24-2 16,42 25 97-16,-45-30-97 16,-2 3-3-16,0 4-3 0,11 33 13 15,-18-27-40-15,-5 6-3 0,-5 5-12 16,-1 1-9-16,0 2-26 0,-22 51-160 15,-15-46 30-15,13-1-64 0,-3-1-111 0,0-3-189 16,-27 34-741-16,33-47 377 0,-3 1 147 16</inkml:trace>
  <inkml:trace contextRef="#ctx0" brushRef="#br0" timeOffset="-160740.5">9811 14743 3823 0,'-12'3'0'0,"0"-2"-21"0,-1 1 14 0,1-2 35 15,1 1 49-15,-9 1 251 0,13 1-199 16,4-3-34-16,-2 0-68 0,3 2-34 0,2-2-28 16,0 0 33-16,0 0 9 15,0 0 39-15,0 1 0 0,19-1 5 0,1 0 24 16,-6 0-51-16,46 0-16 16,-35 0-6-16,2-18-9 15,60 18 26-15,-8-11-14 16,-56 11-32-16,-2-8 3 0,-6 8-33 15,0 0-111-15,5 0-262 0,-14 0 206 16,1 0 104-16,-4 0-35 0,-2 0-294 16,0 0-186-16</inkml:trace>
  <inkml:trace contextRef="#ctx0" brushRef="#br0" timeOffset="-160571.74">9961 14804 3691 0,'-22'11'32'0,"0"-1"-6"0,0 0 25 16,3 0 37-16,0 0-9 0,-6 7 118 15,16-10-150-15,2-3-24 0,4 1-9 16,1-2 8-16,2 4 73 0,21 0-33 16,4-4-45-16,-6-3-28 15,2 0 7-15,5 0-9 0,4 0 9 16,2-20 12-16,37 4-12 0,-34 16-68 16,-2-18-54-16,-1 18-52 0,-1-18-62 15,19 2-1065-15</inkml:trace>
  <inkml:trace contextRef="#ctx0" brushRef="#br0" timeOffset="-160021.1">11238 14570 3904 0,'6'-5'12'0,"-4"1"21"0,-1 1 88 16,0 3 27-16,-1-2 9 0,0 2 18 16,0 0-147-16,0 0 61 0,0 0 52 15,0 15 37-15,0-15 123 0,0 20-198 16,-17-20-8-16,17 21-8 0,-17-11-7 15,5 1-7-15,-18 12 35 0,12-13-71 16,-4 1-8-16,0-1-2 0,-2-1 0 16,1 0 0-16,-24 0 51 0,23-7-35 15,2 0 5-15,1-2-4 0,3 0 10 0,-18 0 46 16,22-21-66-16,1 21-12 16,3-17-6-16,2 17 2 0,3-22 0 0,2 1 8 15,3 9-19-15,0 2-4 0,0-1-2 16,0 0-2-16,30 2 1 0,0-9 0 15,-11 11 6-15,-1 0 1 0,2 1 1 16,-2 1 2-16,24 3 5 0,-23 2-5 16,2 0 3-16,0 0 0 0,-1 0 7 15,0 0 9-15,33 33 83 16,-39-33-69-16,8 42 35 0,-14-26-43 16,-3 3-12-16,0 3-7 0,-5 2-4 0,0 27 4 15,0-25-20-15,-24 3-30 0,24 0-46 16,-33 0-45-16,10 0-51 0,-28 28-290 15,24-28 132-15,3-4-123 0,-2-2-140 16,1-5-93-16,-15 6-1180 0</inkml:trace>
  <inkml:trace contextRef="#ctx0" brushRef="#br0" timeOffset="-157256.67">11730 14440 4195 0,'-7'-6'19'0,"0"3"109"0,2 0 173 0,-4-1 469 0,5 2-480 15,2 2-116-15,-1 0-80 0,3 0-18 16,0 0-14-16,0 0 33 0,0 0-62 15,0 0-9-15,0 0-6 0,0 0-1 16,0 0 4-16,0 0-7 0,0 0 7 16,0 0 10-16,0 0 3 0,0 0 3 15,16 19 28-15,0-19-36 0,-5 25-5 16,3-25-9-16,4 23-6 0,20 2 2 0,-12-13-8 16,2 3-1-16,1 0-2 0,2-3 0 15,-1 2-1-15,28 9 2 0,-31-10-2 16,-4-2 2-16,-1-1-1 15,27 9 0-15,-40-15-2 0,-2-1 1 16,2-2-1-16,0 4 5 0,-7-5-1 16,-2 0 2-16,0 0 4 0,0 0 13 15,0 0 39-15,0 0-31 0,0 0-8 16,0 0-8-16,0 0-6 0,0 0 0 16,0 0-3-16,0 0-2 0,0 0-2 0,0 0-2 15,0 0 5-15,0 0-1 0,0 0 4 16,0 0-7-16,-20 0-18 0,20 20-30 15,-22-20-45-15,-20 30-204 0,14-17 83 16,0 0-88-16,-7 1-134 0,3 1-109 16,-57 25-1814-16</inkml:trace>
  <inkml:trace contextRef="#ctx0" brushRef="#br0" timeOffset="-156102.54">11989 14820 3646 0,'0'0'-23'0,"0"0"0"0,0 0 13 0,0-14 43 0,0 14-13 16,0 0-30-16,0 0 20 0,0 0-17 15,0 0 47-15,0 0-30 0,0 0 12 16,0 0-22-16,0 0 12 0,0 0 10 15,0 0 33-15,0 0-40 0,0 0 10 16,0 0-8-16,0 0 1 0,0 0 28 16,0 0 3-16,0 0 19 0,0 0-18 15,0 0-6-15,0 0-21 0,-15 0 45 16,15 0-22-16,-14 0 34 0,5 18 0 0,-2-18-14 16,-2 0 8-16,-9 16 82 0,8-4-40 15,1-12-2-15,-3 10-31 0,1-10-17 16,-17 10-9-16,16-6-27 0,-1-1 1 15,0-2-9-15,4-1 8 0,-1 2-22 16,-1-1-10-16,6-1-11 0,6 0-6 16,1 0-19-16,2 0-89 0,-2 0-409 15,2 0 193-15,0 0 69 0,0 0 28 16,0 0-334-16,0 0-108 0</inkml:trace>
  <inkml:trace contextRef="#ctx0" brushRef="#br0" timeOffset="-155379.86">11755 15170 3175 0,'-5'0'39'0,"-4"0"60"0,1 0 246 0,0 0 153 0,-10 0 388 15,11 0-609-15,-2 0-96 0,2 0-36 16,1 0-3-16,-4 0 49 15,8 0-136-15,0 0-27 0,0 0-11 0,2 0 2 16,0 0-7-16,0 0 3 0,0 0-16 16,0 0 2-16,24 0-1 0,-24 0 2 15,28 0 2-15,16 0-3 0,-19-16 1 16,5 16-4-16,-2 0 7 0,4-13-6 16,30 13 2-16,-8-8-3 15,-4 8-4-15,-29 0-2 0,-4 0-20 16,-2 0-12-16,-3 0-27 0,7 0-121 15,-13 0 56-15,-3 0-32 0,-1 0-81 0,0 0-152 16,-2 0-103-16,0 0-543 16,0 0 736-16,0 0-203 0,0 0-49 0</inkml:trace>
  <inkml:trace contextRef="#ctx0" brushRef="#br0" timeOffset="-154945.5">12893 14587 4774 0,'3'-11'4'0,"-1"-7"354"0,-2 11-34 16,0-3 392-16,0 10-638 15,0 0-25-15,0 0-5 0,0 0 16 16,-15 0 222-16,15 23-179 16,-27 6 82-16,16-8-108 0,-1 4-17 15,-2 4-7-15,1 2-15 0,0 5-3 16,1 34 10-16,9-37-40 0,3 0-8 16,0-5-2-16,0 0 0 0,25-5 4 0,9 14-4 15,-17-26-3-15,6-1-2 16,0-7 3-16,2-3-5 0,30 0-2 0,-28-29 5 15,48-31 5-15,-54 37-3 16,-4-2 1-16,-4-4 0 0,-1-1-2 16,-8-2 3-16,-2-29 9 0,-2 32-9 15,-25 2 0-15,6 4-7 0,-6 5-5 16,-36-3-66-16,-47 13-401 16,36 8-357-16,41 0 161 15,4 18-378-15,4-18-140 0</inkml:trace>
  <inkml:trace contextRef="#ctx0" brushRef="#br0" timeOffset="-146444.08">7832 9468 2547 0,'0'-3'31'0,"0"1"-16"0,0 0 1 0,0 0-51 0,0 1 8 0,0 1 27 15,0 0 69-15,0 0-34 0,0 0-2 16,0 0-26-16,0 0 34 0,0 0 16 16,0 0 16-16,0 0-66 0,0 0-3 15,0 0 3-15,0 0 23 0,0 16 33 16,0-5-24-16,0-11-26 0,-12 16 6 16,12-5-15-16,0 2 18 0,-17 17-6 15,5-16 15-15,5 3-25 0,0 0-25 16,-2 1 4-16,1-1-17 0,-5 17 54 0,3-18 28 15,4-1-13-15,0 0-25 0,0-2 0 16,0-1-9-16,0 10 9 0,3-12-24 16,0-3 24-16,1 1-12 0,1-3 0 15,1 1 9-15,0-2-12 0,0-4-9 16,0 1 12-16,0-1-24 0,0 0 12 16,0 0 0-16,0 0 12 0,0 0 0 15,0 0 12-15,0 0-12 0,13 0 24 16,-13-16-24-16,0 16-3 0,12-10-18 15,-12 10-4-15,8-14 25 0,1-5-40 16,-5 8 21-16,2-3-12 0,0 0 24 16,0-1 1-16,0-3 12 0,8-17 7 0,-6 16-32 15,13-34 9 1,-15 38 23-16,-1 4-26 0,0 1-9 0,0 2-1 16,0-1 23-16,2-3 45 0,-5 6-29 15,0 0 0-15,-1-1-16 0,1-1-22 16,1-3 35-16,-2 4 3 0,-1 0 21 15,1 3-34-15,0-1 0 0,0 0-50 16,-1-4 12-16,0 5 13 0,0 2 47 16,0-2-12-16,0 3 0 0,0-1 15 15,0 0-21-15,0 2-17 0,0 0 26 16,0 0-4-16,0 0-8 0,0 0 8 0,0 0-21 16,0 0 30-16,-14 0 4 0,14 0-16 15,0 0 3-15,-13 13-36 0,2-13 21 16,4 0 3-16,-2 12 3 0,2-12 6 15,-1 11-9-15,-9-1 60 0,9-4-48 16,-12 10 58-16,13-12-48 16,3 0-56-16,1 0 22 0,0-3 1 15,-1 4 34-15,3-5-11 0,1 1-12 16,0 0-24-16,0-1 22 16,0 0 2-16,0 0 0 0,0 0-12 15,0 0 24-15,0 0-1 0,0 0 1 16,0 0-24-16,31-14-29 0,-31 14 53 15,16-13 0-15,-6 13 2 0,12-14-25 16,-10 3 11-16,-2 5-9 0,3 0-12 16,-1 0 13-16,11-5-13 0,-16 9 30 15,2-1 3-15,-3 0-36 0,-1 1 24 16,0 0-9-16,0 1 9 0,-3 1 12 16,-2 0-3-16,0 0 3 0,0 0 23 15,0 0-24-15,0 0 24 0,0 0-44 0,0 0 99 16,0 0-16-16,0 0 39 0,0 17 10 15,0-3-72 1,0-2-25-16,0-12-23 0,0 12-3 0,0-4 0 16,16-2-24-16,-16 4 52 0,14 5-13 15,-14-4 22-15,11 1-51 0,-11-1 14 16,12 3 9-16,2 13-11 0,-8-10 0 16,0-1-62-16,0 1-86 0,-2-2-37 15,6 20-1370-15</inkml:trace>
  <inkml:trace contextRef="#ctx0" brushRef="#br0" timeOffset="-134889.15">3189 10782 2927 0,'0'0'-14'0,"-7"0"51"0,7-20 16 16,-4 20 79-16,3-15-59 0,0 15 27 15,0 0 45-15,1-11 7 0,0 11 28 16,-1-5 230-16,1 5-208 0,0 0-31 16,0-3-52-16,0 1-34 0,0 2-33 15,0-1-31-15,0 1-17 0,0 0 1 16,0 0 25-16,0 0 29 0,0 0 104 16,0 0-68-16,0 0-16 0,0 0 34 15,0 0 12-15,0 16-7 0,20 0 63 16,-20-2-134-16,17 1-11 0,-17 2-9 0,21 4 4 15,-21 0-11-15,34 21 7 0,-24-22-25 16,2-1 4-16,-2-1-2 0,0-2 2 16,11 8 6-16,-14-15-7 0,3-3-3 15,-2-1-2-15,-1-2 3 0,0-3-2 16,3 0 16-16,-5 0-11 0,0 0 5 16,1-18-3-16,-1 18 1 0,3-22-2 15,11-10-3-15,-8 14-4 0,0-5 3 16,1-1 0-16,0-3 1 0,13-32-4 15,-13 30-1-15,0-4 4 0,1-1 0 16,25-60 0-16,-27 65-1 0,2-2-2 16,-2 1 0-16,12-25 0 0,-12 30 0 15,0 0 3-15,0 2-5 0,-1 3 3 16,1 1-2-16,5-8-3 0,-10 16 1 16,1 0 3-16,-2 5-4 0,-1-2-4 15,3-2-138-15,-7 7-14 0,2 1-115 16,-1 0-59-16,-1 2-92 0,0 0-67 15,0 0-385-15,0 0-111 16</inkml:trace>
  <inkml:trace contextRef="#ctx0" brushRef="#br0" timeOffset="-134187.89">3388 10574 3126 0,'-3'0'0'0,"-1"-6"34"0,1 6 44 0,1-6 34 0,-1 6 47 0,0-4 10 16,-1 2-35-16,4-1 10 0,-1 1-144 16,1 0 0-16,0-2 58 0,0 2-2 15,0-5 201-15,0 3-123 0,0 0 39 16,0 0 6-16,0-1 9 0,16 2-6 16,-16-1 106-16,0 1-199 0,0 3-27 15,0-2-13-15,0 2-16 0,0 0-16 0,0 0-3 16,0 0 0-16,0 0 26 0,0 0 13 15,0 0 16-15,8 0 59 0,1 15-82 16,-2-15-9-16,2 0-2 0,1 16-9 16,1-16 2-16,14 24 34 0,-12-14-35 15,-2 0 0-15,2 1-6 0,-2 2-1 16,-1 0-3-16,10 17 4 0,-11-14-17 16,2 1 2-16,-1-2-4 0,-2 1 5 15,12 15-2-15,-11-18 0 0,0 4 1 16,0-2 7-16,0-3 9 0,1 2 0 15,8 14 5-15,-11-14-24 0,1-1 2 0,1-2-4 16,-3-1 3-16,0-2-7 16,3 2-7-16,-6-5 7 0,1-4 2 0,-1-1 5 15,-1 0 3-15,5 0 3 0,-2-22-7 16,1 22-6-16,4-25 3 16,25-31 2-16,-22 34 1 0,1-1-1 15,2-1 0-15,12-26-5 0,-13 25 3 16,-2-4-1-16,2-3 0 15,31-63 1-15,-34 64 3 0,3-3-5 16,11-23 4-16,-17 35-2 0,-1 4 1 16,14-26-5-16,-19 33-1 15,-1 6-9-15,0-1-27 0,0 3-37 16,0-2-37-16,1-2-224 16,-2 0-316-16,0 2-532 0,-1 2 557 15,0 0-209-15,0 3 162 0</inkml:trace>
  <inkml:trace contextRef="#ctx0" brushRef="#br0" timeOffset="-125410.15">13256 10131 3032 0,'0'0'3'0,"0"-19"110"0,0 19 9 0,0-15 33 16,0 15-19-16,0-11 11 0,0 11-22 0,0-14 198 16,0 1-135-16,0 13-33 0,0-8-72 15,0 8-19-15,0-2-55 0,0 2 13 16,0 0 76-16,0 0 41 0,0 0 14 16,19 0-12-16,-19 21 53 0,0-1-110 15,18-20 0-15,-18 28-25 0,13-14-15 16,-13 3-8-16,23 12 36 0,-17-12-31 15,3-1-6-15,-1-1-4 0,0 2 2 16,7 9 20-16,-7-13-24 0,-1-2-12 0,1-1-9 16,-1-1 0-16,-1-2-6 15,6 5 5-15,-5-10-2 0,1-1 5 0,2-1 11 16,1 0 6-16,18 0 49 0,-14-31-29 16,6 11 9-16,2-4 6 0,2-4-10 15,2-3-8-15,21-38 21 0,-21 34-44 16,-2 1-4-16,-5 0-7 0,3 5-8 15,-5-2 1-15,13-20-3 0,-17 28 0 16,0 3-1-16,-1 3-4 0,-1 1 5 16,7-8-3-16,-11 13 3 0,4 0-3 15,-3 1 0-15,0 1 0 0,3 1-2 0,10-6-40 16,-11 9-9-16,-2-1-35 0,0 1-25 16,0 2-25-16,-4 2-40 0,1-1-329 15,-6 2 118-15,0 0-111 0,0 0-13 16,0 0-70-16,-20 19-843 0</inkml:trace>
  <inkml:trace contextRef="#ctx0" brushRef="#br0" timeOffset="-124832.12">13503 10038 3126 0,'0'-14'106'0,"0"14"15"0,0-12 111 0,0 12 32 0,0-13 8 15,0 13-39-15,0-15 76 0,0 7-171 16,0 4-1-16,0-2-14 0,0 2-16 15,0 1-42-15,0-2-13 0,0 4-46 0,0 1 74 16,0 0 40-16,16 0 20 0,-16 0 108 16,11 0-172-16,-11 18-8 15,16-18-8-15,-16 17 3 0,16-17-9 0,2 40 31 16,-9-24-58-16,1 2-3 0,0 2-8 16,-1-1-4-16,-2 2 0 0,11 19 16 15,-9-20-17-15,-5-1 0 0,6 4-6 16,-2-3 0-16,6 14 2 0,-9-19-2 15,1-1 2-15,1 1 0 16,9 12 2-16,-11-20-7 0,-1-1 0 16,0 0 3-16,9-5 15 0,-5-1-9 15,0 0 0-15,3 0-1 0,7-31-7 0,21-8 7 16,-15 14-7-16,3-5 3 16,3 0 0-16,1-2-5 0,3-3-1 0,29-27-1 15,-28 32 4-15,-3 1-2 0,-1 3 0 16,-1 0-3-16,1 3 0 0,21-18 4 15,-27 23-5-15,-4 1 0 0,0 3 0 16,-5 2 0-16,6-6 4 0,-14 13-5 16,-2 1 0-16,-1 1-22 0,-4 2-21 15,-1 1-30-15,0 0-175 0,0 0 62 16,0 0-103-16,0 0-153 0,0 0-164 16,-18 0-80-16,18 0-773 0,-22 16 790 0</inkml:trace>
  <inkml:trace contextRef="#ctx0" brushRef="#br0" timeOffset="-100643.08">2991 15786 3190 0,'0'-11'-27'0,"0"10"81"0,-18-5 712 0,18 4-413 16,-16 2 337-16,5 0-557 0,11 0-8 15,-13 0 164-15,-3 23-170 16,7-23-15-16,0 19-24 0,-2-19 6 0,-18 48 149 15,16-31-176-15,-8 24 49 16,10-18-55-16,-1 5-5 0,-21 73 49 16,23-62-86-16,0-1-6 15,2 2-5-15,4 2 0 0,2 37-5 16,2-40 1-16,0-1-2 16,72 123-251-16,-54-133 176 15,3-3-26-15,1-2-56 0,2 0-85 16,54 40-1330-16,-50-47 997 0,1-3 268 15,24 8-836-15</inkml:trace>
  <inkml:trace contextRef="#ctx0" brushRef="#br0" timeOffset="-100174.56">3224 16023 3480 0,'-13'-10'10'16,"3"3"1"-16,-2 1 10 0,-14-8 677 16,17 13-444-16,2-1-127 15,7 2-150-15,0 0-18 0,0 0 25 16,21 0 16-16,-21 0 9 15,23 0 2-15,-8 0-17 0,23 0-21 16,-13 0 20-16,1 0 18 0,1 0-9 0,1 0 7 16,26-15-16-16,-30 15 17 15,-2 0-10-15,-3 0 0 0,-3 0 0 0,-2 0 8 16,2 0 169-16,-11 0 30 0,-2 0 68 16,-3 0-2-16,1 0-14 0,-1 0 65 15,0 0-237-15,0 0-20 0,0 0-2 16,-20 0 3-16,20 0-4 0,-15 0 22 15,1 0-56-15,14 0 1 0,-16 13 4 16,16-13 2-16,-14 23-5 0,5 9 18 16,2-12-33-16,7 7-3 0,-6 2-6 15,6 5-5-15,-4 35-3 0,4-32-4 0,0 1-25 16,0-2-37-16,0 0-38 0,0-2-62 16,0 26-319-16,0-29 37 0,0-4-164 15,0-4-67-15,-18-4-373 0,18-5 102 16</inkml:trace>
  <inkml:trace contextRef="#ctx0" brushRef="#br0" timeOffset="-99941.64">3247 16273 4978 0,'-10'0'0'0,"1"0"42"0,3 0 111 15,-1 0 70-15,4 0 12 0,-2 0 84 0,5 0-251 16,0 0-19-16,0 0-6 0,25 0-14 15,8 17-2-15,-10-17-22 16,-1 0-6-16,4 0 2 0,4 0-1 0,1 0 1 16,29 0-7-16,-32-19-25 0,-3 19-22 15,-1 0-23-15,-3-13-51 0,-5 13-56 16,4 0-539-16,-15 0 162 0,0 0-12 16,-2 0 106-16,-2-8-131 0,0 8-658 15</inkml:trace>
  <inkml:trace contextRef="#ctx0" brushRef="#br0" timeOffset="-99633.03">3853 16209 5908 0,'0'0'19'16,"-20"0"193"-16,20 0-39 0,-14 0-17 16,14 0-64-16,0 0-40 0,0 0-55 15,0 0-4-15,0 0 6 0,0 0-2 0,0 0 1 16,20 0-6-16,10 0-28 16,-12 0 6-16,4 0-7 0,2 0-6 0,3 0-9 15,-3 0-18-15,27 0-117 0,-30-16 39 16,-2 16-85-16,-3 0-184 0,-4-17-192 15,9 1-1003-15,-15 16 778 0,3-20 122 16</inkml:trace>
  <inkml:trace contextRef="#ctx0" brushRef="#br0" timeOffset="-99229.41">4593 15954 5506 0,'0'-12'7'16,"0"3"75"-16,-22 0 92 0,22 3 68 15,-15-8 180-15,15 10-314 0,0 3-43 16,-18 1-6-16,18 0 8 0,-12 0 20 16,-6 25 77-16,7 9-92 0,-1-11-16 15,-4 6-10-15,3 3-7 0,-2 5-11 16,-10 31-10-16,15-34-16 0,2 0-3 15,4-1 1-15,2-5 0 0,2 20-11 0,0-27-10 16,0-4-12-16,23-3-3 0,-23-3-11 16,22-2 5-16,5-5-32 0,-13-4 46 15,0 0 2-15,0 0 6 0,0-29-1 16,0 29 3-16,9-51-2 0,-14 32 16 16,-1 1 3-16,-4 0 2 0,-4 2 6 15,0 2 0-15,0-6 6 0,-22 20-8 16,22-7 1-16,-29 7-1 0,10 0-4 15,-20 22-7-15,17-22-5 0,1 22-34 16,2-22-41-16,5 25-47 0,0-25-67 16,6 21-424-16,-1-8 91 0,9-13-132 0,0 8-5 15,0-8-8-15,0 0-22 0</inkml:trace>
  <inkml:trace contextRef="#ctx0" brushRef="#br0" timeOffset="-98890.97">4673 15727 4340 0,'0'-12'63'0,"-8"-16"675"0,8 22-449 0,0 4-91 16,0 0-35-16,0-1 158 15,24 3-225-15,-6 0 70 16,25 0 100-16,-3 0-70 16,-20 20-99-16,53 15 182 15,-50-20-203-15,3 6-13 0,0 1-7 16,96 172 48 0,-120-162-101-16,-1 1-3 15,-1 2-12-15,0 40-94 0,-30-34-20 16,10 0-67-16,-1 4-67 0,-6 1-126 15,-2-4-255-15,-31 38-1342 0,29-43 526 0</inkml:trace>
  <inkml:trace contextRef="#ctx0" brushRef="#br0" timeOffset="-98148.9">6081 15740 3172 0,'5'-6'12'0,"-1"-4"97"0,-4 9 78 0,0-6 82 15,0 6 82-15,0-2 32 0,0-1 188 16,0 4-392-16,0-3-68 0,0 3-26 0,0 0 5 15,-14 0 6-15,14 0 92 16,-16 17-98-16,4-17 3 0,0 26 0 0,-6-8 7 16,1 5-4-16,-18 38 63 0,16-24-88 15,1 7-6-15,-1 2-14 0,3 3-11 16,-20 104-10-16,29-105-30 16,4 43-5-16,3-53-2 0,0 2-14 15,59 56-132-15,-40-65 77 16,5-5-15-16,3 4-41 0,2-5-76 15,38 20-592-15,-33-21 166 0,1-6-33 16,3-3-211-16,-4-3-3 0</inkml:trace>
  <inkml:trace contextRef="#ctx0" brushRef="#br0" timeOffset="-97732.46">6215 16164 4405 0,'-8'-4'-9'16,"1"0"25"-16,2 2 5 0,5-3-10 15,0-4-2-15,0 4-9 0,27 0 2 16,-27-2-9-16,39-1 9 0,15-8-26 16,-24 10 33-16,2-2-2 0,4 3 14 15,0-1-5-15,-1 3-16 0,26-3-16 16,-34 3 16-16,-4 3 67 0,-2-3 63 0,-6 3 66 15,-2 0 76-15,-1 0 240 0,-10 0-312 16,0 0-46-16,-2 0-33 0,0 0-10 16,0 0-20-16,0 0 31 0,0 0-74 15,0 0 3-15,0 0 0 0,0 21 1 16,-16 1 28-16,16-6-54 0,0 3 2 16,-13 2-5-16,13 1-12 0,0 2 0 15,-13 22-1-15,6-21-7 0,7 1 0 16,-9 2-4-16,4-1 0 0,-1 2-26 0,-7 30-132 15,4-30 20-15,1 0-32 16,-1-2-45-16,2-1-122 0,-9 20-850 0,11-29 487 16,0-2-83-16,2-2 95 0,-3-10 16 15</inkml:trace>
  <inkml:trace contextRef="#ctx0" brushRef="#br0" timeOffset="-97528.23">6396 16299 4401 0,'-9'-1'60'0,"-1"1"179"16,-4-3 464-16,5 1-390 0,4 2-132 16,0 0-93-16,3 0-33 0,2 0-25 15,0 0 20-15,0 0-32 0,30 0-8 0,-30 13-10 16,35-13 0-16,20 0-7 0,-24 0 8 16,5 0-30-16,3 0-44 0,4-23-78 15,-3 23-154-15,37-21-822 0,-37-1 446 16,-6 9-192-16,-1 1 178 0,-6 2-96 15</inkml:trace>
  <inkml:trace contextRef="#ctx0" brushRef="#br0" timeOffset="-97281.68">6986 16242 5344 0,'0'0'131'0,"0"0"13"0,-12 0-11 16,12 0-43-16,0-16-59 0,0 16-21 16,25 0 6-16,-25-11-5 0,33 11-5 15,-10-11 0-15,29-2-5 0,-24 8-2 16,0-1 2-16,-3 0-2 0,0 3-2 16,-2-2-4-16,14-3-51 0,-21 4-68 15,-4-3-146-15,-1 0-214 0,-3 0-140 0,3-11-674 16,-8 8 673-16,0-2 10 15</inkml:trace>
  <inkml:trace contextRef="#ctx0" brushRef="#br0" timeOffset="-97007.72">7243 15988 4152 0,'-4'-9'528'0,"3"5"-119"16,-1 2 13-16,1-1-138 0,0 1-78 15,1 0-72-15,-1 1 46 0,1 1-104 0,-1-2 6 16,1 2-2-16,0-1 0 0,0 1-13 16,0 0 28-16,0 0-51 0,0 0 19 15,0 0 9-15,0 0 3 0,0 19 40 16,0 4-79-16,0-6-14 0,0 2-2 16,0 3-11-16,0 1-3 0,0 25-3 15,0-23-4-15,13 0-5 0,-13 0-29 16,0-2-34-16,0 0-44 0,0 17-207 15,7-22 149-15,-7 1-13 0,6-2-21 16,-2-3-127-16,4 12-849 0,-3-16 433 16,1-2-237-16,2-2 237 0</inkml:trace>
  <inkml:trace contextRef="#ctx0" brushRef="#br0" timeOffset="-96584.75">7572 15881 4594 0,'6'-5'233'0,"-2"0"61"0,1 2 7 16,2 0-79-16,3-3 6 0,-3 3-167 16,2 2-20-16,2 1 13 0,0 0-1 0,2 0 16 15,11 0 58-15,-11 20-68 0,-1-20-3 16,-3 19 2-16,0-19 16 0,-3 25-5 15,1 10 70-15,-7-16-72 0,0 1-2 16,0 2-4-16,0 2 9 0,-21 21 59 16,1-23-77-16,20 1-11 0,-26-3-13 15,26-1-11-15,-21-3-10 0,6 9-7 16,15-16-5-16,-8-2-4 0,8-2-1 16,0-4-1-16,0 1 2 0,0-2-2 15,24 0 9-15,-24 0-1 0,31 0-7 16,-9-21-12-16,26 7-87 0,-25 14 21 0,2-17-21 15,0 17 0-15,-1-12-15 0,-2 12-5 16,16-9-150-16,-21 9 107 0,0 0-61 16,-2 0-116-16,-2 0-179 0,-2 0-90 15,7-8-528-15,-9 4 536 0,-4-1-3 16</inkml:trace>
  <inkml:trace contextRef="#ctx0" brushRef="#br0" timeOffset="-96286.52">8016 15633 4104 0,'-17'-6'248'0,"17"2"175"0,-14-3 47 0,14 4-30 16,-10-4-21-16,5 5-341 0,5 0-31 15,0 2-20-15,0 0 6 0,0 0 57 16,0 0 56-16,23 0 18 15,0 18-77-15,-8-18 6 0,1 21 1 16,3-4 9-16,0 4-4 0,19 24 60 16,-21-15-99-16,1 2-7 0,-3 4-11 15,0 4-4-15,5 46-2 16,-16 7-32-16,-4-44-15 0,-26 48-91 0,26-49-21 16,-42-2-72-16,17 2-63 0,-5-2-79 15,-30 46-764-15,30-47 324 16,1-3-356-16,-3-3-29 0</inkml:trace>
  <inkml:trace contextRef="#ctx0" brushRef="#br0" timeOffset="-95494.41">8974 16009 3076 0,'-8'0'-12'0,"1"0"5"0,-2 0 29 0,-2 0 43 0,-13 0 189 0,11 0-4 16,1 0 45-16,-2 18 32 0,2-18 18 15,-11 13 138-15,14 1-324 0,1-14-42 16,1 10-40-16,3-10-23 0,0 8-24 16,3-3 2-16,1-2-8 0,0-2 3 15,22 1-3-15,-22 0 0 0,36 0-1 16,15-1 23-16,-20-1-33 0,3 0-1 0,2 0-10 15,1 0-1-15,35 0-7 16,-41-14-4-16,1 14-51 0,-3 0-128 0,-5 0-199 16,-4 0-171-16,7-8-739 0,-18 8 605 15,-7 0 48-15</inkml:trace>
  <inkml:trace contextRef="#ctx0" brushRef="#br0" timeOffset="-95301.62">8868 16304 4384 0,'-18'20'27'0,"11"-11"58"0,3-2 18 0,4-4 22 15,0-1-1-15,0 2 14 16,23-4-108-16,-23 0-14 0,38 0-4 0,-10 0-20 16,5 0-9-16,46-25-33 0,-37 25-167 15,0-18-111-15,2 18-120 0,-5-22-130 16,-3 22-125-16</inkml:trace>
  <inkml:trace contextRef="#ctx0" brushRef="#br0" timeOffset="-92161.68">10185 15979 2907 0,'0'0'30'0,"0"0"144"0,0 0-21 0,0 0 84 0,0 0 95 15,0 0 42-15,0 0-12 0,0 0 148 16,0-17-316-16,0 17-30 0,0 0 4 15,0 0-26-15,0-11-44 0,0 11 29 16,0 0-93-16,0 0-1 0,0 0-13 16,0 0 1-16,0 0-7 0,0 0-5 15,0 0 2-15,0 0 4 0,0 0-1 16,0 0 26-16,0 0 85 0,0 0-40 16,0 20-20-16,0-20-9 0,0 26 4 0,0-8-3 15,16 29 73-15,-16-17-74 0,0 3-9 16,0 4-16-16,12 82 20 15,-2-81-45-15,-10-1-1 0,11 34 4 16,-7-42-7-16,1-1-2 0,-1-2 0 16,1-2-2-16,4 11 2 0,-4-14-2 15,-1-16 3-15,0-2-6 16,-4-3-5-16,1 0-35 0,-1 0-37 16,0 0-43-16,0-17-246 0,0 17 91 15,-18 0-184-15,18-14-187 0,-18 14-183 16,18 0-291-16</inkml:trace>
  <inkml:trace contextRef="#ctx0" brushRef="#br0" timeOffset="-90379.81">10713 16079 3302 0,'-6'-6'65'0,"2"4"88"0,1-3 79 0,1 4 43 0,2-2-19 15,0 2 13-15,0-1-231 0,0 2-22 16,0 0 0-16,0 0-9 0,0 0-14 16,0 0 36-16,0 0 15 0,0 0 25 0,0 0 2 15,0 0 20-15,0 0 78 16,0 0-81-16,0 0 0 0,0 0-5 15,0 0-1-15,0 0-11 0,0 0 47 0,0 0-70 16,0 0-2-16,0 0-3 0,0 0 3 16,0 0 2-16,0 0 19 0,0 0-45 15,12 0-3-15,-12 0 1 0,0 0 8 16,0 0 28-16,0 0-34 0,0 0-5 16,0 0-9-16,0 0 1 0,0 0-3 15,0 0-7-15,0 0 1 0,0 0 21 16,0 0 16-16,0 0-4 0,19 14 16 15,-9-14-48-15,2 17 2 0,0-17 4 0,3 20-2 16,3-7 0-16,16 11-2 16,-15-11-4-16,2 1 2 0,0 1 2 0,-1 0-1 15,18 12-1-15,-6 1-7 16,-7-4 5-16,-15-14 1 0,0-1-1 16,-3-2-3-16,0-1-1 0,3-1-3 15,2 1-57-15,-10-3-1 0,1-1-41 16,-1-2-57-16,-1 0-120 0,0 0-208 15,-1 0-802-15,0 0 593 0,0 0 46 16,0 0 9-16</inkml:trace>
  <inkml:trace contextRef="#ctx0" brushRef="#br0" timeOffset="-90163.54">11025 16041 4016 0,'0'-8'128'0,"0"5"125"0,0 0 677 16,0 3-783-16,0 0-86 0,0 0-37 16,0 0 12-16,0 0-23 0,0 0 8 15,-19 22-13-15,19-22 0 0,-17 47-1 16,-10-26-12-16,10 2-30 0,-4 3-86 16,-2-1-106-16,-1 2-154 0,-19 26-665 0,22-26 590 15,4-3 74-15,0 1-146 16,5-4-83-16</inkml:trace>
  <inkml:trace contextRef="#ctx0" brushRef="#br0" timeOffset="-89697.42">11597 16070 4011 0,'7'-4'55'15,"-1"0"162"-15,-4 3 136 16,-2 1 36-16,0-2-74 0,0 2-45 0,0 0-250 16,0 0-10-16,0 0-11 0,0 0 7 15,0 0-4-15,-18 0-2 0,-2 15-1 16,6-15-1-16,-2 0 0 0,-1 16 0 16,-17-16 9-16,19 0-5 0,-3 0-4 15,3 0 2-15,-1 0-1 0,3 0 6 16,-11 0-7-16,13 0 2 0,0-20 3 15,3 20 7-15,1-16 17 0,-1 1 54 16,4 15-34-16,3-15-5 0,0 15-24 0,1-10-4 16,0 10-10-16,0-8-8 0,0 1 15 15,26 3 8-15,-26-1 9 0,25 0 0 16,-9 0-7-16,23-2 14 0,-20 5-7 16,2-1 4-16,-1 3 4 0,-2 0 7 15,16 0 32-15,-21 0-27 0,0 19 1 16,-1-19 9-16,-5 18 1 0,-1-18-1 15,0 39 44-15,-6-21-68 0,0 1-12 16,0 2-12-16,-19 2-7 0,19 2-9 16,-48 24-100-16,28-22-7 0,1-1-53 15,-2-1-56-15,1-1-130 0,-17 15-892 16,23-23 498-16,-1 1-239 0,1-5 296 16</inkml:trace>
  <inkml:trace contextRef="#ctx0" brushRef="#br0" timeOffset="-89052.28">12207 15905 3376 0,'-24'-12'11'0,"11"7"143"0,3 1 154 0,6-1 24 0,0 3-50 16,-2 1-111-16,4 1-101 0,2 0-14 15,0 0 67-15,0 0 27 0,0 0 36 16,23 0 130-16,-23 22-190 0,16-22-31 16,-16 20-12-16,24-20-13 0,-12 27-21 15,17-1 19-15,-15-14-52 0,4 3 1 0,-3-4-5 16,2 3-3-16,-1-3 1 0,18 14-1 16,-15-13-6-16,-1-2-5 0,-3 4 6 15,2-4-4-15,14 12 3 0,-20-14-4 16,0 0 4-16,-2 0 0 0,-2-1-4 15,-1-3 3-15,3 5-5 0,-7-6 5 16,1-1-1-16,-3-1 2 0,1-1 2 16,0 2-1-16,-1-2 10 0,0 0-2 15,0 0 2-15,0 0-1 0,0 0-1 16,0 0-25-16,-20 0-29 0,20 0-35 16,-25 0-42-16,10 19-61 0,-5-19-93 0,-21 14-638 15,18 3 345-15,1-17 69 0,2 18 133 16,-3-10-218-16,3 1-8 0</inkml:trace>
  <inkml:trace contextRef="#ctx0" brushRef="#br0" timeOffset="-88765.91">11958 16615 3790 0,'-11'12'107'0,"3"-2"205"0,2-4 151 0,-7 0 370 0,11-5-627 0,0 0-123 0,2-1-61 16,0 0-14-16,0 0-4 0,0 0 4 15,54-17 18 1,-12-5-4-16,-17 5-18 0,2 6-1 16,3 1-1-16,34-5 4 0,-30 10 1 15,-2-1-2-15,3 1-7 0,-1-1-8 16,2 2-39-16,36-5-366 0,-36 4-69 15,0-1-133-15,0-2 3 0,1-1-159 16,0-6 93-16</inkml:trace>
  <inkml:trace contextRef="#ctx0" brushRef="#br0" timeOffset="-88410.87">13091 16119 4917 0,'-21'-1'26'16,"21"1"114"-16,-13 0 387 0,0 0-254 15,13 0-88-15,-19 24-82 0,19-24-41 16,-14 25-30-16,8 4 4 0,6-15-23 16,0 2-1-16,0 0-4 0,0-2-1 0,0-2 1 15,22 9-3-15,1-12-3 0,-23-3 2 16,28-4 3-16,-11-2-4 0,18 0 1 15,-14 0-3-15,0-21 2 0,0 21 9 16,0-25 14-16,-1 9 2 0,12-18 39 16,-21 15-38-16,-3 1-1 0,-2-1-5 15,-6-2 2-15,0 1-8 0,-25-14-4 16,25 17-15-16,-31 3-16 0,12 0-23 16,-2 4-30-16,-23-3-177 0,23 10 37 15,-2 1-140-15,0 2-207 0,5 0-157 16,0 0-269-16,-11 24-926 0</inkml:trace>
  <inkml:trace contextRef="#ctx0" brushRef="#br0" timeOffset="-72540.59">9737 8714 3384 0,'-35'5'319'0,"35"-5"-33"0,-18 0 46 16,8 0 102-16,10 0-344 0,-5 0-65 15,1 0-16-15,4 0-10 0,0 0 13 16,0 0 7-16,0 0 12 15,0 0-25-15,0 0-1 0,0 0 2 0,0 0-7 16,0 0 17-16,0 0 6 0,14 0-11 16,3 0 11-16,-6 0-14 15,3 0-10-15,4 0-5 0,2-18-3 16,49 2-45 0,-1 3-374-16,-49 13 156 0,-3 0-17 15,11-6-231-15,-16 6 344 0,-5 0 70 16,-1 0 4-1,0-4-981-15,-5 4 490 0</inkml:trace>
  <inkml:trace contextRef="#ctx0" brushRef="#br0" timeOffset="-72212.1">9689 8856 3101 0,'-12'8'31'15,"2"-1"95"-15,2-2 136 0,0-2 67 16,-2 4 292-16,7-6-404 0,1 0-59 15,0 1-28-15,2-2-25 0,0 0-34 16,0 0 32-16,0 0-52 0,0 0 81 16,0 0-101-16,16 0-9 15,-16 0 1-15,17 0 0 0,8-15-1 16,-9 15-16-16,4 0-4 0,2 0 1 16,-1-13 4-16,3 13-4 0,27-8 3 0,-24 8-9 15,-2 0-6-15,0-4 2 0,-1 4 4 16,-1-3-3-16,15 2 3 0,-24-1-3 15,0 2 9-15,-7 0 3 0,-1 0-6 16,-1 0 9-16,-5 0 0 0,0 0-7 16,0 0-8-16,0-1-22 0,0 1-60 15,0-2-723 1,0-11-830-16,0 9 1469 0,-15-2-296 16,15-1-90-16</inkml:trace>
  <inkml:trace contextRef="#ctx0" brushRef="#br0" timeOffset="-71773.56">9857 8551 3166 0,'-9'-6'12'0,"2"-1"48"16,-9-5 444-16,11 7-102 15,-11-12 656-15,15 16-1000 16,1-1-35-16,0 2-42 15,0 0 23-15,0 0 21 16,18 15 351-16,0-5-293 16,-18 5-35-16,27-5 51 15,7 14-26-15,-21-17-59 0,0 1-8 16,3 1-2-16,0-1 1 0,4 1-9 16,20 8 6-16,-17-7-4 15,62 27 10-15,-68-29-5 16,13 5-6-16,-19-7 5 0,-4 0-3 15,0-2 6 1,6 7 237-16,-13-10-178 0,0-1-1 16,0 10 76-16,-21 0-123 15,21 2-3-15,-21 5-7 0,-8 29 8 16,10-16-14-16,-2 2 3 0,-4 1-2 0,0 4-3 16,-50 67-24-16,51-70-25 15,-19 25-138-15,25-33 40 0,4-4-24 16,1-3-56-16,2-2-88 15,-12 14-1088-15,19-25 954 0,1-6 138 16,-1 0-696-16,4 0 369 0</inkml:trace>
  <inkml:trace contextRef="#ctx0" brushRef="#br0" timeOffset="-69866.22">10737 8674 2597 0,'0'0'38'0,"0"0"4"0,0-6 31 0,0 6-30 16,0 0 33-16,0 0 41 0,0 0-52 0,0 0 1 15,0 0 16-15,0 0 1 0,0 0 5 16,0 0 145-16,0 0-121 0,0 0 22 15,0 0-9-15,0 0-1 0,0 0-6 16,0 0-2-16,0 0-106 0,0 0 26 16,0 0 6-16,18-15 19 15,-5 5 75-15,-13 10-107 0,10-6 0 16,-10 6-7-16,0 0-7 0,5 0 58 16,-5-4 7-16,4 4 13 0,5-1 47 0,-5-2-107 15,1 2 8-15,0 1-2 16,1-2-9-16,7 0 5 0,-8 2-31 0,0 0 16 15,-1 0 48-15,0 0-4 0,-2 0 20 16,4 0 70-16,-4 0-76 0,1 0-5 16,-1 13-22-16,1-13-10 0,5 17 4 15,-4-17-31-15,-1 18-3 0,-1-10 3 16,2 3 7-16,0-1 1 0,0 13 23 16,-4-8-27-16,1-1 2 0,-1 1 6 15,0 2 5-15,0-2 1 0,0 17 19 16,0-15-35-16,-20-2 0 0,20-1 0 15,0-1 2-15,-17 12 8 0,3-15-19 16,14 2 1-16,-15-1 0 0,15-1-3 0,-14-1-3 16,4 5-2-16,5-9 1 0,2-1 6 15,1-1-3-15,-1-3 5 0,3 2 10 16,0-2-8-16,0 0-5 0,0 0-4 16,0 0-1-16,0-22-3 0,21-3-3 15,-4 10 4-15,-17-2-3 0,22-1 6 16,-8-5-3-16,1 0-1 0,18-22-6 15,-14 22 4-15,-1 1-1 0,1-2-2 16,0 4 4-16,19-13-3 0,-22 19 6 16,-2 2-3-16,-3 2 4 0,0 1 1 0,-3 1-4 15,1-1 8-15,-5 3-3 16,-4 1 1-16,3-1-1 0,-3 0-1 16,0-2-1-16,0-4-7 0,0 7 4 15,0-1-4-15,0 4 7 0,0 0-1 16,0-1 0-16,-17 2 4 0,17 0-5 15,0 1 3-15,-9 0-2 0,9 0 2 16,0 0-4-16,-10 0 2 0,0 0 0 16,3 0 2-16,-1 0 0 0,0 0 1 15,1 21 0-15,-1-21 2 0,-8 15-5 16,8 5-1-16,2-9 3 0,-1 2-1 16,1-1 0-16,-3 16 5 0,5-14-5 15,3 1-1-15,1 1-2 0,0 2-1 0,0-1 3 16,0 15-2-16,19-16-3 0,-19 0-1 15,0-2-9-15,16 0-14 0,-2 11-83 16,7-4-89-16,4-5-191 16,-8-12 22-16,0 1-174 0,3-3-46 15,0-2-119-15,3 0-112 0</inkml:trace>
  <inkml:trace contextRef="#ctx0" brushRef="#br0" timeOffset="-67333.56">11776 8517 3032 0,'2'-4'12'0,"-1"1"-18"0,2 1 16 0,-1 2 153 16,-1 0-10-16,-1 0 44 15,1 0 23-15,-1 0-14 0,0 0 210 0,0 0-237 16,0 0 35-16,0 0-43 0,0 0-4 15,0 0-49-15,0 0 51 0,0 0-118 16,0 0-3-16,0 0-20 0,0 0 6 16,0 18 30-16,0-3 70 15,-42 18 29-15,14 0-48 16,13-16-60-16,-2-1-11 0,1 1-16 16,-15 13 9-16,15-17 0 0,4-1 1 15,0 0-6-15,0-1 2 0,3-2-24 0,-6 4-4 16,11-7 0-16,1 1-1 0,0-2 4 15,1 1-5-15,1 0 1 16,1-3-1-16,0 0 10 0,0-1 12 0,0 2 10 16,0 0 3-16,20 11 32 0,-20-5-49 15,15 3-6-15,-15 0-3 0,23 1-3 16,-10 1-1-16,17 17 7 0,-11-16-11 16,0-2-1-16,1 0 0 0,2-1-1 15,21 11 2-15,-23-16-3 0,-4 3-1 16,2-2-2-16,-7-5 3 0,0 3-2 15,2 1 7-15,-10-7 4 0,-1 2 7 0,-2-1-2 16,0-2-5-16,0 0-5 0,0 0-3 16,0 0-5-16,0 1-6 0,0-1-29 15,0 0-39-15,0 0-210 0,0 0 62 16,0 0-99-16,0 0-158 0,0 0-184 16,0 0-67-16,0 0-1139 0</inkml:trace>
  <inkml:trace contextRef="#ctx0" brushRef="#br0" timeOffset="-67052.72">11859 8776 4027 0,'0'0'0'0,"0"0"47"0,0 0 157 0,0 0 48 0,0 0 169 0,0 0-365 15,0 0-67-15,0 0 14 0,0 0 15 16,21-13 12-16,10 13 38 0,-13 0-62 16,4 0-1-16,1-7 3 0,2 7-13 15,13-5 11-15,-23 5-12 0,-1 0 5 16,-3 0-3-16,-4 0 12 0,-2 0 11 16,-2 0 31-16,-3 0-50 0,0 0-57 0,0 0-109 15,0 0-154-15,0 0-143 0,-19 0-509 16,19 0 335-16,-18 0 42 0</inkml:trace>
  <inkml:trace contextRef="#ctx0" brushRef="#br0" timeOffset="-66617.46">12221 8601 4095 0,'4'0'9'0,"-1"0"62"0,-1 0 146 15,5 0 358-15,-7 0-352 0,2 0-113 0,3 0-9 16,-3 0 0-16,2 0 2 0,12 0 36 16,-5 0-124-16,-2 0 31 0,3 0 0 15,2 0 5-15,-2 0 12 0,9 0 14 16,-14 0-19-16,-1 0 10 0,-2 0 8 16,0 0 19-16,0 16 70 0,-4-2-103 15,0-3-18-15,0 1-2 0,0 4 12 16,-27 5 2-16,4 23 40 0,23-19-67 15,-27-2-10-15,27 2-8 0,-23-2-2 16,23 0-2-16,-15 14-1 0,6-21-5 0,9-3-4 16,0-2-2-16,0-3 2 0,0 3 2 15,0-8 4-15,18 0-2 0,-18-3 1 16,22 0-3-16,-7 0 1 0,22 0-23 16,-17 0-13-16,2-18-18 0,-1 18-21 15,1 0-6-15,-2 0-3 0,12-12-83 16,-18 12 81-16,-5 0 3 0,-3 0-3 15,-1 0-22-15,-1 0-260 0,-4 0 18 16,0 0-171-16,4 0-74 0,1 0-88 16,2 0-177-16</inkml:trace>
  <inkml:trace contextRef="#ctx0" brushRef="#br0" timeOffset="-66179.61">12923 8716 3564 0,'4'-6'94'0,"-2"3"123"0,0 2 97 0,2-1-2 0,-4 1 47 0,0 1-223 0,0 0 45 15,0 0 40-15,0 0 11 16,0 0-54-16,0 25 54 0,0-7-152 0,0-18-23 15,0 23-17-15,0-10-17 0,0 14-19 16,0-14-4-16,-15-1 0 0,15 0 0 16,0-2 0-16,0-1-4 15,22 8 0-15,-3-13 4 0,7-3-6 16,-10-1 3-16,0 0 0 0,-1 0 3 16,1-18-1-16,16 0 6 0,-17 18-4 15,-3-20 1-15,-1 20-1 0,-1-24 2 16,0 10-1-16,1-13 0 0,-9 12-2 0,1 1 3 15,-3 1 0-15,0-4 7 16,0 5 27-16,0-9 88 0,0 13-64 0,-18-1-30 16,18 3-26-16,-18 4-6 0,-3 2-5 15,6 0 3-15,1 0 0 0,1 0-7 16,-3 25-32-16,2-25-34 0,-8 20-191 16,11-1 74-16,4-19-90 0,0 16-134 15,1-16-157-15,1 15-76 0,3-6-589 16,0-9 613-16,-1 7-47 0</inkml:trace>
  <inkml:trace contextRef="#ctx0" brushRef="#br0" timeOffset="-65603.8">13322 8694 4420 0,'0'0'0'0,"0"-10"156"0,0 4 426 0,0 6-279 0,0-4-127 0,0 4-94 0,0 0-40 16,0 0 10-16,0 0-15 15,0 0 15-15,0 0-2 0,16 0 4 0,-16 0-3 16,18 0 19-16,-1 0-35 0,-7 0 7 15,1-14 6-15,2 14-3 0,-3 0-5 16,9 0 44-16,-9 0-29 0,-2 0 10 16,-3 0 0-16,1 0 3 0,6 20 50 15,-7-20-73-15,1 15-8 0,-4-15-6 16,3 19 5-16,-3-19-7 0,0 32 19 16,-2-21-31-16,0 0 0 0,0 0-1 15,0 3 5-15,0 7 15 0,-18-11-21 0,18 0-5 16,0-1-2-16,0-3 2 15,-16-4-3-15,16 4 12 0,0-3-3 16,0-2 13-16,-8-1 9 0,8 0-4 0,0 0-12 16,0 0-17-16,0-17-9 0,0 17 2 15,0-18 1-15,0 5-2 0,0-18-8 16,22-30-26 0,0 19-12-16,7 23 22 0,-15 2 2 15,-1 0 8-15,31-15-26 16,-31 25 15-16,12-2-53 0,-14 7 23 15,-3 1-11-15,0 1-16 0,1 0-16 16,-3 0-9-16,4 0-132 0,-6 0 111 0,-2 0-30 16,0 0-59-16,-2 0-122 15,0 0-159-15,0 0-754 0,0 0 652 0,0 0-58 16,-16 0 34-16</inkml:trace>
  <inkml:trace contextRef="#ctx0" brushRef="#br0" timeOffset="-64081.07">14369 8487 3126 0,'0'0'37'0,"0"0"11"0,0 0 23 0,0 0 64 15,0 0 40-15,0 0 4 0,0-13 103 16,0 13-181-16,0 0 11 0,0 0 64 16,0 0-1-16,0 0-33 0,11 0 68 15,-11 0-134-15,0 0 32 0,11 0-9 16,-11 0 3-16,22 0 16 0,-15 0-66 16,3 0-5-16,0 0 7 0,-1 0-8 15,3 0-7-15,6 15 37 0,-14-15-28 16,5 0-2-16,-4 14 8 0,1-14 15 15,1 30 126 1,-7 3-81-16,0-18-85 16,-18 32 44-16,-4-31-55 0,22 3-5 0,-27 13 11 15,4-15-13-15,23-3 0 0,-18-1-4 16,18-1 1-16,-14-3-3 0,8 5 1 16,6-10 12-16,-5-3 13 0,5 1 11 15,0-2 7-15,0 0 76 16,0 0-96-16,0 0-1 0,0-16-26 15,0 16-8-15,16 0 3 16,-2-48-15-16,6 32 7 0,-6 0-6 16,23-19-13-16,-16 16 12 15,19-18-24-15,0 1 8 0,-21 21 25 16,-3 0 4-16,-1 0 4 0,1 3-2 0,6-10-2 16,-13 15 5-16,9-12 6 15,-16 15-4-15,1 0-4 0,-2 0 4 16,0 0 2-16,0-2-3 0,-1 3-1 15,0 1 2-15,0 1 3 0,0 0 1 16,0 1 3-16,0 0 44 0,0 0-15 16,0 0 4-16,0 0-10 0,0 0-10 15,-14 0-11-15,14 0-5 0,-19 0 2 16,19 16 8-16,-17-16 3 0,-17 30 35 16,23-19-46-16,2-1-4 0,-8 11 2 15,11-8-2-15,3 25-4 16,3-23 0-16,0 0 0 0,0-1 0 15,0 1-6-15,23 0-3 0,-4 13-22 16,-19-15-8-16,55 19-212 16,-38-24 137-16,-4-2-18 0,3-1-54 15,-1-2-95-15,17 0-755 0,-17-3 329 16,-2 0-26-16,2 0-88 0,-2 0 94 16</inkml:trace>
  <inkml:trace contextRef="#ctx0" brushRef="#br0" timeOffset="-62819.93">15151 8322 3154 0,'0'-2'0'0,"-6"-3"90"0,4 4 132 0,0-2 173 16,0 2 16-16,-1-1-16 0,1 1-104 15,0 0 34-15,2 1-207 0,0 0-24 16,0 0-13-16,0 0-10 0,0 0 61 16,0 0-62-16,0 0-7 0,0 0-21 15,0 0 5-15,0 0-13 0,0 0 76 16,0 12 25-16,0-12-41 0,21 11-61 16,-21-11-2-16,19 12-6 0,-19-4-1 15,21 0-7-15,10 11 0 0,-10-7-14 16,-1 0-2-16,2 1 3 0,2 0-4 15,25 14 0-15,-25-14-2 0,-3 0 0 16,-1-2 1-16,-2 0 2 0,-3-2-2 16,9 6 1-16,-17-9-2 0,-2-2 4 15,-3-2 1-15,1 1 2 0,-2-3 10 16,0 1 53-16,-1-1-22 0,0 0 2 16,0 0-15-16,0 0-5 0,0 0 6 0,0 0-20 15,0 0 4-15,0 0 1 0,0 0 7 16,0 0 2-16,0 0 36 0,0 0-32 15,0 0 1-15,0 0 4 0,0 0 0 16,0 0 1-16,0 0 29 0,0 0-39 16,0 0-3-16,0 0-1 0,0 0 0 15,-12 0 23-15,12 10-21 16,-9 8 53-16,-7-8-51 0,4 4 1 16,-1 0 4-16,-3 7 0 0,-4 0-13 0,-23 23 13 15,18-21-23-15,1 3 1 16,-1 0-11-16,2-1 0 0,-20 23-1 15,23-25 5-15,0 0-6 0,3-3 2 0,0-1 0 16,3-2-2-16,-6 11-5 0,9-17-14 16,4-2-17-16,3-3-19 0,1-2-25 15,-1 1-136-15,4-5 79 0,0 0-30 16,0 0-21-16,0 0-57 0,0 0-60 16,0-16-665-16,0 16 288 0,0 0-49 15,15-21-169-15,-15 21 34 0</inkml:trace>
  <inkml:trace contextRef="#ctx0" brushRef="#br0" timeOffset="-60071.22">16167 8293 3051 0,'0'0'16'0,"0"0"46"0,0 0 53 0,0 0 77 16,0-11 1141-1,0 3-1168-15,0 8 2 0,0-6 147 16,0 6-178-16,0 0-17 0,0-1-16 0,0 1-9 16,0 0-12-16,0 0 39 15,0 0-81-15,0 0-6 0,0 0-12 0,0 0-3 16,0 0 18-16,-11 0 22 16,0 14 40-16,3-14-43 0,-1 19 5 15,-3-8-10-15,-2 4 2 0,-4 2 0 16,-16 22 43-16,13-15-55 0,3-1-13 15,-1 3-7-15,1 0-4 0,2 0-5 16,-11 23 1-16,18-26-9 0,2-3-2 16,2 0-1-16,3-3-1 0,2 7-11 15,0-15 8-15,0-2-2 0,0-1 4 16,23-2 0-16,-23-2 0 0,45-2-4 0,-26 0 3 16,2 0-1-16,-1-16-3 15,1 16 4-15,-1-18-1 0,12 0 3 0,-21 18 2 16,-2-19 3-16,0 9 0 0,-5 2-2 15,-1-12 9-15,-3 10-3 0,0 1 16 16,0-1 6-16,-19 1 4 0,19 3-2 16,-17-8-2-16,-5 10-29 0,22 0-1 15,-28 3-2-15,12 1 0 0,-17 0-8 16,-5 0-97-16,-3 21-190 16,23-1 67-16,2-20-106 0,1 23-203 15,1-9-199-15,2-1-343 0</inkml:trace>
  <inkml:trace contextRef="#ctx0" brushRef="#br0" timeOffset="-56898.42">14925 9390 3395 0,'5'-5'-11'0,"2"-5"170"0,-7 4 156 16,2 1 154-16,-2 0-9 0,0 1-56 16,0-2 63-16,0 2-331 0,0 2-30 15,0 2-20-15,0 0-7 0,0 0-16 16,0 0 19-16,0 0-59 0,0 0-8 0,0 0 4 15,0 0 18-15,0 0 19 16,0 16 86-16,0-16-84 0,0 22-1 0,0-4-5 16,-15 3 6-16,15 35 58 0,-15-23-75 15,15 3-14-15,-12 2-11 0,12 1-4 16,-10 1-9-16,5 35-5 0,5-37-1 16,0-3 3-16,0-2-2 0,0-2-5 15,21-2-30-15,2 15-131 0,-8-25 35 16,5-3-16-16,0-5-29 0,1-3-83 15,30-5-693-15,-24-3 256 0,3 0-4 16,-1-22-118-16,-1 22 19 0</inkml:trace>
  <inkml:trace contextRef="#ctx0" brushRef="#br0" timeOffset="-55630.11">15384 9559 3666 0,'-12'-8'12'16,"12"2"-12"-16,-13 1 136 0,13-2 208 16,-12 2 69-16,3 2 319 0,6 2-574 15,-1 1-89-15,1 0-46 16,-1 0 136-16,1 0-64 0,-2 0-9 16,-3 19 47-16,1 3-89 0,-2-6-6 0,-2 4 4 15,2 1 0-15,0 3-8 16,-6 22 0-16,4-24-31 0,1 0-1 0,4-2 0 15,-2-1-2-15,-1 7-3 16,2-15-2-16,4-4 5 0,1-1 1 0,1-3-1 16,1-2 6-16,0-1-9 0,0 0 2 15,0 0-2-15,0-19 4 0,20 19 1 16,-20-43-5-16,23 20-1 0,-23-2 0 16,23-2-2-16,-8-5 5 0,0 2 0 15,21-28 4-15,-21 31-2 0,2 3-1 16,-4 3 3-16,0 3 1 0,-1 4 0 0,1-8-2 15,-8 15 2-15,2 3-3 16,-7 1 4-16,2 2-2 0,-2 0 11 0,0 1 9 16,0 0 6-16,0 0 7 0,3 0-12 15,1 23-12-15,5-2-5 0,-5-21 0 16,3 25-6-16,-1-12 0 0,-1 5 1 16,-1-1-2-16,5 23 3 0,-7-20-4 15,3 4-1-15,-3-2-2 0,-1 1-21 16,-1 17-120-16,0-5-165 15,0-10-219-15,0-16 158 0,-19-2-117 16,19-2-8-16,0-3 27 0,0-2 141 0,-18 0 60 16,5 0 209-16,13-19-22 31,-63-55 149-31,55 63 36 0,-2 1-9 0,1 0 72 16,1 2 130-16,-12-16 857 15,16 17-850-15,1 2-68 0,0-2 74 16,3 5-243-16,0-1-39 0,0 2-24 15,25-8 10-15,-25 5-9 16,103-22-22 0,-79 21 24-16,-1 0-8 15,109-14 2 1,-120 19-7-16,0 0 8 0,-3-1-1 16,22-3 219-1,-31 4-159-15,0 0 13 16,0 0 9-16,0 0-4 0,0 17 43 15,0-1-83-15,0 21 24 16,0-23-54-16,-13 1 0 0,13 1 0 0,0 0-5 16,0 16 0-16,-9-18-8 15,9-1 3-15,0-2 0 0,0-2-2 0,0-2 2 16,0-1 1-16,0-2 1 0,0-4 1 16,0 0-1-16,16 0 2 0,-16 0 3 15,12-18-9-15,5-2 4 0,-6 20-5 16,0-25 4-16,0 13-3 0,11-10 0 15,-13 22 3-15,-1-15 2 0,-3 15-2 16,0-9-1-16,-1 9 1 0,5 0 1 16,-7 0-1-16,2 0 1 0,-1 0 1 15,0 0 0-15,1 0 0 0,6 24-2 16,-5-9 1-16,1-15-1 0,0 19-2 16,0-19-2-16,8 17-9 0,-9-2 7 15,3-15 0-15,-1 9 0 0,0-9-3 0,-1 4 2 16,6-4-2-16,-8 0 10 0,4 0-1 15,-1-18 4-15,0 18-7 0,8-20 0 16,-7-3 1-16,1 10 2 16,22-26 3-16,-20 28-2 0,-2 0 2 15,1-1-7-15,-1 4 1 0,9-7-2 16,-12 9 6-16,0 0-3 0,-2 2 3 16,-1 1-1-16,0 2 0 0,-2 0-1 15,-1 1 1-15,0 0 2 0,1 0 0 0,2 0 0 16,1 18-7-16,-2-4 6 15,1-14-2-15,2 20 1 0,-1-20 5 16,5 32-7-16,-6-23 3 0,1 0-5 0,-1 1 3 16,0-3 1-16,-1-1-1 0,2 5 2 15,-4-9-4-15,0 3 0 0,0-3 1 16,0-1 1-16,0 1-2 0,0 0-5 16,0-2 6-16,0 1 2 0,0-1-5 15,0 1-1-15,0-1-22 0,0 0-90 16,0 0 12-16,0 0-36 0,0 0-72 15,0 0-131-15,0 0-815 0,0 0 481 16</inkml:trace>
  <inkml:trace contextRef="#ctx0" brushRef="#br0" timeOffset="-55006.72">16169 9263 3708 0,'-2'-6'92'0,"0"0"206"0,1-1 182 0,-1 1 439 15,1 3-647-15,-1 0-138 0,2 3-69 16,0 0-10-16,0 0-15 0,0 0 34 15,0 0-33-15,0 0 35 0,0 0 10 0,0 0 12 16,0 17-7-16,22-3 64 0,2-14-78 16,-8 24 6-16,2-8-5 0,2 5 1 15,19 27 71-15,-20-19-77 0,-3 2-12 16,0 5-3-16,-2 1 0 0,-5 2-20 16,-3 46 4-16,-6-39-38 0,0 0 1 15,-29 4-5-15,8-2-11 0,-7 2-42 16,-41 46-262-16,29-48 46 0,-5-3-72 15,0-2-129-15,-1 0-242 0,-37 29-1399 16,44-44 879-16</inkml:trace>
  <inkml:trace contextRef="#ctx0" brushRef="#br0" timeOffset="-54510.15">16295 9563 3175 0,'0'0'15'0,"0"0"-12"0,0 0 24 0,0 0-12 16,0 0 11-16,0 0 9 0,0 0-35 15,0 0-12-15,0 0-11 0,0 0 35 0,0 0-50 16,0 0-118-16,0 0-349 16,0 0-68-16,0 0-147 0</inkml:trace>
  <inkml:trace contextRef="#ctx0" brushRef="#br0" timeOffset="-51976.73">19813 5973 3003 0,'-18'3'-13'0,"1"0"26"0,2-1 19 0,-11 1 309 0,21-3-184 15,2 0-57-15,1 0 158 16,2 0-118-16,0 0 53 0,0 0 187 16,0 0-215-16,0 0-34 0,0 0-23 15,0 0 5-15,0 0 142 16,0 0-197-16,0 0 66 0,0 0-54 16,0 0-5-16,0 10-10 0,21-10-17 0,-21 0-16 15,45 0 1-15,-23 0-27 0,3 0 3 16,5 0-8-16,2 0 8 0,2 0-2 15,31 0-6-15,-33 0-1 0,-2 0-18 16,-1 0-52-16,-3 0-55 0,14 0-383 16,-27 0 164-16,-1 0-59 0,-1 0 35 15,-5 0-20-15,-3 0 119 0,1 0-87 16,-3 0-37-16</inkml:trace>
  <inkml:trace contextRef="#ctx0" brushRef="#br0" timeOffset="-51647.33">19872 6091 1478 0,'-21'12'183'0,"0"-1"197"16,-10 9 441-16,9-6-288 15,15-9-377-15,2 1 28 0,3-5 64 16,2 0 37-16,0 4 436 16,41-1-347 15,74-4-232-31,-68 0-135 15,-23 0-7-15,3-15 5 0,5 15-9 0,-1 0 10 16,1-12-13-16,36 12 7 16,-38-9-1-16,-2 9 3 0,13 0-12 15,-17 0 4 1,-11-6 20-16,-13 6-6 0,0 0-4 16,0 0-8-16,0 0-4 0,0 0 11 15,0 0 2-15,0 0-19 0,0 0-349 16,0 0 88-16,0 0-116 15,-16-15-1684-15,16 15 1223 16</inkml:trace>
  <inkml:trace contextRef="#ctx0" brushRef="#br0" timeOffset="-51313.23">20117 5873 2710 0,'-15'-9'146'0,"1"1"224"0,0 1 158 15,-8-1 516-15,8 3-493 16,8 5-429-16,4 0-57 16,1 0 9-16,1 0-46 0,0 0 7 15,0 0-23-15,0 0-1 0,0 0 40 16,0 0-1-16,20 0 14 0,-20 0 1 16,17 0-24-16,-17 0 3 0,22 0-3 15,-5 0-1-15,36 18 35 16,23 12-37-16,-56-14-32 15,-2-7-5-15,4 2 6 0,23 10 5 16,-23-8 1-16,0 0 3 16,17 16 23-16,-11 0 20 15,-15 3 3-15,-13 27-21 16,-26-5-41 0,-88 51-173-16,70-63-57 0,-2 2-294 15,-5 4-371-15,1-4-294 0</inkml:trace>
  <inkml:trace contextRef="#ctx0" brushRef="#br0" timeOffset="-49384.48">20190 5947 2124 0,'-6'0'0'0,"6"0"-24"0,-1 0 48 0,0 0-29 16,1 0 5-16,0 0 5 15,0 0-24-15,0 0-25 16,0 0 69-16,0 0-70 0,0 0 109 0,0 0-26 16,0 0-57-16,0 0 61 0,0 0 76 15,0 0 97-15,21 0-136 16,-21 0-41-16,0 0-15 0,23 0 29 15,3 0-89-15,1 0 22 16,-11 0 15-16,19 0-501 16,-18 0-31-16</inkml:trace>
  <inkml:trace contextRef="#ctx0" brushRef="#br0" timeOffset="22276.95">11608 9310 3032 0,'0'-2'3'0,"-18"1"149"0,18 0-29 15,-12-1 57-15,12 2-14 0,-17-1 71 0,10 1 16 16,-10-2 249-16,9 2-266 0,0-1-6 16,1 1-33-16,1 0-3 0,0 0-44 15,-1 0 48-15,3 0-128 0,2 0-26 16,2 0-4-16,-2 0-7 0,2 0 28 16,0 13-39-16,0-13-2 0,0 0-4 15,0 0-4-15,0 0 3 0,0 0 0 16,0 0 0-1,0 0 6-15,18 0-9 0,-18 0 1 0,18 0-3 16,13 0 0-16,-13 0-7 0,4-12-1 16,3 12-2-16,4 0 2 0,0 0 2 15,30-11-1-15,-30 4-3 0,0 7 2 16,0-5-2-16,-4 5-3 0,-2-4 3 16,14-1-1-16,-24 4 3 0,-1 1 8 15,-5 0 10-15,-2 0 3 0,-2 0 21 16,-3 0-34-16,0 0-3 0,0 0-3 15,0 0-4-15,0 0-3 0,0 0-38 16,0 0-38-16,0 0-85 0,0 0-153 16,0 0-228-16,0 0-161 0,0 0-1225 0,0 0 1097 15</inkml:trace>
  <inkml:trace contextRef="#ctx0" brushRef="#br0" timeOffset="23399.39">15107 9101 2601 0,'-8'0'-4'0,"0"11"4"0,0-11 61 0,1 9-5 16,-8-2 110-16,8-2-112 0,0 0 18 0,-1-1-24 15,0-1-1-15,4 2 21 0,-7 2 99 16,4-2-34-16,0-1 16 0,0-2 54 16,-1 2 37-16,-2 0 45 0,-4 3 236 15,6-3-305-15,-2-2-32 0,2 2-29 16,-1-3 5-16,4 2-16 0,-6 0 80 16,8-2-137-16,0-1-20 0,2 0-25 15,1 0-2-15,0 0-1 0,0 0-30 16,0 0-10-16,0 0 4 0,0 0-8 0,0 0 5 15,0 0 7-15,17 0-1 16,-17 0-2-16,44-14 1 0,-26 14-4 16,2-12 3-16,3 12-1 0,31-15-2 15,-23 8 0-15,0 1-1 0,5-1-4 16,3-1 6-16,2 2-1 0,41-6-6 16,-39 7 5-16,-7 0-2 0,1 2 3 15,-3 1 2-15,-6-2-1 0,13 2-4 16,-26 2 0-16,-4-2 4 0,-3 2 10 15,-2 0 6-15,-4 0 13 0,-2 0-17 16,0 0-9-16,0 0-2 0,0 0-1 0,0 0-7 16,0 0-16-16,0 0-45 15,0 0-81-15,0 0-142 0,0 0-244 0,0 0-156 16,0 0-1177-16,0 0 1025 0</inkml:trace>
  <inkml:trace contextRef="#ctx0" brushRef="#br1" timeOffset="33287.45">12909 11261 2856 0,'0'0'44'0,"2"0"-14"0,-2 0-10 16,0 0 3-16,0 0 16 0,0 0-10 15,0 0-3-15,0 0 2 16,0 0-6-16,0 0-10 0,-15 0 52 16,15 0-49-16,-12 0 21 15,12 0-13-15,-9 0 102 0,0 0-51 0,2 0 21 16,0 0-3-16,-2-14 9 16,-6 14 54-16,8 0-99 0,2 0-1 0,-3 0 35 15,3 0-31-15,3 0 34 0,-2 0 108 16,0 0-91-16,3 0-46 0,0 0-28 15,1 0-9-15,0 0-6 0,0 0 4 16,0 0-6-16,0 0-32 0,0 0 18 16,0-7-50-16,0 7 25 15,0 0 15-15,17 0 22 0,-4 0 10 16,-3 0-22-16,0 0 1 0,3 0-14 16,21 0 15-16,-13-5-7 0,3 5 8 15,52-6-10-15,-49 3-1 16,57-1 10-16,-57 2-4 15,2 1 5-15,0 0-15 0,0 1-1 0,22 0 8 16,-28 0-13-16,-2 0 13 0,-4 0-7 16,15 0 2-16,-27 0 17 15,-5 0 14-15,2 0 25 0,-2 0-33 16,0 0-33-16,0 0 7 0,0 0 10 16,-20 0-33-1,-12 0-59-15,12 0 78 0,9 0 14 16,-10 0-21-16,-21-11-61 15,11 11-52-15,14 0 40 16,-36 0-112-16,33 0 164 0,-1 0 30 16,1 16-12-16,-21-16 31 0,22 0-18 15,0 13 7-15,-1-13-8 16,-29 0 27-16,35 9-26 16,-28-9 1-16,25 0 5 0,5 0 6 15,-2 0 5-15,-13 0 80 0,15 0-14 16,0 0 20-16,0 0-23 15,-15 0 203-15,20 0-194 16,-13-12 206-16,14 12-132 0,1 0-46 16,0-9 80-16,3 9-154 0,0 0-11 15,0-5-19-15,2 3-9 16,0 2-13-16,0 0 14 16,0 0 7-16,0 0-8 0,0 0 2 15,0 0 7-15,0 0 0 0,222-39 79 31,-197 39-83-15,4-6 3-16,2 6 0 0,1-7 1 16,3 4-1-16,40-2 3 0,-35 3-6 15,77-3-9-15,-83 5 4 16,0 0 5-16,-1 0-4 0,-4 0 2 16,23 0-3-16,-32 0 7 0,-4 0-2 15,-1 0 1-15,-3 0-4 0,-5 0-1 0,1 0 4 16,-8 0 8-1,3 0 7-15,-3 0-10 0,0 11 4 0,0-11-7 16,0 0 4-16,0 0-15 16,0 0 3-16,-16 6-2 0,2-2 8 15,14-4 2-15,-21 1-1 0,6 3 5 16,-4-4-7-16,-18 6-4 0,16-5 2 16,-2 3-3-16,2-1 4 0,-4 0-3 15,-15 1 10-15,17-1-8 0,2-2 7 16,2 3-6-16,-1-2-2 0,0 0 10 15,-13 1 0-15,16-1-3 0,2-2 1 16,1 1 0-16,1-1-6 0,-9 0 13 0,13 0-13 16,-1 0 15-16,1 0-13 15,1-15 4-15,1 15 1 0,-3 0 32 0,4 0-14 16,-1-8 11-16,7 8-40 16,0 0 3-16,0 0-6 0,0 0 6 15,0 0 0-15,0 0-4 0,0 0 7 16,23 0 5-16,-23 0 3 0,24 0-7 15,13-3 7-15,-16-3-3 0,4 5-1 16,2-1-9-16,3 0 4 0,1 0-2 16,36-2 7-16,-29 1-2 0,3 3-3 15,-1-1-3-15,1 0-2 0,2 1 5 0,42-1-3 16,-44 1 4-16,-3 0-5 16,-3 0 2-16,-1 0 4 0,27-1-2 0,-34 0 3 15,-3 1-4-15,-1-3 3 0,-5 1 1 16,-2 0-6-16,9-1 11 0,-17 2-8 15,-1-1 3-15,-2 1-2 0,-3 1 5 16,0-1-1-16,0-1-1 0,-2 1-6 16,0 1-1-16,0-2 4 0,0 2 0 15,0 0 1-15,0 0-5 0,0 0 6 16,0 0-6-16,0 0 4 0,0 0 0 16,-17 0-11-16,0 13 7 15,-18-3 8-15,5-10-8 0,13 9 0 16,3-9 7-16,-3 6-3 0,-2-3-2 15,2 1 1-15,-22 0-6 0,19 0 6 16,-3-1 0-16,-1-2-4 0,-1 5 11 16,3-4-2-16,-21 4 9 0,23-3-11 15,2-3-4-15,5 1 4 0,-1-1-4 16,1 0 17-16,7 0-6 0,2 0 3 16,0 0-8-16,4 0 4 0,0 0-3 15,0 0-14-15,0 0 1 0,0 0-5 16,0 0 13-16,18 0 1 0,-18-11 14 15,17 11-10-15,-5 0 0 0,3 0-7 0,4-8 8 16,0 8-6-16,31-7 4 0,-20 3-4 16,1-1 0-16,0 3 6 0,3 2-10 15,-1-1 4-15,30-2 4 0,-31 1-8 16,1 1 3-16,-3-1-3 0,1 1-3 16,28-3 1-16,-3 0 4 15,-2-1 2-15,-31 2 2 0,1 0-3 16,-1 0 0-16,-1 0 1 0,-3 0-2 15,14-1 5-15,-20 3-8 0,-2-1 6 16,-2 2 2-16,-2-1-8 0,-3-1 8 16,3 2-7-16,-7 0 5 0,2 0 0 0,-2 0 4 15,0 0 4-15,0 0 11 0,0 0-19 16,0 0-1-16,0 0-1 16,0 0-7-16,-20 0 7 0,5 0-12 0,15 0 10 15,-23 0 6-15,8 0-3 0,-1 0-4 16,-4 0 9-16,-22 16-6 0,19-16 2 15,0 0-2-15,-2 15 2 0,4-15-1 16,-23 10-3-16,22-3 7 0,-1-7-6 16,5 7 6-16,-3-7-3 0,2 0-4 15,-13 1 13-15,17-1-2 0,3 0-6 16,1 0 6-16,2 0 8 16,-2 0 43-16,9-14-45 0,2 14-21 0,0 0 4 15,0 0-7-15,0 0 5 0,0 0 0 16,0 0 9-16,17 0 0 0,-17 0-1 15,17 0-1-15,-4 0-4 0,3 0 9 16,24 0-8-16,-17 0 1 0,1 0-1 16,3 0 3-16,0 0-2 0,4 0 4 15,28 0 1-15,-26 0-5 0,1 0 0 16,-1 0-5-16,-3 0 3 0,-1 0 1 16,29 0-4-16,-32 0 7 0,0 0-4 15,-1 0 2-15,-3 0 2 0,26 0-7 16,-28 0 4-16,-2-17 1 0,3 17 0 0,-5 0 3 15,-1-13-2-15,11 13 5 0,-15-14-9 16,0 14 2-16,-1-8-6 0,-1 8 6 16,1-6 2-16,5 6-2 0,-8-4-1 15,-1 4 3-15,-2 0 0 0,0 0-5 16,-1 0 4-16,-2 0-2 0,-1 0 7 16,0 0-5-16,0 0 0 0,0 0 4 15,0 0 3-15,0 0-5 0,0 0-6 16,-18 0 4-16,18 0-1 0,-16 0 1 0,-5 14 4 15,7-14-3-15,1 0-2 16,-1 13 1-16,-3-13-2 0,-12 8-3 16,13-2 5-16,-2-6 3 0,-1 4 3 0,-2-1-6 15,1-1-2-15,-21-1 6 0,21-1 1 16,5 0-3-16,-1 0-1 0,4 0-1 16,3 0 2-16,0 0 4 0,7 0-9 15,0 0 1-15,2 0-6 0,0 0 1 16,0 1-3-16,0 0 13 0,0 0 0 15,0-1 0-15,17 3-1 0,-17-2 0 16,34 2-6-16,-20-3 6 0,6 0-1 16,0 0-1-16,5 0 3 0,2 0-7 15,25 0 5-15,-25 0-5 0,2-18 3 16,-3 18-1-16,2 0-1 0,17-10 9 0,-26 10-5 16,-2 0 7-16,-3-8-7 0,-1 8 4 15,-2-7 13-15,3 1 61 0,-10 6-24 16,-2-2-8-16,1 0-19 0,-1 2-8 15,-2-1-11-15,0 1-1 0,0 0-6 16,2 0-3-16,-2 0-2 0,0 0 0 16,0 0-4-16,0 0 2 0,0 0 0 15,0 0-11-15,0 0-50 0,0 0-75 16,0 0-581-16,0 0 118 0,0 0-202 0,-14 0-151 16,14 0-45-16</inkml:trace>
  <inkml:trace contextRef="#ctx0" brushRef="#br1" timeOffset="37368.81">2547 11501 1424 0,'0'0'132'0,"0"-1"67"0,0 0-35 0,0 1-17 0,0-2-127 15,0 2-45-15,0 0 25 0,0 0 20 16,0 0 244-16,0 0 126 16,0 0-113-16,0 0 81 0,0 0 55 15,0 0-7-15,0 0 192 16,0 0-280-16,0 0-219 0,0 0-18 15,0 0-30-15,0 0-9 0,0 0-24 0,0 0-15 16,0 0 6-16,0 0-13 0,0 0 12 16,0 0-2-16,0 0 8 0,0 0-3 15,0 0-8-15,0 0 7 16,0 0 13-16,0 0-15 0,20 0 29 16,5 0-30-16,-10-16 12 0,-1 16-9 15,5 0 1-15,0-12 1 0,2 12-8 16,1 0 1-16,3-10-3 0,-2 10-7 15,4 0 5-15,28-8-4 16,-4 8 1-16,-29 0 3 0,0 0-6 16,-2 0 11-16,-4 0-3 0,-1 0-4 15,-5 0 6-15,-3 0-6 0,-2 0 6 16,2 0 5-16,-7 0 10 0,0 0-3 16,0 13 11-16,0-13 0 0,0 0 4 15,0 0-15-15,0 0-9 0,0 0-8 16,-16 0-2-16,16 0 0 0,-21 0-4 15,2 5 7-15,6-5 3 16,-1 3-4-16,-3-3 0 0,-19 4-7 16,-3 1 15-16,15-2 0 15,0-1-9-15,2 1-1 0,-2-2 5 16,1 0-5-16,-1 1 6 0,3-1 2 16,-1-1-8-16,2 2 8 0,3-2 3 15,-10 0 26-15,10 0 11 16,12 0-28-16,2 0-9 0,2 0-2 0,-1 0 0 15,2 0 7-15,0 0-2 16,0 0 3-16,0 0 4 0,0 0 20 16,0 0 4-16,0 0-27 0,0 0-3 15,0 0-4-15,14 0 17 0,3 0 43 16,-8 0-62-16,3 0-4 16,3-13 3-16,3 13 1 0,0 0-5 15,3 0 0-15,1 0 1 0,3 0-3 16,0 0 2-16,29 0 2 0,-1 0-1 15,-27 0-4-15,-2 0 6 16,0 0-3-16,-1 0 4 0,1 0-4 0,-3 0-8 16,1 0 6-16,0 0-1 0,0 0 2 15,-1 0-1-15,1 0-2 0,13-12 1 16,-18 12 5-16,-5 0-3 0,-2 0-4 16,-2 0-2-16,-1 0 6 0,-4 0 0 15,-2 0 6-15,1 0-2 0,-2 0-1 16,0 0 2-16,0 0 7 15,0 0-14-15,0 0-2 0,0 0-3 16,-23 0 5-16,5 0-2 16,-6 0 4-16,9 0 1 0,0 0-1 15,-3 0 0-15,1 0-4 0,-3 0-1 0,1 0 3 16,-5 0 4-16,1 0 1 0,-26 15-1 16,4-15 0-16,24 13 0 15,5-13 2-15,0 0-1 0,3 0 0 16,4 0 5-16,1 7 2 0,2-7-4 15,2 0 2-15,2 0-4 0,0 0 2 16,2 0-5-16,0 0-1 16,0 0-2-16,0 0-1 0,0 0-3 15,0 0 8-15,0 0 0 0,0 0 5 16,22 0 7-16,-22 0-2 0,22 0 3 0,-6 0 5 16,104 0 28-1,-91 0-47-15,2 0 3 0,3 0-3 16,0 0-1-16,2 0-1 0,3-15 1 15,3 15-2-15,-2 0-3 0,1 0 5 16,39 0-5-16,-7-10 7 16,-40 10-2-16,-3 0-2 0,2-7 2 15,22 1 0-15,-10 0 0 16,-28 3-3-16,-1 2 4 0,-4-1-6 16,-3 1 5-16,-4 1 1 0,-1-2 3 15,-1 2 4-15,-2 0-4 0,0 0 3 16,0 0-9-16,0 0 2 15,0 0-4-15,-23 0 4 0,23 0 0 0,-24 0-2 16,10 0 3-16,-4 0-5 0,-2 0 4 16,-1 18-3-16,-4-18-3 0,-28 16-3 15,1-3-4-15,25-13-2 16,2 14-4-16,-27-4-3 16,3-1 22-16,28-6 0 0,-3 0 3 15,4-1 0-15,1 0-1 0,2-2 0 16,1 1-2-16,1 1-5 0,1-1 3 15,-1 0 4-15,1 2-2 0,-15 2 7 16,5 1-8-16,14-4 1 16,-1-1 2-16,5 2 0 0,3-3-5 0,0 1 1 15,2-1-11-15,1 0 4 0,0 0 2 16,0 0 5-16,18 0 9 16,2 0-5-16,-5 0 1 0,3 0 2 15,2 0-4-15,5 0 1 0,0-14 4 16,4 14-6-16,3 0 1 0,0-14 1 15,38 14 0-15,6-10-7 16,-36 3 1-16,2 7 3 0,-1-8-1 16,5 8 2-16,-4-8 3 0,-1 4-2 15,-1 0-8-15,-4 0 0 0,-2 1-1 0,-4-1 8 16,18-2 15-16,-13 2-15 16,-23 1-7-16,-1 2 5 0,-3-1 4 15,-3 1-3-15,2 0 10 0,-6-1-10 16,1 2 4-16,-2-1-3 0,0 1-2 15,0 0 5-15,0 0-3 0,0 0 3 16,0 0 7-16,0 0-9 0,0 0-1 16,0 0-8-16,-15 0-3 15,15 0 12-15,0 0-8 0,-20 0 1 16,20 0 10-16,-19 0-8 0,9 0 9 16,-2 0-8-16,-2 0 0 0,-18 0-2 15,-5 0 7-15,16 18 0 0,0-18-1 16,-1 0-2-16,-2 11 5 0,1-11-8 15,2 11 3-15,-1-11 7 0,0 7-8 16,1-7 6-16,-19 13-12 16,6-5 11-16,21-5 4 0,-1 1 1 15,4-1-6-15,-1-1 2 16,4 1 0-16,7-3-2 0,-1 0 3 16,1 0-6-16,0 0 2 0,0 0 4 15,0 0 4-15,0 0 8 0,0 0 2 16,20 0 0-16,-20 0 2 0,35 0 13 15,2-12-16-15,-16 12-16 0,5 0-4 16,0-13 1-16,4 13 1 0,2-12 1 16,-1 4 2-16,2 2-6 0,2-1 3 15,31-7-5-15,-6 2 8 16,-31 7-3-16,-3 0 0 0,-1-1 2 16,-2 2-4-16,0 0 0 0,0 0 0 15,0-1 2-15,44-7 6 16,-47 9-9-16,-2 0 0 0,1 1 1 15,-4-3-2-15,0 2 4 0,-2 0-3 16,11-4 2-16,-4 1 4 16,-12 5 1-16,-2-2-2 0,0-1-1 0,-2 4-4 15,-2-1 0-15,-1 1 5 0,1 0-1 16,-2 0 2-16,0 0 2 0,0-2-4 16,0 2 4-16,0 0 7 0,0 0-6 15,0 0 1-15,0 0 8 0,0 0-2 16,0 0 3-16,-17 0-6 0,17 0-10 15,-14 0 1-15,14 0-2 0,-14 0 1 16,-2 0-3-16,0 0 3 16,7 0 1-16,-2 0-2 0,2 18 1 15,-1-18 0-15,-2 0 0 0,1 0 1 16,-5 15 2-16,-17-15 0 0,-1 10 1 16,17-2-4-16,-2-8 0 15,-28 10 2-15,34-10 1 0,2 2 7 16,-2-1 1-16,5-1 2 0,1 0 0 15,2 1-6-15,0-1-3 0,0 0-6 16,4 0-6-16,1 0 5 16,0 0 0-16,0 0-1 0,0 2-4 15,16-1 13-15,-16 0-2 16,15 1 4-16,-15-1-7 0,45-1 7 16,-2 0-5-16,-16 0 0 15,1 0 0-15,-2 0-2 0,1 0 0 16,-2-14-6-16,0 14 4 0,-2 0-1 0,-2 0 1 15,-3 0 5-15,11-12-3 16,-7 12 4-16,-17 0-5 0,2 0 2 16,-3 0-5-16,1 0 4 0,-2-6 0 15,5 6 0-15,-4 0 0 0,1 0 2 16,-2-2-2-16,1 2 2 0,2-1-2 16,-2 1 0-16,-1-1 0 0,0 0-2 15,-1 1 2-15,0 0-2 0,0-2 2 16,0 1 2-16,-2 1 2 0,0 0-4 15,0 0 2-15,0-2-2 16,1 2-2-16,-1 0 2 0,0 0 0 0,0 0 2 16,0 0 2-16,0 0-8 15,0 0 2-15,0 0 4 0,0 0 2 16,0 0 5-16,0 0 42 16,0 0 28-16,0 0-46 0,-15 0-17 15,15 0-9-15,-17 12-7 16,-2-12 0-16,7 0 7 0,0 0-6 15,0 7-5-15,0-7 5 0,0 0-6 16,-1 6 0-16,4-1 9 0,-2-4-4 0,2-1 4 16,-1 3-1-16,-10 2-2 15,7-2-2-15,6 1 3 16,2-2-4-16,-1-1 2 0,4-1 0 0,-1 0 0 16,3 1-3-16,0-1-9 0,0 0 7 15,0 0-10-15,0 0 12 16,20 0 3-16,-20 0 0 0,16 0 0 15,-16 0 1-15,28 0 2 0,-12-13-2 16,-1 13-1-16,2 0 0 0,1-13-3 16,14 2 3-16,-2 3-3 15,-18 8-3-15,-2-8 9 0,-1 8-3 16,-1-5 0-16,-3 1 3 0,0 4-4 0,-3 0 2 16,0-1 3-16,-1 1-3 0,-1 0 18 15,0 0 32-15,0 0-26 16,0 0-2-16,0 0-12 0,0 0-11 15,-20 0-2-15,5 0-80 0,15 0-37 16,-17 0-93-16,17 0-182 0,-15 0-454 16,15 0-265-16,0 0-411 0</inkml:trace>
  <inkml:trace contextRef="#ctx0" brushRef="#br0" timeOffset="47025.49">21029 6221 3241 0,'-3'-8'-12'0,"2"-11"62"0,0 11 44 0,1-3 94 16,0-1 29-16,0 2 30 0,0 0-48 15,25-6 23-15,-25 10-134 0,23 1 7 16,-2-7 197-16,-2 12-215 15,-10-1-2-15,2 1 7 0,5 0 68 16,-10 0-85-16,2 0-3 0,-1 0-3 16,2 0 13-16,-1 0-7 0,9 16 46 15,-7-16-64-15,0 19 5 0,-2-19-2 16,1 22 13-16,2 7 65 0,-10-9-73 16,-1 1-15-16,0 3-7 0,0 3-3 15,-29 3 7-15,2 31 37 0,12-33-43 16,15 0-11-16,-27-6-5 0,27-2 13 0,-17-4 29 15,6 0 136-15,11-14-80 16,0 1-13-16,0-3-31 0,0 0-23 0,0-21-23 16,0 21-23-16,0-23-4 0,25 5 4 15,-25-2 0-15,23-2-4 0,5-27-9 16,-11 23 1-16,2 0 0 0,2-1 1 16,1 2 1-16,2 0 3 0,22-20-8 15,-25 25 11-15,2 4 1 0,-6 3 3 16,-2 1 1-16,4 0 15 0,-13 9 4 15,-3 2 3-15,-1-1 2 0,-2 2-4 16,0 0-8-16,0-1-5 0,0 0-9 0,0 0-1 16,0 0-2-16,-17 1 0 15,17-1-5-15,-16 1 1 0,-2 0 3 16,-1 0-1-16,9 21 8 0,-1-21 0 16,-3 24-1-16,1-8-1 0,-13 21 5 15,16-15-2-15,-2 2-1 0,4-1-4 16,3 0 2-16,3 2 2 0,2 15-5 15,0-22-11-15,0 1-8 0,22-4-26 16,-22-2-24-16,23-1-21 0,7 3-168 16,-13-8 97-16,2-4-61 0,1-2-119 15,0-1-220-15,21 0-991 0,-20-26 523 16,-3 26 238-16</inkml:trace>
  <inkml:trace contextRef="#ctx0" brushRef="#br0" timeOffset="47418.24">21422 5917 4949 0,'0'-12'92'0,"0"-23"625"15,0 25-489-15,18 1-74 0,-18 3-52 0,0 2-36 16,17-1-25-16,-17 3-4 0,15 0 48 15,15 2-22-15,-18 0-39 16,1 0-3-16,-2 22 0 0,0-22 3 16,-1 23-1-16,-2-23-3 0,0 26 5 15,-2-12 9-15,2 13 26 16,-3-2-23-16,-3-15-24 0,0-3 4 16,-1 1 0-16,-1-4 9 0,2-1 13 15,0-3 12-15,1 2 6 0,-3-2-5 16,4 0-17-16,6 0-8 15,11-19-26-15,-5-4-14 0,3 8-10 0,5-1-18 16,27-16-101-16,2 3-65 16,-30 17 90-16,-1 2-27 0,-4 2-22 15,6-1-309-15,-13 7-427 16,-9 2 97-16,-2 0-1362 16</inkml:trace>
  <inkml:trace contextRef="#ctx0" brushRef="#br0" timeOffset="49567.67">22214 6228 2786 0,'-11'7'24'0,"-1"-7"1"0,12 0 40 0,-13 0-18 0,4 0 2 15,-9 0 28-15,9 0-46 0,-3 0-3 16,-1 0 24-16,-1 0-13 0,-1 0 22 16,-11 0 72-16,13 0-62 0,1 0 15 15,-2 0 55-15,2 0 66 0,1 0 2 16,-5 0 238-16,10 0-289 0,-1 0-35 16,4 0-65-16,1-13-32 0,0 13-35 15,2 0 9-15,0 0 18 0,0 0-1 0,19 0-8 16,-19 0 3-16,18 17-15 0,11-17-1 15,-10 0 5-15,0 0 1 0,3 0-18 16,1 0 12-16,27 0-22 0,-26 0 12 16,3 0-3-16,0 0-14 0,0 0-14 15,21 0-52-15,-28 0 48 0,-1 0 17 16,-1 0-3-16,-4 0-10 0,-3 0 5 16,5 0-81-16,-12 0 82 0,0 0-31 15,-3 0-73-15,-1 0-97 0,0 0-82 16,0 0-795-16,0 0 445 0</inkml:trace>
  <inkml:trace contextRef="#ctx0" brushRef="#br0" timeOffset="49947.67">22351 6173 3238 0,'-15'0'-9'15,"15"0"164"-15,0-20 107 0,0 20 162 0,0-17 20 16,0 17-37-16,-7-15-98 16,7 15 43-16,-4-14-225 0,4 14-11 0,-2 0-13 15,0 0-16-15,2 0-22 0,0 0 17 16,-2 0-57-16,2 0-9 0,0 0-7 16,0 0-1-16,-1 0 4 0,-1 0 23 15,0 0 11-15,-1 18 9 0,1-18 6 16,-1 20-17-16,-4 13 26 0,2-15-44 15,1 3-4-15,0 1-5 0,-1 0 3 16,1 1-9-16,-1 18-1 0,3-19-10 16,0-2 1-16,-1 1 1 0,3 0-3 0,0 15 0 15,0-18-3-15,0-3-11 16,0-1-22-16,0-2-39 0,0 0-48 0,0 0-299 16,0-6 91-16,0-2-132 0,0-4-105 15,0 0-97-15,0 0-173 0,12 0-804 16</inkml:trace>
  <inkml:trace contextRef="#ctx0" brushRef="#br0" timeOffset="50431.22">22573 6078 3605 0,'30'-17'83'0,"-17"9"69"16,0-3 183-16,-1-1 96 0,0 2-14 0,15-8 110 15,-12 8-433 1,32-9 31-16,-29 13-95 0,0 3-3 0,-2 0-8 16,0 2 0-16,-2 1-4 0,9 0 6 15,-14 0-18-15,-3 0 3 0,0 0 1 16,-3 21-1-16,1-5 14 0,-4-16-10 16,0 21 2-16,0-7 0 0,0 1-3 15,0 1 2-15,-23 19 4 0,23-19-8 16,-17 1-3-16,17-1 3 0,-19-3 2 0,19-1-1 15,-18 2 25-15,9-9-3 16,9-2 13-16,0-2 8 0,0-1 11 0,0 0 58 16,0 0-71-16,0 0-11 0,0 0-15 15,0 0-6-15,19-16 1 16,-2 16-16-16,-4-12 1 0,21 4-3 16,-15 8-2-16,-1 0 1 0,3-9 1 15,-4 9 3-15,2 0 0 0,11 0 1 16,-20 0-1-16,1 17 2 0,-1-17 1 15,-4 0 6-15,1 24 14 0,-6-4-13 16,-1-5-2-16,0 0-2 0,0 1-1 0,-19 2-1 16,-1 13 0-16,3-17-6 0,17 1-6 15,-29-3-14-15,14 0-13 0,-2-4-30 16,-12 4-157-16,18-7 42 0,2-3-75 16,2 0-112-16,-2-2-193 0,1 0-803 15,4-19 456-15,4 19 181 0</inkml:trace>
  <inkml:trace contextRef="#ctx0" brushRef="#br0" timeOffset="50975.26">23128 6089 3865 0,'3'0'93'0,"1"0"138"0,2-16 139 0,1 16 17 0,0 0-52 16,20-16 75-16,-6 6-339 15,-8 10-42-15,-1 0-2 0,2 0 0 16,-4 0 7-16,2 0-1 0,8 22 30 16,-11-3-30-16,-2-19 6 0,-2 27 2 15,-2-11 9-15,-2 1 3 0,-1 21 44 16,0-18-58-16,0 2-9 0,-21-2-3 16,21-1-9-16,-17 0-4 0,1 12 2 15,16-20-11-15,-12-3-2 0,12-2 2 0,0-1 11 16,0-2 27-16,0-3-18 0,0 0-8 15,0 0-8-15,0 0-7 0,0 0-8 16,22-22-33-16,-22-3 12 0,21 7-4 16,-21 0-2-16,27-5-6 0,-13 0 5 15,15-25-3-15,-14 23 31 0,-3 2 7 16,-1 1-4-16,-1-1 3 0,5-12 88 16,-5 8 43-16,-7 18-79 15,-2 2 15-15,-1 3-9 0,0-2 29 16,0 6-68-16,0 0-20 15,0 0 2-15,0 0 1 0,0 19 2 0,-24-19-1 16,10 33 0-16,14-18-2 16,-17 1 2-16,17 3 2 0,-16 1-2 15,16 1 5-15,-11 1-1 0,11-1-3 0,-7 4 5 16,7-2-8-16,0 24-12 16,0-9-82-16,23-21 6 0,-23-3-38 15,25 0-29-15,-11-3-54 0,18 7-427 16,4-9-956-16,-16-6 437 15</inkml:trace>
  <inkml:trace contextRef="#ctx0" brushRef="#br0" timeOffset="51277.21">23840 6184 5239 0,'-23'11'92'0,"3"-11"48"0,-1 0 73 0,3 0 60 0,4 0-55 0,0 0-43 15,-3 0-19-15,15-15-140 0,2 15-15 16,0 0-5-16,0 0 4 16,0 0 3-16,23 0-6 0,-23 0 7 0,30-8-4 15,-11 8-1-15,3 0 1 0,27 0-4 16,-8 0-2-16,-25 0-6 15,-1 0-8-15,-3 0-15 0,7 0-88 16,-7 0-38-16,-8 0 73 16,0 0-19-16,-1 0-61 0,-1 0-70 15,-1 0-124-15,-1 0-221 0,0 0-266 16,0 0-203-16,0-19-211 0</inkml:trace>
  <inkml:trace contextRef="#ctx0" brushRef="#br0" timeOffset="51929.46">24178 6040 5104 0,'0'0'1'15,"0"0"16"-15,0-20 201 16,0 20-51-16,0 0-3 0,0-16-50 16,19 16-2-16,1-12-38 15,5 12-40-15,-9 0 0 0,-1 0-2 0,2 0-6 16,-3 0 6-16,-1 0-3 0,-3 0 1 16,1 0 11-16,2 18 59 15,-4-3 29-15,-6 14 0 16,-3-15-64-16,0 2 2 0,0 23 55 15,-17 6-37-15,17-20-59 16,0 1-8-16,-19-1-3 0,19-1-4 16,-12-2 4-16,12-5-6 0,0-2-2 15,-15-2 2-15,15-4 3 0,-8 0 45 16,8-9 12-16,0 0-41 0,0 0-4 16,0 0-11-16,0 0-9 0,21-28-30 15,4-7-27-15,-8 12 13 16,-1-5-3-16,5 0 0 0,2-1 8 15,-3 0 15-15,3 2 12 0,-1 1 4 16,-5 2 1-16,13-17 8 16,-11 9 6-16,-14 20-2 0,-4 0 1 15,1 4 7-15,-2 0 6 16,0-8 47-16,0 13-55 0,0 0-9 16,0 3-4-16,-17-2-4 0,17 2 2 15,-19 0-1-15,1 17 3 16,7-17 0-16,-1 20 4 0,1-20-3 0,-1 27 2 15,3-12 0-15,-1 3-1 16,-1 43 1-16,11-41-6 0,0 4 3 16,0-2 4-16,25 1-6 0,-25 0-5 15,28-2-15-15,6 22-80 16,3-7-175-16,-15-24 33 16,20 9-573-16,-22-12-78 0,26-3-1596 15</inkml:trace>
  <inkml:trace contextRef="#ctx0" brushRef="#br0" timeOffset="52615.67">25125 6074 3123 0,'-6'2'12'0,"0"0"76"0,-7-2 698 0,13 0-392 0,-5 0-45 15,1 0 199-15,4 0-399 0,-2 0-45 16,2 0-24-16,-2 0-14 0,0 0-19 0,2 0 1 16,0 0-40-16,0 0-10 0,0 0 1 15,0 0 0-15,23 0-5 0,-23 0-11 16,28 0-13-16,-8 0-13 0,5-17-12 16,-1 17-1-16,26 0-64 0,-28-9 55 15,-2 9-12-15,-2 0-18 0,-6 0 0 16,-3 0 29-16,0 0 6 0,-7 0 51 15,-2 0-17-15,0 0-34 0,0 0-76 16,0 0-118-16,0 0-546 0,0 0 374 0,-19 0-233 16,19 0 33-16</inkml:trace>
  <inkml:trace contextRef="#ctx0" brushRef="#br0" timeOffset="53725.53">25734 5886 3022 0,'0'0'126'0,"0"0"154"0,0 0 160 16,0 0 55-16,0 0-60 0,0 0-102 15,0-14-111-15,0 14-88 0,0-13 29 16,17 2-40-16,-3 11-68 16,-14-9-7-16,13 9-5 0,-2-8 5 15,-4 8-4-15,3-5 8 0,-2 5-5 0,2 0-6 16,-2 0-4-16,1 0-13 0,9 0 26 15,-9 0-25-15,6 0 26 16,-7 0-28-16,5 0 22 16,-2 15-7-16,-4-15-16 0,-4 13 9 15,1-13 4-15,-2 27 33 16,-2-1-22-16,0-13-27 0,0 3-7 16,-21 1-2-16,21-3 1 0,-17 3-4 15,17-4 1-15,-22 1 0 0,22-2-5 0,-19 0-1 16,2 6 5-1,8-8-4-15,9-7 6 0,-7-1 8 0,7-1 11 16,0-1 9-16,0 0 37 16,0 0-8-16,0 0-44 0,0 0-10 15,0 0-9-15,0 0 0 0,18-14-6 16,-18 14 3-16,18 0-3 0,-5-13 0 16,16 13-4-16,5-12 5 15,-16 12 1-15,-4-5 3 0,2 5-2 16,-6 0 0-16,1 0 4 0,1 0 7 15,-3 17-2-15,-2-17 4 0,3 0-5 16,4 22 12-16,-3-4-3 0,-9 3-13 16,0-9-7-16,-2 1 3 0,4 0 7 15,-4-1-2-15,0 2 2 0,0-2 0 16,0 2-7-16,-21-1 0 0,5 11 2 16,-3-2 8-16,19-15-4 15,-23 1-15-15,-34 7-215 16,40-15 106-16,-18 0-219 15,22 0 111-15,0 0-87 0,1-19-244 16,2 19-360-16,3-15-273 0</inkml:trace>
  <inkml:trace contextRef="#ctx0" brushRef="#br0" timeOffset="54447.34">26948 5865 5194 0,'0'-4'138'0,"5"-3"65"0,-5 3 65 0,0-4-22 0,0 4-51 0,0 0-42 16,0 1-48-16,0 1-31 0,0 1-25 16,0 1-24-16,0 0-6 15,-20 0 22-15,20 26-17 0,-23-26 6 16,5 30-2-16,-1-12 4 0,-4 2 9 15,-2 0-3-15,0-1 5 0,-2 1-7 16,3-1-8-16,-21 9 20 16,13-4-15-16,21-17-24 0,0 0-2 0,6-3 2 15,-2 1 0-15,7-2-4 16,0-3-1-16,0 0 2 0,0 0 5 16,21 3 9-16,5 0-10 15,-7 1-7-15,5-1-3 0,1 1 2 16,3 0-1-16,1 0-2 0,4 2 5 15,-1-4-7-15,1 4 4 0,-1 0-1 16,1-1 1-16,-4 1 1 0,18 2-2 16,-28-3-5-16,-6-2 3 0,-4 0 1 15,-4-2-2-15,-3 0 3 0,-2 1-6 16,0 0-10-16,0-2-10 0,0 0-82 16,0 0-115-16,0 0-161 15,0 0 100-15,0 0-170 0,0 0-1294 16,0 0-994-16</inkml:trace>
  <inkml:trace contextRef="#ctx0" brushRef="#br0" timeOffset="54662.92">26781 6302 5293 0,'-17'12'48'0,"4"-3"75"0,1-3 108 15,6 0 70-15,1-6-24 16,1 1-54-16,2 1 2 0,2-2-73 15,0 0-76-15,0 0-16 0,29 0-26 16,-29 0-17-16,38 0-12 0,-13 0-4 16,4 0-3-16,3 0-7 0,1 0-34 15,35 0-182-15,-12 0-230 16,-29 0 139-16,-5 0-125 0,-2-13-269 16</inkml:trace>
  <inkml:trace contextRef="#ctx0" brushRef="#br0" timeOffset="55084.52">27708 5963 5524 0,'0'-6'109'15,"0"0"103"-15,0 1 72 0,0 1 20 16,0 0-86-16,0 1-79 0,0 3-62 15,-17 0 3-15,17 0-38 0,-19 22 4 16,19-22-9-16,-18 29-5 0,7-12-10 0,1 5-8 16,1 0 1-16,3 3-9 0,6 0-3 15,-5 0 1-15,5 20 0 16,0-6-2-16,22-21 1 0,-22-4 0 16,21 8 5-16,19-9-12 15,-22-11-2-15,0-2 5 0,4 0-5 16,-1 0 9-16,21-22-4 15,11-43 11-15,-42 44-4 16,-2-4-5-16,-5-31 4 16,-4-1-1-16,-27 30-2 0,27-1-1 15,-38 3-1-15,13 4 0 0,-2 4-2 0,0 6-14 16,-2 3-25-16,0 2-53 16,4 5-73-16,-20 1-429 15,12 0-721-15,19 26 225 0,5-26-238 0</inkml:trace>
  <inkml:trace contextRef="#ctx0" brushRef="#br0" timeOffset="56030.84">19617 7274 4455 0,'-21'6'0'0,"1"-3"41"0,-13 2 380 0,20-5-82 0,-15 0 307 0,22 0-594 16,4 0-32-16,2 0-15 0,-3 0 2 16,3 0 19-16,0 0 1 0,23 0-7 15,-23 0-6-15,35 0-7 0,44-13-5 16,-49 13-1-16,1 0 2 15,61-14-34-15,-64 7-8 16,54 2-274-16,-37-3-118 16,-2 3-345-16,6 1-491 15,-19 0-301 1</inkml:trace>
  <inkml:trace contextRef="#ctx0" brushRef="#br0" timeOffset="56242.11">19661 7417 3708 0,'-36'17'58'0,"2"-2"148"16,-41 14 1046-16,55-21-907 15,-2 0 37-15,18-5-288 0,2 0-49 16,2-3 49 0,0 0-53-16,21 0-4 0,-3 0-12 0,5 0-14 15,5 0-11-15,43-19-29 0,50-1-134 16,-49 8-111-1,-40-1 59-15,-4 13-86 0,-3-11-106 16,20 1-625-16,-26 4 564 0,-4 0 62 16,-3 0-155-16,-2-3-98 0</inkml:trace>
  <inkml:trace contextRef="#ctx0" brushRef="#br0" timeOffset="56506.95">19819 7149 4560 0,'-22'-7'-1'0,"15"6"39"16,2 0 112-16,1-3 116 0,1 3 56 16,0 0-38-16,2-1 9 0,1 2-239 15,0 0-5-15,0 0 8 0,23 0 8 16,10 0 33-16,-11 0-59 0,1 0-1 16,5 15 0-16,-1-15 2 15,52 39 28-15,-56-23-58 0,-1 3-8 16,11 25 2-16,-22-21-5 0,-4 5-7 15,-3 0-7-15,-4 4-27 0,0 1-31 0,-21 34-154 16,-14-33 48-16,13-2-108 0,-3 2-171 16,-2-3-182-16,-27 26-944 0,30-35 795 15,-2 3 76-15</inkml:trace>
  <inkml:trace contextRef="#ctx0" brushRef="#br0" timeOffset="57428.04">21229 7003 3226 0,'1'-4'12'0,"-1"-3"34"0,0 1 136 0,0-2 529 16,0 4-333-16,0-1-44 0,-19 2-99 0,19-2-31 16,0 3-38-16,-18-1 69 15,5 3-130-15,13 0-10 0,-13 0-14 0,3 0-14 16,-12 0 42-16,10 0-53 16,-43 47 118-16,36-33-118 15,-3 3 0-15,0 3 12 0,-3 3 1 0,1 3-7 16,-24 34 30-16,23-24-63 0,2 0-8 15,3 4-9-15,2 2-4 0,-7 43-7 16,19-41 1-16,1 0-16 0,4 0-16 16,1 0-18-16,0-4-31 0,30 36-120 15,-30-39 76-15,65 53-376 16,-45-68 196-16,2-4-169 0,2-2-148 16,0-5-112-16,30-4-1040 15</inkml:trace>
  <inkml:trace contextRef="#ctx0" brushRef="#br0" timeOffset="58127.12">21138 7369 3530 0,'0'-8'21'0,"0"3"89"0,0 0 108 16,0-2 145-16,0 2 24 0,0 2-47 15,0-2 22-15,0 2-318 0,0 0-20 16,0 2 14-16,0-3 21 0,0 3 16 16,17-5 74-16,-17 3-87 0,14 0-9 15,-14 1-11-15,13-1 2 0,-2 0 36 16,-11 3-43-16,15 0-2 0,-6 0 0 15,-1 0 0-15,0 0-2 0,10 0 20 16,-9 18-27-16,0-18-1 0,0 17-3 16,-2-17-1-16,-1 24 0 0,4 6 16 0,-8-13-18 15,-2 2-6-15,0 1-1 0,0 0 0 16,-20 26 3-16,-2-24-9 16,22 0-1-16,-28-2 1 0,-24 49 6 15,52-63-3-15,-10-2 11 16,10-2 18-16,0 0 22 0,0-2 4 15,0 0 26-15,0 0-75 0,0 0-15 16,19-27-3-16,-19 27-5 0,37-44-37 16,-20 25 7-16,3-6-1 0,44-51-43 15,-44 51 65-15,-2 0 6 16,1 0-1-16,0 2 6 0,12-14-3 16,-20 22 14-16,0-1-2 0,-3 4 14 0,-1 2 8 15,-2-3 44-15,-5 8-43 0,0-1-5 16,0 3-13-16,0 1 1 0,0-3-1 15,-18 3 2-15,18 2-10 0,0 0 0 16,-21 0-1-16,21 0 1 0,-14 0-1 16,-4 18 2-16,-8 24 5 15,12-15 2-15,8-10-10 16,1-2 4-16,2 2-4 0,2 18 3 16,1-16-2-16,0-2-3 0,0 1-13 15,19 1-17-15,-19-2-18 0,20 12-91 16,5-14 53-16,-11-2-33 0,3 1-37 0,2-6-82 15,0-1-132-15,22 5-819 0,-18-10 527 16,3-2-194-16,-2 0 155 0</inkml:trace>
  <inkml:trace contextRef="#ctx0" brushRef="#br0" timeOffset="58431.42">21759 7346 4222 0,'-36'12'61'0,"22"-12"91"0,0 0 145 0,5 0 80 0,-1 0-33 16,-5 0 50-16,14 0-343 0,-1 0-40 15,2 0-11-15,0 0 35 16,21 0-20-16,-21 0-8 0,28 0-3 15,15 0-3-15,-19 0 0 0,5 0-2 16,3 0-1-16,0 0 0 0,28 0-19 16,-35 0 0-16,-1-12-22 0,-2 12-17 0,-3 0-20 15,-5 0-17-15,7 0-45 16,-15-7 69-16,-1 7-70 0,-1-3-118 0,-3-1-143 16,-1 0-108-16,0-4-337 0,0 4 558 15,0-2-216-15,-23 0-53 0</inkml:trace>
  <inkml:trace contextRef="#ctx0" brushRef="#br0" timeOffset="59055.82">21824 7232 3362 0,'0'0'66'15,"0"0"41"1,0-3 685-16,0 3-434 0,0 0-24 15,0 0 499 1,0 0-767-16,0 0 14 16,0 0-8-16,0 0-6 0,0 0 14 0,0 0-52 15,0 0-6-15,0 0-6 0,0 0-1 16,0 0-5-16,0 0-5 16,0 0 0-16,0 0-5 15,0 0 1-15,0 0-2 0,0 0-4 16,0 0-5-16,0 0-5 0,0 0-7 15,0 0-41-15,0 0 23 0,0 0-6 16,0 0-1-16,0 0 0 0,0 0 5 16,0 0-24-16,0 0 44 0,0 0 4 0,0 0 6 15,0 0 7-15,0 0 5 16,0 0 0-16,0 0 2 0,0 0-4 0,0 0 8 16,0 0 2-16,0 0-7 0,0 0-5 15,0 0-1-15,0 0 6 0,0 0-2 16,0 0-12-16,0 0 5 0,0 0-3 15,0 0 0-15,0 0 1 0,0 0 6 16,0 0 4-16,0 0 2 0,0 0-8 16,0 0-4-16,0 0 11 15,0 0-3-15,0 0-9 0,0 0-13 16,0 0 8-16,0 0 12 0,0 0-3 0,0 0 5 16,0 0 2-16,0 0-6 0,0 0 12 15,0 0 1-15,0 0-5 0,0 0 8 16,0 0-20-16,0 0 9 0,0 0 0 15,0 0-3-15,0 0 5 0,0 0-2 16,0 0-28-16,0 0-7 0,0 0-21 16,0 0-11-16,0 0-8 0,0 0-9 15,0 0-74-15,0 0 78 0,0 0-10 16,0 0-37-16,0 0-112 0,0 0-593 16,0 0 279-16,0 0-180 0,0 0 78 15</inkml:trace>
  <inkml:trace contextRef="#ctx0" brushRef="#br0" timeOffset="61323.05">20257 7211 3064 0,'0'0'22'0,"0"0"12"0,0 0 48 0,0 0 32 0,0 0 31 0,0 0 102 15,0 0-111-15,0 0-26 16,0 0 38-16,0 0-4 0,14-12-4 0,-14 12 123 15,0 0-147-15,14 0 6 16,-14 0-8-16,0 0 26 0,9 0-24 0,-3 0 59 16,-6 0-116-16,4 19-9 0,-1-19-8 15,-1 18 0-15,5 7 33 16,-7 5-7-16,1 3-13 0,-1-16-29 16,0 0 14-16,0 3-7 0,0-1-5 15,0 0-3-15,-18 18 13 0,18-19-21 16,-15-3-4-16,15 0 3 0,-13-1-7 0,13-2 2 15,-11 3 9-15,2-8-7 16,9-3 8-16,0-1 8 0,0-2 18 16,0-1 49-16,0 0-64 0,0 0-19 0,0 0-10 15,0 0-4-15,0-25-4 0,24 4 1 16,-24 7-4-16,27-2 2 0,-8-4-5 16,-1 1-2-16,3-3 2 0,20-23-13 15,-16 19 13-15,0 1-5 0,0 0 3 16,-3 0-1-16,21-21-8 0,-25 25 17 15,-3 2 6-15,-2 3 4 0,-3 3 5 16,-2 3 8-16,0-7 40 0,-7 10-27 16,-1 1-4-16,0 1-6 0,0 2-6 15,0-2-2-15,0-1 0 0,-17 5-11 16,17 1-2-16,0 0-1 0,-15 0-1 0,-1 0 3 16,5 0 1-16,-2 14 1 0,2-14 1 15,-3 0 7-15,0 16 2 0,-11 1 29 16,10-7-21-16,4-1-3 0,0 1-4 15,0 3 0-15,3 1-3 0,-3 16 7 16,8-13-12-16,3-1-5 0,0 0 1 16,0 2-5-16,27 12-13 0,-27-13-6 15,25-2-20-15,-7 4-19 0,-2-2-27 16,4-3-48-16,17 16-333 0,-18-18-11 0,-2 1-138 16,-1-1-94-16,-2-4-339 15,0 3 185-15</inkml:trace>
  <inkml:trace contextRef="#ctx0" brushRef="#br0" timeOffset="62169.77">21773 7265 3208 0,'0'0'74'0,"0"-5"17"0,0-1 63 0,0 5 61 15,0-3 32-15,0-1-8 0,0-3 130 0,0 3-224 16,0 0-9-16,0 3-6 0,0-3 27 15,0 3 1-15,0 1 144 0,0 1-187 16,0 0-30-16,0 0-17 0,0 0 5 16,0 0 63-16,0 0-74 0,0 0-10 15,0 0-9-15,0 0 0 0,0 0 5 16,0 13 77-16,0-13-47 0,0 0-8 16,0 17-13-16,0-17-5 0,0 20-10 15,-8 6 29-15,8-10-42 0,0 0-6 16,0 2-12-16,0 5-1 0,0-2-4 15,0 25-2-15,0-21-9 0,0 1-26 0,0-1-27 16,0-1-39-16,15 22-167 0,-15-28 108 16,12 2-15-16,-12-5-59 0,11-2-114 15,-11-2-161-15,19 3-781 0,-10-11 381 16,0-3 129-16</inkml:trace>
  <inkml:trace contextRef="#ctx0" brushRef="#br0" timeOffset="62620.88">22324 7207 4299 0,'5'-7'97'16,"-1"2"94"-16,1 1 123 0,1-2 66 15,-2 0-65-15,10-3 69 0,-5 5-300 16,3-1-22-16,-1 3-5 0,4 2 0 15,-3-2-10-15,14 2 10 0,-14 0-46 16,-1 0-6-16,-3 0-4 0,0 17 3 16,1-17 3-16,-6 14 9 0,-3-14 4 15,0 19 6-15,0-8-2 0,0 3-1 16,-25 20 8-16,25-14-16 0,-22 0-5 16,22-2 1-16,-23 1 1 0,23-2-4 0,-17 8 5 15,4-15-3-15,13-3 8 0,0-3 12 16,-7-1 16-16,7-2 6 0,0-1 44 15,0 0-60-15,0 0-9 0,0 0 0 16,0 0-4-16,25-20 11 0,-1 20-23 16,-10-14-7-16,6 14-1 0,-1-13-3 15,2 13 2-15,17-10-4 0,-19 10 7 16,-5 0-5-16,-1 0 6 0,-2 0 4 16,4 0 44-16,-10 0-15 0,-2 25 2 15,-1-25-11-15,-2 22-6 0,0-7-11 16,0 19-8-16,-28-17-7 0,28-1-23 0,-22 1-36 15,22-1-50-15,-27-3-55 0,2 9-305 16,12-12 116-16,4-4-225 0,0-1-138 16,9-5-400-16,-13 0-167 0</inkml:trace>
  <inkml:trace contextRef="#ctx0" brushRef="#br0" timeOffset="62931.07">22588 6989 5583 0,'4'-1'36'0,"-2"1"30"0,2 0 159 0,-1-4-69 0,-3 4 3 16,0-2 8-16,3 2-4 0,3 0-30 0,17 0 75 16,-7 0-146-16,5 22 0 0,5-22-9 15,6 26 8-15,33 11 47 0,5 9-46 16,-3 8-36-16,-40-22-17 15,-1 1 0-15,-2 1-2 0,-4 5-2 16,7 41-6-16,-20 3-60 16,-7-40-9-16,-30 37-166 0,9-43 68 15,-4 2-27-15,-3-3-32 0,1 2-85 16,-38 28-771-16,34-37 334 0,3-2-304 0,1-6 79 16</inkml:trace>
  <inkml:trace contextRef="#ctx0" brushRef="#br0" timeOffset="63488.32">23528 7419 4373 0,'-19'0'60'0,"3"0"75"0,0 12 119 0,5-12 87 0,-1 0-20 0,-6 8 96 16,12-3-346-16,3-5-29 0,1 2-10 15,1-1 11-15,1-1 7 0,0 0 36 16,0 0-62-16,0 0-14 0,0 0-3 15,0 0-1-15,18 0 2 0,8 0-3 16,-8-16-3-16,7 16 2 0,4 0-2 16,1-14-5-16,30 14-2 0,-32-10 7 0,-2 10-2 15,-4 0 2-15,-8 0 2 0,0 0 0 16,-1 0 46-16,-9 0-8 0,-3 0 7 16,0 0-11-16,-1 0-8 0,0 0-10 15,0 0-37-15,0 0-34 0,0 0-51 16,0 0-70-16,0 0-134 0,0 0-904 15,0 0 375-15,0 0-230 0,0 0 242 16</inkml:trace>
  <inkml:trace contextRef="#ctx0" brushRef="#br0" timeOffset="63844.72">24063 7310 5503 0,'1'0'154'0,"0"0"66"0,-1-19 59 16,0 19-20-16,0 0-51 0,0-13 59 15,0 13-196-15,0 0-18 0,0 0-3 16,0 0 1-16,0 0-5 0,0 0 18 16,0 0-44-16,0 0-5 0,0 0 1 15,0 0-3-15,0 0 36 0,0 0 44 16,0 13-1-16,0 4-65 15,0-5-1-15,0 4-10 0,0 1 2 0,0 1-1 16,0 24 4-16,0-20-18 0,0 2-2 16,12-1 1-16,-12 1-4 0,0 22 4 15,0-24-1-15,6-3-4 0,-6 1-11 16,3-2-16-16,-3-2-26 0,3 11-148 16,-2-19 40-16,0 1-41 0,-1-4-31 15,0-1-61-15,1-1-83 0,2-3-888 16,0 0 335-16,1 0-204 0,-1 0 192 15</inkml:trace>
  <inkml:trace contextRef="#ctx0" brushRef="#br0" timeOffset="64464.67">25097 7045 4330 0,'0'-7'50'0,"0"3"64"0,0-4 128 0,0-5 453 0,0 7-394 0,0 2-78 16,-27 0-88-16,1-4 115 16,-3 6-191-16,13 1-5 0,0 1-2 15,-20 0 40-15,-18 23 8 16,14 22-29-16,20-26-32 0,0 5 2 15,-1 5-2-15,-18 35 35 0,20-28-50 16,4 3-9-16,-2 2-7 16,5 2-1-16,1 3-4 0,0 36 1 0,8-39-13 15,3-5-19-15,0 1-33 0,0-4-32 16,0-2-29-16,51 56-333 16,-17-39 38-16,-15-30 65 0,4-3-167 15,2-4-95-15,2-3-85 0,-1-4-186 16,28-3-671-16</inkml:trace>
  <inkml:trace contextRef="#ctx0" brushRef="#br0" timeOffset="65039.9">24960 7432 4135 0,'0'-4'17'0,"-11"0"12"0,7-3 68 15,-2-6 504-15,3 8-223 0,1-2-48 16,0 3-115-16,2 1-91 0,0 0-60 16,0-1 9-16,0 1-28 0,0 0 11 15,20 0-4-15,-20 0-4 0,20-2-9 0,2-2 8 16,-11 4-31-16,0 1-8 0,-1 2 5 16,-1 0-4-16,-3 0-1 0,4 0 14 15,-10 0 1-15,8 0 4 0,-3 17 7 16,-4-17 4-16,4 16 25 0,-4 4-37 15,1-9-1-15,-2 5-10 0,0-1-3 16,0 1-4-16,0 16-1 0,0-14-6 16,0-3 0-16,-22 1 3 0,22-3-4 15,0 0 2-15,-16 5 0 0,16-12 2 16,-11-1 0-16,11-1-1 0,0-3 8 16,0-1 47-16,0 0-18 0,0 0-11 15,0 0-22-15,0 0-20 0,0 0-19 16,0-23-41-16,20 2 39 0,-20 5-4 0,21-3-4 15,-8-3 2-15,2-2 7 0,17-25-5 16,-15 24 31-16,-1 1 6 0,-2 2 1 16,-1 2 5-16,5-11 19 0,-14 20 15 15,1 2 18-15,-4 2 13 0,0 3-2 16,-1-2-14-16,0 3 9 0,0 3-53 16,0 0-8-16,0 0-3 0,0 0-2 15,0 0 5-15,-18 23 3 0,5-23-3 16,13 21 2-16,-16-8 1 0,16 1-1 15,-15 19 4-15,5-14-6 0,10-1-2 16,-6 0 1-16,6 0-2 0,0 0-11 0,0 13-58 16,29-15 1-16,-29-1-19 0,29-3-16 15,-12-1-31-15,4 0-30 0,26 4-322 16,-19-12 67-16,-1 1-142 0,2-4-72 16,-2 0-45-16,35 0-813 0</inkml:trace>
  <inkml:trace contextRef="#ctx0" brushRef="#br0" timeOffset="65305.97">25536 7349 3976 0,'-11'0'117'0,"11"0"91"0,-15 0 127 0,15 0 83 0,-8-3 194 16,8 3-453-16,0 0-90 0,0 0-39 15,0 0 23-15,0 0 16 0,27-2 68 16,-27 1-100-16,30 0-23 0,-8-2-9 15,-1 0 0-15,29-4-4 0,-25 3-1 16,0 1-1-16,-1-2-4 0,-1 2-17 16,0-2-28-16,15-4-167 0,-20 4 28 15,-5-2-83-15,1 2-132 0,-3 0-133 0,-6-1-46 16,5-5-565-16,-10 6 534 0,0 0-65 16</inkml:trace>
  <inkml:trace contextRef="#ctx0" brushRef="#br0" timeOffset="65539.93">25596 7214 4078 0,'-7'0'150'15,"3"-3"132"-15,2 3 505 0,2-2-440 16,0 0-76-16,-2 1-76 0,2 1-45 16,0-2-59-16,0 2 23 0,-2-1-74 15,2 1-10-15,0 0 3 0,0 0 22 0,0 0 12 16,0 21 74-16,0-21-95 0,19 20-14 15,-19-4-5-15,0 0-7 0,19 0-6 16,-6 21-9-16,-13-17-12 0,0 0-28 16,11 1-29-16,-11-1-43 0,0 16-230 15,0-21 119-15,0 2-60 0,0-2-110 16,-22-2-181-16,22-2-92 0,0 4-590 16,0-9 662-16,0-2-11 0</inkml:trace>
  <inkml:trace contextRef="#ctx0" brushRef="#br0" timeOffset="66008">25969 7167 5045 0,'12'-4'73'0,"-4"1"38"16,-1 0 52-16,-2 0 70 0,4-2 139 15,0-1-163-15,-1 5-161 16,3 0-3-16,1-2 2 0,1 1 1 15,19 2 34-15,1 0-42 16,-16 0-29-16,-5 0-4 0,2 0-5 16,-5 0-2-16,0 0 2 0,-4 21 5 15,-3-21-4-15,1 17 3 0,-3-17 0 0,0 36-2 16,-28-5 8 0,1-14-10-16,27-1 2 0,-31-2-8 0,2 12 6 15,18-8 2-15,-5-11-1 16,16-4 14-16,-7-1 11 0,7 0 69 15,0-2 1-15,0 0-62 16,0 0-13-16,0 0-10 0,17 0-2 16,-17 0-8-16,21-18 5 0,-21 18-3 15,27 0 0-15,-12-11 0 0,4 11 1 16,1 0 4-16,12 0 4 0,-19 0-9 16,-1 0-2-16,-4 0 6 0,1 0-2 0,-2 19 2 15,-3-19 4-15,-1 17 1 0,-1-17-2 16,-2 19-3-16,0-6-7 0,0 17 3 15,0-1-39-15,-25-13-29 16,25-2-51-16,-22-2-57 0,22 2-72 16,-29-3-73-16,15 2-129 0,-2-6-294 15,3 0-270-15</inkml:trace>
  <inkml:trace contextRef="#ctx0" brushRef="#br0" timeOffset="66350.53">26277 6964 5845 0,'4'0'37'0,"-4"0"36"0,2-1 68 0,-2-1 52 16,8 1-25-16,-8 0-38 0,0 1-38 15,15 0 24-15,-3 0-49 0,5 0-13 16,2 0-11-16,2 20-8 0,7-20-9 15,3 28-4-15,0-9 0 0,-2 4 8 0,-1 0-10 16,1 4 1-16,16 33-1 16,-16 5-12-16,-22-32-9 0,-3 2 1 15,-4 1 4-15,0 2-3 0,-27 1-5 16,7 0-11-16,-4-2-20 0,-3 1-22 16,-36 32-124-16,-2-12-95 15,36-35 105-15,-1-2-44 0,6-5-33 16,5-1-128-16,-14 4-1120 15,17-11-1003-15</inkml:trace>
  <inkml:trace contextRef="#ctx0" brushRef="#br0" timeOffset="66876.71">27382 7129 5524 0,'7'-11'171'16,"-5"4"47"-16,-2 0 53 0,0 2-41 0,0 2-57 15,0-1-76-15,0 4-46 16,0-1-12-16,0 1 0 0,0 0 2 0,0 0 22 15,0 0-26-15,0 0-20 16,0 0 8-16,0 18 5 0,-18-2 21 16,0 8-30-16,-12-10-14 15,9 3 0-15,0 0 6 0,-28 18-8 16,0 1 1-16,26-18-2 16,-36 32-2-1,53-40-1-15,-1 5-1 16,5-10 1-16,2-3 6 0,0 1-3 0,0 1-3 15,0-1 2-15,0 0-4 0,32 1 6 16,-15 1-6-16,4-1 1 16,35 6-4-16,9 2 5 0,-32-4 3 15,-5-3-4-15,1 1 3 0,-7 1-4 16,0 0 0-16,-4-3 4 0,-4 0-5 16,-2 0 1-16,-4-1-2 0,3 0-14 15,-4-1-24-15,-7-2-3 16,0 0-18-16,0 0-32 0,0 0-61 15,0 0-335-15,0 0-385 16,0 0 131-16,0-16-264 0,0 16-136 16</inkml:trace>
  <inkml:trace contextRef="#ctx0" brushRef="#br0" timeOffset="67068.92">27166 7541 4741 0,'-48'23'531'0,"38"-19"-219"0,5-4-38 0,-1 6-31 16,4-2-51-16,2-3-56 16,0 2 156-16,0-3-204 0,0 3-20 15,17-2-25-15,-17-1-20 0,34 0-12 16,-9 0-14-16,2 0-16 0,6 0-26 16,75 0-341-16,-76 0 166 15,62-15-1050-15,-67 15 376 0,-3-14-172 16,1 14-191-16</inkml:trace>
  <inkml:trace contextRef="#ctx0" brushRef="#br0" timeOffset="67446.27">28102 7224 5657 0,'0'-3'43'16,"0"0"68"-16,0-1 309 15,0 4 9-15,-19 0-273 16,19 0-29-16,-17 27-35 0,17-27-13 0,-23 34-25 16,11-12-16-16,-1 0-15 0,-1 1-11 15,-2 46-6-15,8-51-6 16,8 2 2-16,0-8-2 0,0 3-1 16,0 3 2-16,24-2-9 15,-2-11 4-15,-22-4-2 0,28-1 3 16,28 0-24-16,-37 0 22 15,2-25 8-15,-2 25-5 0,-3-24 3 16,21-26 3-16,-28 30-4 16,-6-6-1-16,-1-2 0 0,-2-1-5 0,0-2 3 15,-25-24-1-15,0 11 5 16,25 27-15-16,-28 6-17 0,12 6-32 16,-3 4-55-16,1 1-62 0,-4 0-83 15,2 0-127-15,-4 29-285 0,3-29-322 16,0 23-282-16</inkml:trace>
  <inkml:trace contextRef="#ctx0" brushRef="#br0" timeOffset="68429.9">19430 8697 3554 0,'-19'0'-11'0,"-29"0"239"0,35 0 118 0,1 0 71 15,3 0-13-15,-1 0-96 0,3 0-72 16,4 0-200-16,1 0 113 15,2 0-68-15,0 0 9 0,0 17-4 16,0-17-14-16,23 0 22 0,-23 10-63 0,25-10-9 16,34 0 0-1,-35 8-23-15,4-8 4 0,2 0-12 0,0 0-22 16,30 0-138-16,-31 4 7 0,-2-4-99 16,0 2-139-16,-7-2-162 0,12 0-658 15,-20 0 483-15,-6 0 107 0</inkml:trace>
  <inkml:trace contextRef="#ctx0" brushRef="#br0" timeOffset="68632.33">19309 8903 5092 0,'-28'13'0'0,"3"-3"32"0,5-1 48 16,-6 0 324-16,17-7-184 0,2 1-41 15,4-3-89-15,2 1-44 16,1-1-1-16,19 0-33 0,32 0-6 15,-24 0-16-15,37-15-62 16,48 4-366 0,-33 11-297-16,-45-12 191 0,-2 12-21 15,0-9 87-15,-3 5-224 0</inkml:trace>
  <inkml:trace contextRef="#ctx0" brushRef="#br0" timeOffset="68895.54">19496 8643 5565 0,'-7'-3'-23'0,"5"0"11"15,-1-8 104 1,3 9 278-16,0 2-280 0,0 0-37 16,29 0-9-16,-29 0 7 0,37 0-1 15,47 16 70-15,-27 1-55 16,-31 7-36-16,-4-10-5 0,-3 1-9 15,-7 1-6-15,-2 5-5 0,0 24-15 16,-10-19-25-16,0 0-41 0,0 6-57 0,-32-1-73 16,12 0-117-16,-28 32-778 0,21-32 396 15,-2-1-47-15,0-3 16 16</inkml:trace>
  <inkml:trace contextRef="#ctx0" brushRef="#br0" timeOffset="69843.67">20701 8570 3244 0,'4'-7'35'0,"-1"2"89"0,2-4 208 0,-1 1 85 0,0-1 25 0,0-5 251 0,-3 8-474 15,0 0-42-15,-1 1-42 0,0 3 9 16,0-1 76-16,0 3-149 0,0-2-32 0,0 2-15 16,0 0-11-16,0 0-3 0,-20 0 13 15,3 0-2-15,2 0 9 0,0 18 14 16,-4-18 8-16,-22 37 57 15,-6-1-29-15,26-14-42 0,-21 22 31 16,24-19-35-16,0 2-7 0,1 1-5 16,2 4 4-16,-5 36-1 0,15-32-19 15,1 3-6-15,4-1-3 0,0 0-21 16,0 2-15-16,27 29-79 0,4-36 41 16,-10-4-18-16,1 0-30 0,4-4-42 15,2-2-39-15,31 12-394 0,-28-22 119 16,0-3-107-16,2-4-15 0,0-3-146 0,27-3-684 15</inkml:trace>
  <inkml:trace contextRef="#ctx0" brushRef="#br0" timeOffset="70449.63">20686 8844 4135 0,'-12'-9'21'0,"2"0"59"0,2 2 128 0,4 0 146 16,1-8 368-16,1 8-489 16,2 2-125-16,0-2-71 0,0 3-23 0,0-9 17 15,21 8-4-15,-21-1 10 0,19 0 0 16,-19 1-1-16,22 1 5 0,6-3 31 16,-14 5-40-16,-1 0-10 0,26 0 14 15,-27 2-26-15,-3 0-4 16,0 0-1-16,-2 0 3 0,5 0 14 15,-8 19-7-15,1-19 0 0,-3 16-1 16,2-4 2-16,-1 18 9 0,-3-13-16 16,0 1-6-16,0 1 0 0,0 0-1 0,-24 19 4 15,7-3-4 1,17-18 0-16,-18 11-1 0,1-17 2 0,17-1-3 16,-12-3 3-16,12-1 3 0,-8-2 44 15,8-4-11-15,0 0 7 0,0 0-19 16,0 0-15-16,0 0-27 0,0-25-40 15,0 25 28-15,0-25 0 0,21 7-6 16,-21-1-4-16,23-4-1 0,6-27-16 16,-13 25 41-16,1-2 3 0,1 3 4 15,-1 0 2-15,14-13 1 0,-16 22 3 16,-3 0 11-16,-2 5 17 0,-1 2 11 0,-4 1 14 16,-2 1 45-16,-3 5-62 0,0 1-14 15,0 0-13-15,0 0-1 0,0 0-11 16,-22 22 1-16,6-22 2 0,16 15 1 15,-21-15 3-15,21 20-4 0,-20 7 9 16,7-12-4-16,13 0 5 0,0 2-3 16,-8 3-3-16,8 1-1 0,0 16-5 15,0-18 1-15,24-1-2 0,-24-1-9 16,20 0-19-16,-20-4-23 0,38 11-106 16,-22-14 55-16,0-2-23 0,1-2-46 15,4-1-108-15,21-2-737 0,-22-3 333 0,1 0-75 16,1 0-40-16,0 0 64 0</inkml:trace>
  <inkml:trace contextRef="#ctx0" brushRef="#br0" timeOffset="70730.34">21251 8797 4911 0,'-14'0'12'0,"-7"0"446"15,8 0-186-15,13 0-30 0,-8 0-46 0,8 0-60 16,0 0-77-16,0 0-58 0,29 0 4 0,-12-10-4 16,8 10-3-16,2 0 3 0,5-9-5 15,42 5-5-15,-37-2-11 0,-1 4-14 16,-4-1-15-16,-2 1-12 0,-5 1-18 16,12 1-115-16,-23-2 91 0,-5 1-10 15,-3 1-73-15,-3 0-150 0,-3-3-722 16,0 0 502-16,0-1-44 0,0 1-23 15,-28-2-95-15</inkml:trace>
  <inkml:trace contextRef="#ctx0" brushRef="#br0" timeOffset="70995.84">21382 8642 4687 0,'-7'0'103'16,"3"0"108"-16,1 0 93 0,1 0 45 15,0 0 114-15,2 0-358 0,-1 0-54 16,1 0-29-16,0 0-6 0,0 0 4 16,-1 0 62-16,1 0-21 0,0 0 7 15,0 0-12-15,0 20-4 0,0 2 33 16,0-11-52-16,0 4-6 0,18-1-9 16,-18 4-5-16,0-2-5 0,0 19-7 15,0-16-6-15,0 1-29 0,0-1-37 0,0 2-49 16,0-2-54-16,0 14-366 15,0-18 78-15,0-1-164 0,0-1-40 0,0-3-82 16,0 4-717-16</inkml:trace>
  <inkml:trace contextRef="#ctx0" brushRef="#br0" timeOffset="71505.82">21760 8607 3895 0,'8'-7'114'0,"-2"3"109"0,0-1 105 16,-4 1 96-16,3-4 214 15,-2 4-457-15,-2 1-87 0,2 0-54 0,0 0 4 16,8-2 42-16,-4 2-42 0,2 1-5 16,1 2-10-16,0-2 1 0,1 2-10 15,13 0 0-15,-13 0-17 0,-1 0-2 16,1 0 4-16,-1 0 3 0,-1 15 2 15,1-15 22-15,-6 15-8 0,-2-15 3 16,-2 16-1-16,0-5-5 0,0 15-1 16,-27-12-15-16,27 3-1 0,-24-2 2 15,24 1-2-15,-25-2-3 0,4 9 3 0,21-15-3 16,-14-1 2-16,14-4-2 0,-8 1 0 16,8-1 5-16,0-1 34 0,0-2-4 15,0 0 5-15,0 0 6 0,0 0-1 16,0 0 14-16,0 0-47 0,0 0-5 15,0-16 3-15,25 16-3 0,-25 0 0 16,39 0 6-16,-22-15-2 0,2 15 2 16,1 0 7-16,-3 0-5 0,-1 0 1 15,10 0 19-15,-16 0-14 0,-2 0 4 0,-3 0 7 16,0 0 6-16,6 21 36 16,-7-5-41-16,-4-16-6 0,0 24-9 0,0-13-3 15,0 3-10-15,0 12-1 0,-20-11-9 16,20 0-14-16,0-2-27 0,-18 0-37 15,18-1-47-15,-33 11-247 0,15-12 120 16,0-1-109-16,-1-3-192 0,-1-1-188 16,-13 1-1550-16</inkml:trace>
  <inkml:trace contextRef="#ctx0" brushRef="#br0" timeOffset="71825.28">22028 8422 5582 0,'5'-10'215'0,"-2"8"-32"0,-2-2-18 0,3-1 83 15,11 5-104-15,-1 0-84 16,4 0 2-16,2 0 3 0,6 0 3 0,31 23 49 15,0-1-34 1,-28 7-45-16,-3-12-6 0,-1 3-2 16,-3 1 2-16,-3 2-5 0,23 58 35 15,-35-50-52-15,-5 1-5 0,-2 2-10 16,0 2 1-16,-26 2-21 0,8-2-25 16,-8 3-49-16,-5 3-71 0,-42 37-346 15,-8-7-284-15,41-38 133 16,1-2-325-16,2-5-133 0</inkml:trace>
  <inkml:trace contextRef="#ctx0" brushRef="#br0" timeOffset="72927.41">23272 8275 4129 0,'0'0'8'0,"0"0"99"0,0 0 106 0,0 0 134 0,0 0 14 16,0 0-13-16,0 0-117 15,0 0-33-15,0 0-157 0,0 0 10 0,0 0 13 16,0 0 6-16,0 0 57 0,0 0-89 16,-13 16-10-16,13-16 1 0,0 0 12 15,-16 12 12-15,-14 17 139 16,16-14-132-16,-18 19 51 0,15-15-49 16,-1 5-3-16,0-1 2 0,-2 5 4 15,0 3-11-15,-18 37 30 0,19-33-62 16,4-1-6-16,2 3-5 0,4-1-4 15,-5 35 2-15,12-39-7 0,1 0-4 16,1 2-22-16,0-1-26 0,0-4-37 0,20 25-194 16,2-31 112-16,-22-2-20 15,28-2-18-15,-13-4-91 0,2-1-148 0,17 0-891 16,-16-9 608-16,0-4-112 0,2-1 198 16</inkml:trace>
  <inkml:trace contextRef="#ctx0" brushRef="#br0" timeOffset="74665.24">23437 8622 3064 0,'0'0'25'0,"0"0"3"0,0 0 650 15,0-15-433-15,0 15-33 0,0 0-18 16,0 0-16-1,29-18 557-15,-29 18-646 0,18-4-14 16,-7 4 5-16,15 0 52 0,-12 0-71 16,2 0-17-16,1 0-1 0,0 0 7 15,-1 15-2-15,15-15 33 0,-13 14-55 16,-6-14-4-16,1 12-5 0,-4-12 5 0,5 27 33 16,-9-14-22-16,-2 0-1 15,-3 2-10-15,0 3-2 0,0 1-14 16,-27 40 5-16,1-40-5 0,-6 16-3 15,18-19 0-15,-1-2 10 0,4-6 5 16,1 1 8-16,1 0 47 0,-2-6-21 16,11-3 13-16,-5 0-12 0,5 0-14 15,0 0-18-15,0 0-30 0,0-25 2 16,0 25-2-16,0-21 1 0,17 7-9 16,-17-4-2-16,38-20-22 0,-18 19 26 15,-1 1 1-15,-1-1 1 0,-1 0 3 0,20-12 4 16,-22 18 6-16,0 1 2 0,-4 0 0 15,0 4 1-15,-1 0 3 0,4-2 25 16,-12 8 5-16,1-1 2 0,-3 2 3 16,1 1-1-16,-1 0-9 0,0 0 22 15,0 0-37-15,0 0-9 0,0 0-6 16,0 0 0-16,-18 16 4 0,3-1 3 16,15-2 5-16,-19 0 1 0,19 3 2 15,-18 2-2-15,4 20 7 0,7-18-18 16,7 0-4-16,-8-2 0 0,8-1-8 15,-3-1-12-15,3 14-90 0,0-17 20 0,0-1-6 16,0-2-11-16,18 0-19 0,4 7-194 16,-8-9 78-16,4-2-134 15,2 0-155-15,5-1-133 0,2-4-80 0,28 0-853 16</inkml:trace>
  <inkml:trace contextRef="#ctx0" brushRef="#br0" timeOffset="75026.09">24148 8729 4557 0,'-30'0'49'0,"17"0"59"0,1 0 150 0,3 0 114 15,2 0-27-15,2 0-75 0,-1 0-65 16,2 0-188-16,4 0-10 0,0 0-7 16,0 0 4-16,0 0 0 0,0 0 20 15,24 0-9-15,-24 0-1 0,27 0-7 16,-11 0-7-16,21 0 7 0,-19 0-5 16,3 0 1-16,-2 0-3 0,-2-10-3 0,1 10 2 15,11 0 1-15,-15 0-1 0,-4 0-2 16,-2 0-5-16,-2 0-7 0,-2 0-10 15,0 0-62-15,-2 0 14 0,-2 0-41 16,0 0-52-16,0 0-106 0,0 0-741 16,0 0 382-16,0 0-93 0,0 0 38 15,0 0-34-15</inkml:trace>
  <inkml:trace contextRef="#ctx0" brushRef="#br0" timeOffset="75321.76">24508 8535 4285 0,'2'-3'105'0,"-1"-1"102"0,3 2 114 15,-1-5 427-15,-3 6-466 0,0-1-79 16,0-1-71-16,0 2-27 0,0 1-20 16,0 0 74-16,0 0-84 0,0 0-3 15,0 0-15-15,0 0-4 0,0 0 28 16,0 0-31-16,0 0 13 0,0 0 8 15,0 17 1-15,0-17-8 0,0 18 25 16,0 9-58-16,0-11-11 0,0 3-7 16,0 0-6-16,0 3-2 0,0 19-6 0,0-22 1 15,0 3-13-15,0-3-19 0,0 0-32 16,0 15-174-16,0-17 78 0,0-2-29 16,0-1-22-16,0-3-64 0,0-1-96 15,0 2-798-15,0-7 470 0,0-2 91 16,0-3-74-16,0 0 29 0</inkml:trace>
  <inkml:trace contextRef="#ctx0" brushRef="#br0" timeOffset="75712.99">24665 8344 4222 0,'-2'-6'317'0,"2"5"-27"16,0-1 57-16,0-1 135 16,0 3-258-16,0-1-158 0,0 1 134 15,0 0-75-15,13 0 95 16,1 0-74-16,5 22-80 0,-6-22 4 15,1 22-1-15,3-4-4 0,17 24 19 16,2 13-43-16,-22-26-20 16,2 6-1-16,6 37 14 15,-9 3-21-15,-11-38-14 0,-2 1-7 16,0 2-6-16,0-5-21 0,-35 2-38 16,15-3-61-16,-5 0-80 0,-3-3-100 15,-2-2-147-15,-2-3-318 0,-32 13-1596 16</inkml:trace>
  <inkml:trace contextRef="#ctx0" brushRef="#br0" timeOffset="76547.45">25810 8400 3879 0,'8'-6'267'0,"-6"5"77"0,-1 0 80 0,-1-2-17 0,0 2-37 0,0 0-102 15,0-1 64-15,0 2-243 16,0 0 16-16,0 0-7 0,0 0-4 0,0 0-14 16,0 0-44-16,-13 0-14 0,13 0-8 15,-9 0 19-15,-18 18 33 16,11 1-28-16,1-19 3 0,-2 24-5 16,-19 5 13-16,1-1-15 15,18-13-18-15,4-1 2 0,0-1-4 16,-10 10 8-16,5-6-6 15,9-8-11-15,3-3-2 0,0 1-2 16,2-3 3-16,2-1-3 0,-2 2-2 0,2-5-3 16,2 3 3-16,0-1 5 15,0 0-1-15,0 3 0 0,0 1 1 0,24 0-4 16,-24 2 5-16,25 1-3 0,-9-1-1 16,4 2 0-16,23 9-4 0,-21-10 1 15,1-2 2-15,-2-1-4 0,0 3-2 16,0-1-4-16,-4-3-3 0,-1 0 3 15,-3-2-4-15,-1 2 4 0,4 4-11 16,-5-7 7-16,-11 0 6 16,1-1-9-16,0-1-16 0,-1 0-30 15,0 0-194-15,0 0-249 16,0 0 109-16,0 0-243 0,0 0-266 0,0 0-296 16,0-17-268-16</inkml:trace>
  <inkml:trace contextRef="#ctx0" brushRef="#br0" timeOffset="76871.43">25473 8917 5273 0,'-7'4'51'0,"3"-1"241"0,2-3-70 0,2 0-26 0,0 0-53 0,0 0-3 16,0 1-29-16,0 0-20 15,0 1-4-15,29-1-33 0,-29 1-25 16,73-1 2-16,-48-1-24 0,-1 0-4 16,1 0-3-16,1 0-2 0,-2 0 0 15,24 0 2-15,-8-14 0 16,-25 14 1-16,-3 0-3 0,-1 0-1 16,-5 0 5-16,0 0-4 0,-4 0 3 15,0 0-4-15,-2 0-7 0,0 0-9 16,0 0-48-16,0 0-80 15,0 0-3-15,0 0-75 0,0 0-108 0,0 0-1100 16,0-17-1064-16</inkml:trace>
  <inkml:trace contextRef="#ctx0" brushRef="#br0" timeOffset="77353.24">26559 8518 5706 0,'15'-17'291'0,"-13"9"-31"0,0 1 0 16,0 2-43-16,-2-1 84 15,0 3-143-15,0 1-106 0,0 2 3 16,0 0-12-16,0 0 38 15,-13 0 7-15,13 0-54 16,-14 0 10-16,14 21 3 0,-20-21-8 16,-7 17 15-16,-43 68-23 15,59-66-33 1,0 0 5-16,-7 22-3 0,3-1-1 16,7-18 1-16,2 1-2 0,3-4-15 15,3-1-6-15,0 13-69 0,0-18 49 16,21-1 3-16,-21-5 15 0,22-1 4 15,-4-2 0-15,3-4 1 0,0 0 1 16,4 0 4-16,2 0 5 0,0 0 5 16,21-23 2-16,-8-17 3 15,-25 26 5-15,-3-6 10 0,-3 0-3 16,-2-6-1-16,-3-1 0 0,-4-1-6 16,0 0 3-16,0-2 1 0,-20-27 0 15,-2 15-19-15,22 27-15 16,-27 5-16-16,9 4-19 0,-2 3-31 0,-3 3-52 15,-4 0-93-15,0 0-153 0,-5 21-411 16,8-21-322-16</inkml:trace>
  <inkml:trace contextRef="#ctx0" brushRef="#br0" timeOffset="80622.06">18893 11156 3086 0,'-7'0'0'0,"-1"0"9"0,-9 0 47 0,9-15-17 0,-1 15 32 0,1 0 18 0,-2 0 8 16,2 0-17-16,-3 0 1 0,5 0-81 16,-2 0 23-16,8 0 37 15,-1 0 203-15,1 0-188 0,0 0 13 16,0 12 41-16,0-12-2 0,0 0 118 16,13 16 314-1,-13-13-490-15,9-2-3 16,-1 6 130-16,1-5-141 15,-3 0-22-15,9 4 25 0,-7-6-35 16,3 2-2-16,-1-1-2 0,21 3 32 16,-20-4-35-16,1 1-1 15,11 2 44-15,-12-1-19 0,1 0 4 16,2 0-10-16,3-2-3 0,2 1-9 16,50-1 20-16,-42 0-34 0,38 0-5 15,-29 0-4-15,2 0 0 0,3 0 2 16,0 0-2-16,1-14 3 0,44 14-3 15,-42 0 3-15,-3 0-2 0,-2 0 2 16,-1 0-2-16,33 18 1 0,-39-18 0 16,-2 13-2-16,-2-13 1 0,-1 0 0 15,0 14-2-15,23-14 4 0,-25 8-2 16,1-8-1-16,1 0 5 0,1 4-3 16,2-4 4-16,69 0 8 15,-24 0-3-15,-34 0-7 0,2 0-3 16,1-14 1-16,3 14-4 0,1 0 1 15,51 0 1-15,-49 0 2 0,1 0-2 0,-5 0 2 16,-1 0-2-16,-3 0 0 0,38 0 3 16,-8 16 0-1,32-4 3-15,-42-3-6 0,-28-9 2 16,2 0-7-16,3 10 9 0,2-10 23 16,3 7 2-16,1-4 6 0,58 4 1 15,0-1-35 1,2 1 0-16,-52-7 2 0,58 1-1 15,2 1-2-15,-55-2 3 16,1 1 0-16,2-1 0 0,-2 0-4 16,-2 1 0-16,0-1-1 0,-3 0 8 0,2 0-3 15,-4 0-4-15,2 0 2 0,0 0-5 16,51 0 7-16,-55 0 3 0,-1 0-5 16,1 0 0-16,1-13-2 0,-3 13 0 15,-1 0 4-15,0 0-1 0,2 0-1 16,-1 0-2-16,1 0 0 0,47 0-5 15,-3 0-21-15,-46 0-4 16,-3 0 0-16,2 0 2 0,-1 0 2 0,2 0 10 16,-4 0 2-16,3 0 8 0,0 0 0 15,48 0-2 1,-6 0 11-16,-47 0 4 0,1 0-6 0,-4 0 0 16,0 0 1-16,-2 0 2 0,0 0 0 15,1 0-4-15,-2 0-1 0,4 0 1 16,36 0 3-16,8 0-5 15,-43 0 1-15,2 0 3 0,2 0 3 16,51 0-2-16,9 0 0 16,-52 0 3-16,4 0-8 0,1 0 5 15,0 0-2-15,-1 0-2 0,-3 0 1 16,1 12-2-16,0-12 1 0,-2 0-1 0,-3 7 5 16,-2-7-4-16,43 0-2 0,-47 0 2 15,4 0 0-15,-2 0 5 0,2 3-6 16,0-3-8-16,5 0 2 0,-1 0-16 15,1 0-66-15,-2 0-45 0,-3 3-100 16,38-3-927-16,-16 0-1076 16</inkml:trace>
  <inkml:trace contextRef="#ctx0" brushRef="#br0" timeOffset="82022.4">25628 11326 1924 0,'0'0'72'0,"-11"13"126"0,11-13 83 0,-7 0 23 0,7 0-4 16,-7 0-83-16,7 0-50 0,0 0-17 16,0 0 235-16,0 0 96 15,0 0-265-15,0 0-21 0,0 5-18 16,23-5-18-16,-23 0-30 0,51 0 125 16,-33 0-185-16,2 0-6 15,1 0 5-15,3 0-5 0,-2 0-8 16,3-14-8-16,2 14-12 0,3 0-8 15,35-11 4-15,169 11 27 32,-208 0-53-32,35 0 2 15,-30 0-5-15,39 15-6 0,8-15-4 32,157 0 9-32,-196 0-2 15,112 0-2 1,-72 0-1-16,-3 0 5 15,68 0 2-15,-112 0-3 16,37 14 0-16,-4-14 5 16,-36 0-7-16,3 0-1 0,1 0 0 15,-1 0 3-15,-1 0 0 0,2 0 2 16,-1 0-3-16,2 0-4 0,2-16 5 16,34 16-10-16,-3-13-10 15,-34 13-1-15,-1 0-11 0,-2 0-11 16,30 0-37-16,-3 0 22 0,-29 0 41 15,-1 0-8-15,-2 0-3 16,2 0 0-16,0 0 1 0,25 0 3 16,-27 0 24-16,0 0-1 0,0 0 0 0,-1 0 8 15,3 0-5-15,-1 0-3 0,2 0 0 16,1-13-4-16,4 13 2 0,-1 0-7 16,33 0-48-16,0 0-12 15,-32-12 34-15,-4 12-9 0,1-5 0 16,-2 5 7-16,-4-7 33 0,1 5-2 15,-6-2 8-15,-1 2-11 0,18-4-71 16,-7-3-44-16,-17 7 68 16,2-1-16-16,0 0-14 0,-1 1-22 0,12-1-110 15,2 1 106 1,-11 2 4-16,-2-1-28 0,1 1-38 0,13 0-104 16,-3 0 39-16,-12 0 97 15,-3 0 34-15,-2 0 39 0,1 0 29 16,0 0 53-16,-3 0 14 0,-1-17-37 15,1 17 37-15,-2 0-26 0,-2 0-26 16,2-8 11-16,-2 8 0 16,-2 0-42-16,0-4-30 0,0 4-108 15,0 0-84-15,0-5-76 0,0 3-160 16,0 1-24-16,0-4-5 0</inkml:trace>
  <inkml:trace contextRef="#ctx0" brushRef="#br0" timeOffset="82604.27">28803 10981 2358 0,'-7'-6'322'0,"1"-1"200"0,4 1 71 0,2-3-27 0,-1 3-175 16,1 1-113-16,0 2-85 0,-1-3-50 15,1 5-49-15,0-1-42 0,-2 2 5 16,2 0 64-16,0 0-28 16,0 0-8-16,0 17-7 0,0-17-1 15,0 0-7-15,0 21-1 0,24-21-4 16,-24 16-13-16,24-16-12 0,5 30 9 15,0-12-23-15,-12-7-17 16,-2 1-4-16,2-2 3 0,15 12-7 16,-1-3 1-16,-16-10 0 15,0 0 1-15,-3-2-1 0,-1 1-2 0,0-4 2 16,-2 0 2-16,-2 0-3 0,-2 1 10 16,0-4 5-16,-2 1 8 0,1 0 32 15,-4-2-12-15,1 0-26 16,-1 0-5-16,0 0 1 0,0 0 0 15,0 0 2-15,0 0-14 0,0 0 2 16,0 0 4-16,0 0 0 0,0 0 0 16,0 0 2-16,0 0 7 0,0 0 12 15,0 0 4-15,0 0 2 0,0 17 15 16,0-5-1-16,-18 6-28 0,18-6-5 16,-16-1-13-16,16 4 3 0,-24 1-3 15,9 1-2-15,-5 1-20 0,-2 3-47 16,-38 21-292-16,-8 7-469 15,29-25-41-15,-1-1-231 0,-1 0-251 16</inkml:trace>
  <inkml:trace contextRef="#ctx0" brushRef="#br0" timeOffset="83914.43">18904 10926 1618 0,'0'-1'259'0,"0"0"148"0,15-4 91 0,-15 4-48 0,0-2-19 16,0 2-50-16,10-1-28 0,-10 1-16 16,0-2-73-16,0 3-39 0,0 0-54 15,0 0 50-15,0 0-157 0,0 0-12 16,0 0-5-16,0 0 6 0,-17 0-4 0,17 17-13 16,-23-17 9-16,9 12 0 0,-3-12 1 15,0 19-8-15,-25 6 19 16,0 3-20-16,22-11-25 0,-1 1 4 15,1 2-4-15,1-6-3 0,4 5 5 16,0-5-2-16,4 1 2 0,2 0 6 16,1-5-3-16,1 7 40 15,4-7 17-15,3-10-39 0,0 3-3 16,0-3-2-16,0 0 3 16,0 0-27-16,0 0 7 0,0 0 5 15,0 0 10-15,15 0 41 0,-15 19-12 16,19-19-41-16,-7 20-4 0,2-7-1 15,4 1 2-15,5 5-3 0,32 18-3 16,-22-15-7-16,4-2-3 0,3 1-18 16,1-1-29-16,3 1-41 0,-3-2-63 15,0-1-57-15,1 2-77 0,-4-3-161 16,-2-1-294-16,28 12-1571 16</inkml:trace>
  <inkml:trace contextRef="#ctx0" brushRef="#br0" timeOffset="91494.43">21025 11036 3022 0,'0'-4'64'0,"0"3"-15"0,0 0 30 0,0 1 20 0,0-1 155 0,0 1-115 0,0-1-5 16,0 1 15-16,0-2 57 0,0 2-13 16,0-2 194-16,0 2-230 0,0 0-1 15,0 0-29-15,0 0-13 0,0 0-18 16,0 0 61-16,0 0-88 0,0 0-8 15,0 0 76 1,0 0-30-16,0 0-77 16,0 0 47-16,0 0-56 0,0 0-7 15,0 0-1-15,0 0 0 16,0 0 1-16,0 0-5 0,0 0-7 16,0 0 2-16,0 0 14 0,0 0 8 0,0 0 8 15,0 17 28-15,0-5 4 16,0-12-17-16,0 14-19 15,0 2 39-15,0-10-41 16,0 0 3-16,0 0 1 0,0 7 19 16,0-5-35-16,0-1-3 15,0 15 9-15,0-14-19 0,0 1 4 16,0-1 1-16,0 0 4 0,0 13 7 0,0-12-4 16,0 3-3-16,0 1 2 0,0-1-4 15,0 16 6-15,0-14-10 16,0-1 0-16,-9-1-4 0,9 0 4 0,0-2-3 15,0 8 0-15,-4-10-5 0,4-2 6 16,-2 1-2-16,1-2-2 0,0 4 0 16,1-6 0-16,-1 0 2 0,1-1 0 15,0 1-2-15,0-2-1 0,0 2 1 16,0-2 0-16,0-1-2 16,0 2-12-16,0-1-9 0,0-1-23 15,0 0-29-15,0 0-146 0,0 0 70 16,0 0-42-16,0 0-79 0,0 0-141 0,0 0-148 15,0 0-714-15,0 0 773 16,0 0-92-16,0 0 11 0</inkml:trace>
  <inkml:trace contextRef="#ctx0" brushRef="#br0" timeOffset="96941.02">20564 11931 3095 0,'-5'0'0'0,"-1"0"28"0,-1 0 304 0,5 0 27 0,1-15 67 15,-1 15 356-15,2 0-712 16,0 0-13-16,0 0-13 0,0 0-21 15,0 0-2-15,0 0-17 0,0 0 7 16,15 0 8-16,-15 0-7 0,14 0 12 16,6 0-24-16,-7 0 5 0,1 0-1 0,0 0-8 15,0 0-27-15,15 0-186 16,-16 0-28-16,1 0-108 0,-3 0-65 0,-2 0-15 16,2 0 79-16,7 0-515 0,-8 0 254 15</inkml:trace>
  <inkml:trace contextRef="#ctx0" brushRef="#br0" timeOffset="97386.32">20920 11822 3807 0,'-15'-4'72'0,"15"4"69"0,0 0 193 0,0 0 46 16,0 0-28-16,0 0 32 0,0 23-327 15,0-23-8-15,0 20-1 0,0-20 15 16,0 20-6-16,0-5 5 0,21-15-49 16,-21 9-7-16,17-9-3 0,-17 0-4 15,30 0 4-15,-19 0-3 0,2 0 0 16,-1 0 1-16,3 0 8 0,-3 0-9 16,14 0 8-16,-14-20-11 0,0 20 12 15,-2-20-4-15,-2 20 14 0,5-35 68 16,-7 13 58-16,-3 11-70 0,-2-4 71 15,-1 8-81-15,0 1-14 0,0 2-5 16,0 1-7-16,0-1 7 0,0 2-45 16,0 2-4-16,0 0-7 0,0 0-1 15,0 0 1-15,0 0-8 0,0 0 16 16,0 0 1-16,0 18 2 0,0-18 3 16,0 17 1-16,0 20-5 15,0-7-2-15,0-16-10 0,0 1-9 16,0 1-12-16,0 0-25 0,0-2-20 15,0 15-152-15,0-15 57 0,0 0-71 16,0-3-120-16,0 2-170 0,0-3-82 0,0 7-596 16,0-12 588-16,0 0-7 0</inkml:trace>
  <inkml:trace contextRef="#ctx0" brushRef="#br0" timeOffset="98065.92">22198 11201 3166 0,'-4'-1'27'0,"4"1"50"0,0-3 56 0,0 3 85 0,0-2 309 0,0 0-251 0,0 2-40 0,0 0-3 16,0-1 2-16,0-1-27 15,0 1 132-15,0 1-216 0,13-2-17 0,-13 0-13 16,0 2-9-16,0 0-13 16,0 0 47-16,0 0-72 0,0 0 4 15,0 0 15-15,0 18 1 0,0-18 0 16,0 19-19-16,0 6 27 0,-15-10-50 15,15 1 22-15,0 0-6 0,0 4-8 16,0-3-2-16,0-1-33 0,0 3 2 16,-9 16-3-16,9-4-64 15,0-17-15-15,0-2-51 0,0-2-35 0,0-3-57 16,0 1-70-16,-5-2-119 0,5-1-269 16,-5-2-299-16,5 1-219 0</inkml:trace>
  <inkml:trace contextRef="#ctx0" brushRef="#br0" timeOffset="98303.28">21793 11864 4334 0,'-9'2'73'0,"2"3"105"0,0 0 634 15,7-5-656-15,0 0-97 0,0 0-46 16,0 0-2-16,0 0 7 16,22 0 111-16,-5 0-109 0,-4 0-16 15,3 0-6-15,1-15-1 0,3 15-1 16,2 0 4-16,22 0-90 16,3-10-416-16,-25 10-64 0,-4-8-315 15,1 5-156-15,-3-3-248 0</inkml:trace>
  <inkml:trace contextRef="#ctx0" brushRef="#br0" timeOffset="98732.84">22249 11793 4307 0,'5'0'115'0,"4"-17"386"16,4 17 61-16,-6-16-405 15,1 16-87-15,1 0-31 0,2-11 7 16,1 11 15-16,-2 0-4 0,1 0-19 16,0 0-13-16,-1 0-14 0,5 0 8 15,-8 0 1-15,-6 0-11 0,0 18 6 16,-1-18-2-16,0 13-4 0,0-13 5 16,0 26-10-16,-24-16 0 0,24 0-2 15,-15 3-2-15,15-4 1 0,-13 1-5 16,13-3-3-16,0 0 1 0,0-1-4 15,0 0 3-15,0-1 10 0,0-1 4 16,20-1-2-16,-20-2-4 16,21-1 7-16,-21 0 4 0,28 2 9 15,-11-1-2-15,0 0 14 0,-3 1-2 16,27 13 59-16,-29-11-62 0,-4 4 3 16,-1 1-5-16,-3-1-2 0,0 3-4 15,-2 0-11-15,-2 3-5 0,0 14-61 16,-23 1-185-16,23-16-1 15,-27 2-215-15,9-1-326 0,-19 7-1721 16</inkml:trace>
  <inkml:trace contextRef="#ctx0" brushRef="#br0" timeOffset="99369.86">23425 11165 3012 0,'-3'-9'39'0,"-2"0"51"0,2 2 65 0,1-1 147 0,-3 2 78 0,1 1 389 16,2 3-483-16,2 1-47 0,0 1-40 15,-1 0-10-15,1-2-24 0,0 2 55 16,0 0-146-16,0 0-17 0,0 0-10 16,0 0-1-16,0 0 8 0,0 0-28 15,0 0 16-15,0 0 12 0,0 0 4 16,0 18-1-16,0-2 20 0,12-16-51 16,-12 23-8-16,0-7-10 0,0 0-3 15,0 1-2-15,0 17 62 0,0-16-54 0,0 0-31 16,0 0-66-16,0 0-51 0,0 1-46 15,0-2-64-15,0 1-104 0,0 0-228 16,-13 0-335-16,13 15-1663 16</inkml:trace>
  <inkml:trace contextRef="#ctx0" brushRef="#br0" timeOffset="99629.62">23093 11897 4862 0,'-13'2'243'15,"9"-2"-29"-15,1 0 57 0,2 0-52 16,-1 0 27-16,2 0-259 16,0 0-2-16,0 0 9 0,0-14 9 15,24 14 7-15,0 0-12 16,6-7 2-16,-14 7 3 0,2 0 0 15,0-4-32-15,16 2-209 0,-3 1-491 16,-19-1-28-16,-1-1-241 0,0 1-155 16</inkml:trace>
  <inkml:trace contextRef="#ctx0" brushRef="#br0" timeOffset="99977.93">23473 11790 4617 0,'3'-16'357'15,"0"16"123"-15,8-14-181 16,-6 14-230-16,4 0 20 16,-2-9 12-16,2 9 11 0,1 0-22 0,0 0 2 15,1 0 4-15,-2 0-11 0,9 0 67 16,-4 0-29-16,-10 0-66 15,-1 18 1-15,-3-18 1 16,0 64 116-16,0-46-149 16,-26 5-5-16,26 0-6 0,-18-1-11 15,1 23-1-15,3-8 1 16,14-19-6-16,0 4-2 16,0-10-14-16,0-8 2 15,29-4-2-15,-10 0-8 0,3 0-25 0,5-20-23 16,4 20-31-16,3-21-39 15,0 21-35-15,1-22-40 0,-2 22-40 0,-4-18-119 16,19 7-1286-16</inkml:trace>
  <inkml:trace contextRef="#ctx0" brushRef="#br0" timeOffset="101631.39">24656 11114 3076 0,'-2'0'38'0,"-1"0"44"0,1 0 100 0,1-2 68 16,1 1 22-16,0 0 7 15,0-1 176-15,0 1-213 0,0 0-7 0,0 1-14 16,0-2-17-16,0 2-44 0,0 0 67 16,0 0-146-16,0 0-13 0,0 0-10 15,0 0-4-15,0 0 25 0,0 0-55 16,0 0-11-16,0 0-2 0,0 0-7 15,0 0 20-15,0 0 77 0,0 0-37 16,0 18-5-16,0-18-13 0,-15 17-3 16,15-3-6-16,0 18 26 0,-16-12-38 15,16 0-3-15,-9 1-10 0,9 1-2 0,-10 17 3 16,5-21-8-16,0 1-2 0,3-2 1 16,1-2-6-16,0-2 2 0,1 7-6 15,0-12 4-15,0-3-1 0,0 1 5 16,0-2-5-16,0-3-6 0,0 1-52 15,0-2 1-15,0 0-20 0,0 0-18 16,0 0-26-16,0 0-225 0,0 0 53 16,0 0-154-16,0 0-139 0,0 0-98 15,0 0 11-15,0 0-769 0</inkml:trace>
  <inkml:trace contextRef="#ctx0" brushRef="#br0" timeOffset="101915.92">24274 11797 4463 0,'-18'0'115'0,"10"0"100"0,1 0 113 0,4 0-18 15,-1 0-62-15,1 0-84 0,3 0-174 16,0 0-6-16,0 0 7 0,0 0 20 15,0 0 11-15,17 0 28 0,-17 0-40 0,0 14-3 16,23-14-2-16,-23 0-4 0,20 0 1 16,5 0-25-16,-13 5-20 0,3-5-41 15,-1 0-68-15,-1 0-78 0,18 0-544 16,-16 0 283-16,1 0-2 0,-1-15 111 16,-1 15-134-16,5 0-69 0</inkml:trace>
  <inkml:trace contextRef="#ctx0" brushRef="#br0" timeOffset="102220.21">24646 11739 4268 0,'0'0'178'0,"0"0"161"16,0 0 88-16,0 0 325 0,0 0-543 0,0 0-80 15,-14 0-42-15,14-14-14 0,0 14-13 16,0 0 35-16,0 0-71 0,0 0-11 15,0 0-7-15,0 0 24 0,0 0 93 16,0 0-49-16,0 19-4 0,0-19-9 16,0 22-8-16,0-7-5 0,12 20-3 15,-12-16-35-15,0 3-2 0,0-3-5 16,0 4 1-16,0-1-9 0,0 19-104 16,0-21-9-16,0-1-54 0,0-1-32 0,-14-1-60 15,14 8-512-15,0-15 183 0,0-3-64 16,0-2 57-16,0-3-88 0,0-2 52 15</inkml:trace>
  <inkml:trace contextRef="#ctx0" brushRef="#br0" timeOffset="102827.52">25601 11209 3370 0,'2'-3'298'0,"-2"-2"52"0,0 4 87 0,2-4-30 0,-2 2-58 0,0 0-88 16,0-6 70-16,0 5-215 0,2 0-21 0,-2 0-6 15,0 1 1-15,0 2-5 16,0-2 61-16,0 3-87 0,0 0-2 0,0 0 0 16,0 0-7-16,0 0 22 15,0 0-23-15,0 0 11 16,0 15-11-16,0-15 11 0,0 14-3 15,0-4-2-15,-15 15 29 0,15-10-52 16,0 2-7-16,0 1-8 0,-9-1-2 16,9 17-3-16,-10-16-8 0,10 0-1 15,-2 1-3-15,2-4 0 0,-4 1-2 16,2 12-46-16,2-17-19 0,0 2-17 0,0-2-41 16,0-2-43-16,0 0-40 15,0-1-79-15,0-1-79 0,0 6-972 16,0-3-1034-16</inkml:trace>
  <inkml:trace contextRef="#ctx0" brushRef="#br0" timeOffset="103181.38">25320 11908 5368 0,'-9'13'172'16,"0"-2"68"-16,0 1 3 0,2 2-46 0,0 0-54 16,3 3-48-16,0 0-24 0,4-1-10 15,0 15 25-15,0-1-48 16,0-16-26-16,24-3-7 0,-24-3-4 16,18-1 3-16,-18-2 0 0,25 0 1 15,-12-5 2 1,35 0-7-16,-27-26 1 15,-2-16-17-15,-10 24 5 0,-1-3 1 16,-2-2 1-16,0 1 1 16,-4-44-14-16,-2 48 11 15,0-10-34-15,-28 19 23 0,28 0-12 0,-22 4-96 16,-8 5 23-16,14 0-34 0,-2 0-33 16,0 0-77-16,-2 22-126 0,0-22-251 15,6 16-310-15,-2-16-223 0</inkml:trace>
  <inkml:trace contextRef="#ctx0" brushRef="#br0" timeOffset="104566.03">26576 11137 3290 0,'0'-3'165'0,"0"0"182"0,0-2 113 0,0-2 377 0,0 6-577 16,0-2-74-16,0 2-42 0,0-2 1 0,0 3-24 15,-14 0 35-15,14 0-120 16,0 0-19-16,0 0-13 0,0 0 12 0,0 0 26 16,-7 0 82-16,7 0-62 0,-4 0-9 15,4 21-6-15,-5-21 1 0,-3 18 47 16,6 5-61-16,-4-9 3 0,2-1-10 15,0 1 4-15,1 3-2 0,-7 16 9 16,5-16-8-16,0 0-2 0,0 3-3 16,3-3 1-16,0-1-37 0,0 1-34 15,0-1-37-15,2 0-39 0,0-2-38 16,0 11-221-16,0-6-218 16,0-12-24-16,0 4-1444 15</inkml:trace>
  <inkml:trace contextRef="#ctx0" brushRef="#br0" timeOffset="104940.2">26310 11822 4553 0,'0'0'108'0,"0"0"120"0,0 0 95 0,0 0 13 16,0 0-89-16,0 0-89 0,0 0 13 16,0 0 10-16,0 0-90 15,0 0-18-15,0 0-4 0,0 0 33 16,0 0 5-16,0 0 2 0,0 0-10 16,0 19-23-16,0-19-20 0,0 30 37 15,0-7-34-15,0-9-40 16,0 0 1-16,0 1-4 0,0-1 2 15,0 3-2-15,0 2-3 0,-15 2-7 16,15 0-2-16,0 0-1 0,0-2-1 0,-9 2 1 16,9 17-12-16,0-22-16 15,-7-1-22-15,7-2-29 0,0-2-50 16,0-1-54-16,0-3-62 0,0-1-67 0,0-3-93 16,0 0-274-16,0-3-1534 15</inkml:trace>
  <inkml:trace contextRef="#ctx0" brushRef="#br0" timeOffset="106479.4">27465 11087 3009 0,'4'-2'26'0,"-1"0"28"0,-1 2 14 0,0-1 62 15,-2-5 296-15,0 5-192 0,0-1-19 16,0 1-74-16,0 1-3 0,0-2-27 15,0 0 46-15,0 2-115 0,0 0-3 16,0 0-8-16,0 0 5 0,0 0 84 16,0 0-34-16,0 0 10 0,0 0 22 15,0 0 16-15,0 0-3 0,0 0 92 16,0 0-145-16,0 0-10 0,0 0-12 0,0 0 8 16,0 14 1-16,0-14 75 0,0 0-71 15,0 0-4-15,0 11-10 16,0-11 4-16,0 7 43 0,0 1-57 0,0-2 2 15,0 0-4-15,0 0 6 0,0 2-1 16,12 9 37-16,-12-6-48 0,0-1 3 16,0 1 0-16,0 1 7 0,0 0-5 15,7 18 22-15,-7-14-45 0,0 0-4 16,0 4-1-16,0-3-5 0,0 19 4 16,0-20-13-16,0 1 2 0,0-2-1 15,0 0-3-15,0-2 2 0,0 8-46 16,0-13-23-16,0-2-15 0,0 0-38 0,0-1-39 15,0-1-41-15,0-1-87 16,0-2-114-16,-12-1-1227 0</inkml:trace>
  <inkml:trace contextRef="#ctx0" brushRef="#br0" timeOffset="106927.34">27187 11879 4972 0,'-5'2'73'0,"-2"-2"64"0,1 0 205 0,6-22-146 0,0 22-155 16,0 0-23-16,18-16 6 0,-18 16 22 15,25-11 6-15,-8 11 14 0,3-14 7 16,-2 14-2-16,23-12 98 15,-7 2-5-15,-21 5-96 0,-1 5-21 16,-3 0 8-16,-3 0 20 0,-2 0 16 16,1 0 5-16,-3 0-16 0,1 17-18 15,-1-17-13-15,-2 38 31 16,0-5-33-16,0-13-37 0,-20 2-5 0,20 0 0 16,-19 19 10-1,2 0-7-15,0-22 0 0,17 1-8 0,-15-6 6 16,6 10-8-16,9-5-3 15,0-14-1-15,0 0 1 0,0-3 3 16,0-1 1-16,22-1 4 0,-22 0-8 16,34 0-5-16,-11 0-18 0,8 0-11 15,1-19-18-15,4 19-26 0,36-18-166 16,-36 18 73-16,-3-14-48 0,-1 14-39 16,-5-11-119-16,-2 11-237 0,-6-14-304 15,-1 6-259-15,-3-1-294 0</inkml:trace>
  <inkml:trace contextRef="#ctx0" brushRef="#br0" timeOffset="108754">26509 11269 3086 0,'0'0'0'0,"0"0"68"0,0 0 16 0,-5 0 62 15,5 0 57-15,0 0 36 0,-5 0-8 16,5 0 154-16,-2-13-190 0,2 13-3 16,-3 0-13-16,3 0-4 0,-2 0 82 15,0-9-149-15,0 9-7 0,2 0-18 16,-2 0 0-16,2 0-14 0,0 0 26 15,-2 0-58-15,2 0-9 0,-3 0 5 16,1 0 1-16,0 0-7 0,-8 0 32 16,4 0-34-16,-1 0 5 0,1 21 3 15,-1-21 0-15,-7 14 28 0,6-14-34 16,3 11 0-16,-4-11 4 0,4 12 4 16,-3-5-5-16,-7 6 9 0,9-6-29 0,-1 0 5 15,3-1-1-15,0-1 3 0,-1 1 4 16,3 4 28-16,-3-4-25 0,3 1-3 15,2 1-5-15,-3-1-1 0,3 14 12 16,0-11-19-16,0-1-2 0,0 1-1 16,0 1-5-16,0-2-1 0,0 5-6 15,0-7 3-15,0-2-1 0,17-1 0 16,-17-1 0-16,0-3 2 0,13 3 7 16,-13-3 1-16,0 0 1 0,12 0 0 15,-12 0-2-15,11 0-4 0,4 0-2 16,-8 0 0-16,0 0 2 0,2 0-1 0,-1 0 1 15,8 0-1-15,-7 0 0 0,-1 0 2 16,2 0 1-16,-1 0-2 0,0 0 3 16,11 0-2-16,-11 0 1 0,-1 0 0 15,2 0 0-15,-3 0 1 0,-1 0 1 16,6 0 14-16,-7 0-4 0,1 0 3 16,1 0-3-16,-2 0 2 0,2 0 9 15,-1-15-16-15,-2 15-3 0,1 0 1 16,-1-11 0-16,2 11-3 0,7-10 5 15,-7-4-5-15,1 7 1 0,0-2 7 16,0 1 8-16,-1 0 4 0,3-5 34 0,-7 5-29 16,0 4 0-16,1-3-6 0,0 2 2 15,-1-8 1-15,-2 7-18 0,0 0-3 16,0-3-1-16,0 1 0 0,0 1-3 16,2-8-2-16,-2 6 0 0,0 2 2 15,0 2-1-15,0-1 3 0,0 0 2 16,0 0 17-16,0 3-12 0,0 0 1 15,0 0-8-15,0 0 2 0,0-2 6 16,0 1-6-16,0 3-3 0,0-4-1 16,0 1-3-16,0 1-1 0,-14-6 7 15,14 6-1-15,0-1-1 0,-11 0 2 16,11 2-2-16,0-2 4 0,-7 0 8 0,3 2-11 16,2-1 1-16,-1 1-5 0,1 1 1 15,-3-4 0-15,1 5 0 0,0-3 0 16,1 2 2-16,-1-2-2 0,0 2 0 15,-6-3 2-15,6 2 1 0,-1-2-3 16,3 3-1-16,-4-1-3 0,1 0 2 16,-2-4 4-16,5 5 0 0,-3-1-5 15,3 1-1-15,-2 0-2 0,-1 0-2 16,1 1 7-16,-1 0 1 0,0 0-1 0,-1 0 3 16,1 0-2-16,-8 0 2 15,6 0-4-15,0 15 2 0,3-15 0 0,-2 0 3 16,1 0-3-16,-2 0-2 0,2 0-1 15,3 0-2-15,-2 9 2 0,0-9 3 16,-3 5 2-16,3 1-4 0,-2-2 5 16,0-2-4-16,3 0 4 0,-1 1-3 15,-2-1 3-15,1-1-4 0,0 1 8 16,3-2-7-16,-2 0-2 0,1 1 2 16,-3 1-7-16,4 0 6 0,-1 0-3 15,-1 0 0-15,-1 4 3 0,-6 7-6 16,6-7 7-16,-1 2-11 0,-2 2-34 0,2-1-50 15,0 0-68-15,-3 11-335 16,4-9 170-16,0 1-144 0,1 1-168 0,1 0-165 16,3 1-315-16</inkml:trace>
  <inkml:trace contextRef="#ctx0" brushRef="#br0" timeOffset="112067.87">22260 11106 3057 0,'0'-3'13'0,"-13"-1"-1"0,13 2 54 0,-12-2 56 0,1-6 269 16,3 3-139-16,8 3-7 0,-9 0-17 15,9 1-11-15,-6-5 78 0,3 8-195 16,3 0-10-16,-1 0 6 0,1 0 21 16,-2 0 6-16,-2 0 121 0,-2 18-134 15,1-18-5-15,-1 0-13 0,-1 18 2 16,-3-18-12-16,-10 15 56 0,8-15-81 0,2 10 0 15,0-10-6-15,-3 8 4 0,-9 3 45 16,10-5-61-16,1 1-5 0,4-1-6 16,-3 2 2-16,3 0 1 0,-5 12 28 15,2-9-34-15,5 1 1 0,-2 2-5 16,1 1 1-16,-1 0 0 0,-7 15 9 16,9-18-19-16,0 4 2 0,0-2 5 15,2-1 6-15,-6 15 40 0,7-14-34 16,0 1 2-16,0-1-7 0,0 1 5 15,-1-2-4-15,0 13 21 0,3-14-33 16,-2 0-3-16,2-2-6 0,0 1 0 16,0-4-1-16,0 6 0 0,0-7-6 0,0 0 0 15,17-2 1-15,-17 1 0 0,16 4 7 16,-16-6-3-16,14 1-3 0,-14 0 1 16,16-3 1-16,-16 4-3 0,27-3 5 15,-15-2-5-15,4 0 2 0,-1 0-2 16,6 0 2-16,-1 0-3 0,24-15 0 15,-23 15 1-15,-1 0 0 0,0 0-1 16,-3-17 3-16,17 17 2 0,-18-11-1 16,-4 11 1-16,2-10-1 0,-4 10-1 0,0-11 4 15,7 0 4-15,-11 2-6 16,-1 1-2-16,1 0-1 0,-1-2 0 0,0-1-1 16,5-12 1-16,-6 7 0 0,-1 2 2 15,1-1-2-15,-2-1 0 0,0-15 0 16,-2 14-2-16,0-3-1 0,0 2 2 15,0-2-1-15,0 2 1 0,-18-22 0 16,18 19 2-16,0 1-3 0,-22 4-4 16,22 0-3-16,-19 1-13 0,-6-11-48 15,12 16 20-15,-5 1-15 0,1 0-28 16,-2 2-45-16,-27 6-298 0,19 1 99 16,1 0-247-16,-2 23-181 0,3-23-388 0,-1 35-278 15</inkml:trace>
  <inkml:trace contextRef="#ctx0" brushRef="#br1" timeOffset="121050.18">22252 11307 2876 0,'-2'-4'27'0,"2"2"33"0,0-2 63 0,-1 1-80 0,0 2-24 0,-1-1 23 0,0 0 6 15,0 2 1-15,-2-5 59 0,1 3-56 16,1 0 10-16,0 1-10 0,0-2 63 15,0 2 2-15,-1-2 141 0,1 0-157 16,2 3-15-16,-4 0-5 0,2-1-29 0,-4 1 125 16,2 0-52-16,-3 0 21 15,-1 0 27-15,-5 24-21 0,1-24-9 16,-17 36 59-16,12-21-150 0,2 1-26 16,0 1-15-16,2-2 1 0,3-1-10 15,-5 9 13-15,10-11-18 0,3-2 3 0,2-3-4 16,0 0-4-16,0 3 3 0,0-5 3 15,20-1 2-15,-20 0 3 0,21-2-2 16,-21-2-3-16,46 0-2 0,-28 0-1 16,3 0 8-16,2-21 0 0,-3 21 0 15,2-18 8-15,17-4 2 0,-22 9-9 16,-3-1-4-16,-1 2 1 0,-3-5 4 16,2-16-4-16,-9 14 3 0,-2 0 9 15,-1 0 32-15,0 1 5 0,0 1 10 0,-20-12 74 16,1 16-88-16,19 1 6 0,-26 3-23 15,11 3-7-15,-1 0 0 16,-19 0-5-16,16 4-1 0,-1 2 10 0,0 0 5 16,-1 0-2-16,-18 19 28 0,21-19-29 15,1 20-2-15,0-20-3 0,1 25 1 16,2-10-9-16,-13 14 13 0,16-12-18 16,0-3-3-16,0 2-5 0,4-2-1 15,0 0-7-15,1 9 2 0,6-12 0 16,0-1 5-16,0-1-2 0,0-1 1 15,0 6-4-15,22-10 0 0,-22 2 1 16,16-4 0-16,-16 3 0 0,17-5 0 0,6 0-1 16,-8 0 5-16,1 0-1 0,2 0 2 15,0-25-2-15,3 25 0 0,19-21-2 16,-23-3 3-16,0 11-1 0,-3-3 0 16,-2 1-1-16,3-17 2 0,-12 15 3 15,-1 2 2-15,1-2 0 0,-3 2-2 16,0 1 0-16,0-8 2 0,-21 11 2 15,21 5 9-15,0-1 0 0,-23 4-5 16,23 1 2-16,-16 2-9 0,-4 0-2 16,8 0-4-16,-1 18 1 0,-1-18 1 15,-13 38 3-15,13-23-2 0,1 3-1 0,2 1 2 16,2 0-2-16,2-2 1 0,-1 18 1 16,5-20-1-16,3-1-2 0,0-2-3 15,0 0 1-15,0-2-3 0,0 6-6 16,0-8 6-16,0-4 2 0,21 1 3 15,-21-1 0-15,37-3 0 0,-24-1 0 16,5 0-1-16,-2 0-3 0,2 0 4 16,-2-19 0-16,14 19 6 0,-18-22-3 15,-2 22-3-15,-2-19 2 0,-2 7-1 16,0 1-1-16,-1-16 4 0,-3 13-5 16,-2 1 6-16,0-1-2 0,0 1 2 0,0-8 10 15,0 13-4-15,-19 2-4 0,19 1 5 16,0 1 1-16,-18 3-8 15,-1 1 8-15,9 0-14 0,-3 0 8 0,0 22 5 16,-4-22 4-16,0 29 9 0,-14 7 24 16,15-14-31-16,2 0-10 0,4-1-4 15,3 0-1-15,-1 14-3 0,7-20-4 16,1-1 0-16,0-3 1 0,0-3-3 16,18 0 4-16,5 1-5 0,-23-8 7 15,31-1-1-15,-12 0 1 0,-2 0 3 16,3 0-3-16,16-19 4 0,-19 1-1 15,-2 18 0-15,0-24-2 0,-6 10 2 0,1-13-6 16,-10 13 8-16,0-1-1 16,0 1 4-16,0 1 1 0,-28 5 12 0,0-3 28 15,7 11-24-15,0 0-12 0,-4 0-1 16,2 19 1-16,1-19-6 0,-16 25 4 16,21 0-10-16,7-25-3 0,0 18-1 15,10-18-3-15,0 14-5 0,0-14 3 16,0 10 2-16,0-10-1 0,0 7-5 15,0-7-3-15,22 3-32 0,-2-3 16 16,-20 0-8-16,20 0 0 0,-8 0-11 16,-1 0-10-16,9-14-93 0,-20 14 42 0,11 0-44 15,-11-16-71-15,5 16-156 0,-5-14-882 16,0 14 424-16,0 0-105 0,0-8 214 16</inkml:trace>
  <inkml:trace contextRef="#ctx0" brushRef="#br1" timeOffset="123130.18">26616 11348 3057 0,'0'0'3'0,"0"0"51"0,-17-14 37 15,17 14 9-15,0 0 1 0,0 0-41 0,0-12-12 16,0 12-8-16,0 0 37 0,0-7 56 15,0 7 5-15,0 0 0 0,0-5 283 16,0 5-168-16,0-3 17 0,0 3-38 16,0-1-52-16,0-2 69 0,0 1-165 15,0-1-1-15,0 2-15 0,0-3 15 16,0 2-15-16,-19-3 30 0,19 3-69 16,-18 0-5-16,18 2-1 0,-15 0-3 15,15 0-5-15,-25 0 28 0,16 18-9 16,-2-18 0-16,1 19-1 0,-1-19-5 15,-7 24 12-15,9 1-27 0,1-12-1 16,0-1 2-16,2 0 1 0,1-1-5 0,-3 7-1 16,6-9-9-16,-1-2 4 15,3 0-1-15,0-2-3 0,0 0 1 0,0 2-4 16,0-3 5-16,0-1-2 0,0 1 3 16,22-2-3-16,-6 2-3 0,-16-2 1 15,25-2 4-15,-12 0-2 0,3 0 0 16,0 0 0-16,19-17 0 0,-19 17 0 15,0 0 0-15,-2-20 1 0,1 20-2 16,-3-17 4-16,8-6-4 0,-11 11 3 16,-4-1-1-16,1-2 4 0,-4 3 2 15,-2-15 10-15,0 15 4 0,0 1 13 16,0-2 4-16,-18 5 0 0,18-1-10 0,-24-4 2 16,24 7-19-16,-19 0-7 0,7 3-2 15,2 0 1-15,-5 0-1 0,-12 0 3 16,14 3 0-16,-2 0-3 0,2 0 3 15,-1 0 1-15,1 0 0 0,-10 24 23 16,11-6-15-16,0-18-1 0,1 18-6 16,4-18-2-16,-7 30 1 0,8-20-5 15,1-1-3-15,1 1 3 0,4-1-1 16,0 0 1-16,0 11-6 0,0-12 3 16,0-1-2-16,0 2 5 0,0-3-2 0,20 0 0 15,-20 4 0-15,22-7-2 0,-22 1 2 16,17-3 2-16,-5-1 0 0,11 0 0 15,-12 0 0-15,1 0-1 0,1-18 1 16,-2 18 3-16,1-15-5 0,9-3-1 16,-13 18 1-16,-1-21 4 0,-1 9-1 15,1-1-1-15,-5 0 0 0,5-13 5 16,-7 13-4-16,0 1 3 0,0-1-2 16,0 3-1-16,0-8 16 0,-16 9 7 15,16 1 1-15,0 3 0 0,-15 0-6 0,15 2-13 16,-12 2-7-16,-1 1 0 15,13 0-2-15,-16 0 4 0,5 0-2 0,2 26 0 16,-11-5 0-16,9-21 1 0,1 24 0 16,3-12-1-16,-1 2-2 0,-2 8-1 15,8-12 0-15,0 0 1 0,2 0 0 16,0-2-3-16,0 0 1 0,0 3-3 16,0-6 3-16,22-2 0 0,-22 2 1 15,17-5-1-15,-17 0 2 0,35 0 3 16,-22 0 0-16,2 0-3 0,0-23 1 15,-1 23 1-15,8-17 7 0,-13-1-3 0,-2 18-1 16,-1-22 2-16,-3 13 1 16,-1-1 0-16,-2-7 11 0,0 11-5 0,0-2 6 15,0 5-2-15,0-2-5 0,-23 4-5 16,23 0-7-16,-24 1 3 0,24 0 0 16,-20 0-2-16,20 0 0 0,-19 22-5 15,6-22 1-15,13 19 0 0,-11-19 1 16,11 10-2-16,0-10 0 0,0 9-12 15,0 0 5-15,0-9 3 0,0 6 2 16,0-6 3-16,0 5 1 0,22-2 2 16,-6-3 0-16,-16 0 2 0,20 0-1 15,-9 0-2-15,10-18 4 0,-12 18-4 16,0 0 7-16,-1-17-5 0,0 17 0 16,0 0 3-16,-1-16 7 0,-5 7 2 0,-2 9 1 15,0 0 3-15,0-7-1 0,0 7-8 16,0 0-1-16,-19 0-6 0,19 0 1 15,-17 0 0-15,17 0-3 0,-20 18-1 16,2-18 1-16,18 20-2 0,-14-20 1 16,14 14 0-16,-10-14-2 0,10 9-6 15,0-9 5-15,0 10-3 0,0-10 2 16,0 0 0-16,0 4 0 0,0-4-5 16,20 0 7-16,-20 0-2 0,0 0 2 0,20 0-7 15,-8 0-23-15,-12 0-7 16,12-17-30-16,-12 17-33 0,5 0-41 0,-5-14-40 15,0 14-385-15,0-12 9 0,0 12-150 16,-18-7-308-16,18 7-233 0</inkml:trace>
  <inkml:trace contextRef="#ctx0" brushRef="#br1" timeOffset="133791.58">19959 12679 3172 0,'0'-3'15'0,"0"-1"24"0,-22 1 60 0,22 0 48 0,-12 2 126 16,12 1-197-16,0 0-27 0,-14 0-49 16,14 0 25-16,-9 0 56 0,-1 18 248 0,5-18-142 15,-3 13-7-15,1-13-31 16,-1 19 22-16,-2-6 0 0,-11 20 101 0,9-11-187 16,-1 3-27-16,0 2-22 0,-1 2-4 15,-12 32 6-15,-11 36-19 16,19-30-6-16,1 27-2 15,16-63-6-15,1-2-11 16,0 0 9-16,0 1-6 0,27 26-6 16,-27-31-48-16,26 2-83 0,-10-5-97 15,4-1-125-15,1-3-60 0,20 8-247 16,-20-16 106-16,0-3-80 0,2-5-209 0</inkml:trace>
  <inkml:trace contextRef="#ctx0" brushRef="#br1" timeOffset="134053.56">19974 13078 4392 0,'-23'-8'-10'15,"12"4"149"-15,1 2 71 0,5-3 17 16,-1 4-30-16,4 0-115 0,1 1-75 0,1 0-7 15,0 0 1-15,27 0 7 16,-27 0-5-16,31 0-5 0,12 15-3 0,-18-15-15 16,2 0-68-16,0 0-105 0,0 0-112 15,23 10-553-15,-26-10 485 0,-4 0 109 16,-1 0 73-16,-2 0-307 0,-2 0-53 16</inkml:trace>
  <inkml:trace contextRef="#ctx0" brushRef="#br1" timeOffset="134520.3">20420 12952 4201 0,'0'0'137'0,"0"10"480"0,-14-10-289 15,14 0-92-15,0 0-111 0,0 0-71 16,-8 0-2-16,8 0-18 0,0 0 1 15,0 0-11-15,0 0-4 0,0 15-9 16,22-15-3-16,-2 13-9 0,-20-13 2 16,27 0-1-16,-12 9 0 0,1-9 4 15,18 0 0-15,-18 0 1 0,1 0-5 16,24-16 9-16,-32 1-8 16,14-5 13-16,-17 1 18 15,-3 8 22-15,1 1 17 0,-1-9 85 0,-3 11-80 16,0 2 6-16,0 3 4 0,0-1-3 15,0 1 23-15,0 3-84 0,0 0-12 16,0 0-7-16,0 0-2 0,0 0-2 16,0 0-3-16,0 0 4 0,0 0 0 15,0 0-3-15,0 0 2 0,-13 21-2 16,13-1 5-16,0-7-2 0,0 4 0 16,0 2 2-16,-10 3 0 0,4 25-3 15,2-21 0-15,-1 0 1 0,0 1-1 0,1-1 1 16,-1 1-14-16,-5 22-121 0,5-27 6 15,1-1-48-15,3-1-27 0,1-4-111 16,0-3-154-16,0 6-833 0,0-13 714 16,0-6 74-16,21 0-20 0,-21 0-75 15</inkml:trace>
  <inkml:trace contextRef="#ctx0" brushRef="#br1" timeOffset="134755.17">20824 13057 5193 0,'0'0'-3'0,"0"0"73"0,-13 0 46 0,13 0 30 0,0-20 11 0,-11 20-27 0,11 0-119 16,0 0-14-16,0 0 3 0,24 0 0 15,11 0-1-15,-12 0-3 0,5 0 4 16,3 0-2-16,3 0 1 0,0 0-2 15,31 0-25-15,-39 0-28 0,-1 0-45 0,-5 0-59 16,-6 0-82-16,-4 0-115 16,2 0-585-16,-10 0 496 0,0 0 116 15,-2-21-209-15,0 21-54 0</inkml:trace>
  <inkml:trace contextRef="#ctx0" brushRef="#br1" timeOffset="135023.06">21076 12875 4534 0,'-21'0'253'0,"13"0"24"0,1 0 57 15,2 0-39-15,1 0-74 0,2 0-90 16,0 0-44-16,2 0-70 0,0 0 21 16,0 0 21-16,0 0 9 0,0 0-2 0,0 18 38 15,0-18-58-15,0 23-5 0,0-9-2 16,16 3-1-16,-16 21 9 15,0-15-37-15,0 0-8 0,0 1-2 0,0 2-4 16,-18 0-1-16,18 23-91 0,-22-25-9 16,22-1-65-16,-13-1-51 0,13-4-130 15,0 13-828-15,0-20 478 0,0-3 58 16,0-2-7-16,0-5 34 0</inkml:trace>
  <inkml:trace contextRef="#ctx0" brushRef="#br1" timeOffset="135481.83">21315 12937 4371 0,'8'-8'17'15,"-1"1"116"-15,-2-1 105 0,9-16 533 16,-11 18-665-16,2 0-60 16,2 2-36-16,11-4 0 0,-6 8 16 15,0-1 3-15,4 1-1 0,-2 0-5 16,20 0-10-16,-17 0 0 0,-4 0 19 15,1 0 5-15,-5 16 7 0,-1-16 0 16,0 0 44-16,-8 12-33 0,0-12-2 16,0 15-11-16,0-7-17 0,-30 6-13 0,0 20-8 15,11-17-7-15,0 0 9 0,0 1-5 16,1-3-2-16,4 11-4 16,-3-17 3-16,17-2-2 0,-8 0 6 0,8-4 1 15,0 1 5-15,0-1 17 0,0-3-8 16,22 0-4-16,-22 0-4 0,30 0-3 15,-11 0-4-15,22 0 6 0,-18 0-2 16,-2 0 5-16,-2 0 7 0,0 0 7 16,9 0 31-16,-17 0-22 0,-3 0 6 15,-3 0 2-15,0 18 3 0,-4-18-10 16,-1 33-4-16,0-19-26 0,-24 3-4 0,24 0-1 16,-27 1-2-16,-6 15-58 15,-1-7-118-15,19-12 25 0,-12 3-384 16,17-12-24-16,1-1-118 0,2-3-296 15,1-1-213-15</inkml:trace>
  <inkml:trace contextRef="#ctx0" brushRef="#br1" timeOffset="135759.41">21652 12664 4711 0,'8'-5'0'0,"1"2"18"0,-1 2 151 0,0 0 113 0,14 1 304 15,-8 0-434-15,4 0-82 0,4 0-4 16,2 23 16-16,27 2 85 0,-24-11-120 16,0 4-7-16,-1 2 1 0,-3 1 8 15,-3 3-1-15,8 27 23 0,-17-24-47 16,-6 2-3-16,0-1-10 0,-5 4-1 0,0 1-7 15,-28 36-3-15,-14-30-3 16,13-3-18-16,-3 2-48 0,-3 1-52 0,-37 35-346 16,37-40 71-16,2 0-191 0,1-3-63 15,5-4-76-15,4-4-174 0</inkml:trace>
  <inkml:trace contextRef="#ctx0" brushRef="#br1" timeOffset="136183.71">22547 12697 3821 0,'1'0'-40'16,"-1"0"101"-16,0-1 78 0,0-1 414 15,0 2-310-15,0 0-74 0,0-1-85 0,0 1 42 16,0 0 190-16,0 0-128 16,-16 0-62-16,16 0-15 0,0 0-10 0,-19 15-17 15,4-15 67-15,5 19-84 0,-1-7 4 16,0 0-9-16,-1 3-1 0,0 3-10 15,-16 24 27-15,12-18-48 0,1 4-11 16,0 3-6-16,0 3-4 0,-12 39 0 16,17-33-7-16,-2 1-2 0,5 3-4 15,2-1-1-15,2 1-5 0,3 42-107 16,0-45 12-16,19-6-45 0,-19 0-18 16,28-5-94-16,-11-3-146 0,20 10-676 15,-16-23 290-15,1-8-1 0,2-1-12 0</inkml:trace>
  <inkml:trace contextRef="#ctx0" brushRef="#br1" timeOffset="136445.33">22561 13083 5650 0,'-15'-5'-5'0,"3"-1"36"15,0 0 27-15,3 2 21 0,0-4 71 16,6 6-114-16,2 1-18 0,1 1-15 0,0 0 1 16,0 0-8-16,56 21-41 15,-23-3-72-15,-16-18-29 0,-1 0-111 16,-3 10-151-16,-1-10-134 0,0 0-54 16,10 0-369-16,-10 0 388 0,-3-22-35 15</inkml:trace>
  <inkml:trace contextRef="#ctx0" brushRef="#br1" timeOffset="136894.3">22958 12908 5553 0,'-19'-4'3'0,"19"2"66"15,-25 0 50-15,6-2 213 0,19 4-193 16,-18 0-45-16,18 0-36 0,-11 0-26 15,11 19-10-15,0-1-10 0,0-18-3 16,0 22-7-16,0-22 0 0,29 23-2 16,0-3 2-16,-11-10-2 0,1-3 0 15,0-7-2-15,1 10 3 0,21-5-3 0,-21-5 1 16,-3 0-1-16,2 0 2 16,-5 0 0-16,1 0 0 0,9-24-1 0,-15 5 2 15,-1 19 0-15,-2-23 0 0,0 9 5 16,-2 3 10-16,4-12 67 0,-8 15-5 15,1 1 13-15,1 2 0 0,-2 0-4 16,0 1 18-16,0 3-82 0,0 1-15 16,0 0-5-16,0 0-6 0,0 0 0 15,0 0 0-15,0 0 8 0,0 0-1 16,0 0 4-16,0 20 0 0,-13-20-2 16,13 33 3-16,0-19-4 0,-10 5-4 0,10 0 2 15,-7 4 3-15,1 25 0 16,6-23-5-16,-5 0 0 0,3-1-7 15,2-1-22-15,0-1-43 0,0 18-207 0,0-21 79 16,0-3-35-16,0-1-92 16,20-2-211-16,-20-1-147 0,14 3-1129 0,-14-10 981 15,0-3 39-15</inkml:trace>
  <inkml:trace contextRef="#ctx0" brushRef="#br1" timeOffset="137115.15">23388 13128 4534 0,'2'-7'347'0,"-2"2"-103"0,0 3 24 0,0 0-98 0,0-1-59 0,0 2-24 0,0 1-85 16,0 0 13-16,0 0 14 0,0 0 0 16,20 0-5-16,7 0-14 0,-8 15-13 15,4-15 5-15,2 0-2 0,3 0-1 16,0 0 2-16,29 10-7 0,-31-10 1 15,28 0-177-15,-43 0-55 16,-2 0-213-16,-4 0-93 0,-2 0-91 16,4 0-675-16,-6-19 655 0</inkml:trace>
  <inkml:trace contextRef="#ctx0" brushRef="#br1" timeOffset="137526.21">23805 12972 3111 0,'0'-2'33'0,"0"-2"70"16,14-3 338-16,-14 5-111 0,0 0 27 16,11 0-28-16,-11 0-26 0,0 1-56 15,9-2 247-15,-9 1-398 16,0 0 50-16,0 2-78 0,0 0-3 15,0 0 129-15,0 0-133 0,0 0-13 16,0 0 1-16,0 0 30 16,0 0-49-16,0 0-5 0,0 0-6 0,0 0 0 15,0 0-1-15,0 0 59 0,0 13-28 16,0-13-3-16,0 9-18 0,0-9-10 16,0 16-7-16,0 5 11 0,0-8-7 15,0 0-4-15,0 2-1 0,0 0-2 16,0 18 0-16,0-15-7 0,0 0-1 0,0 1 2 15,0-1 1-15,0-1-1 0,0 16-12 16,0-20-14-16,0-1-32 0,0-2-37 16,0 0-41-16,0-3-42 0,-10 6-288 15,10-9 91-15,0-2-187 0,0-1-104 16,0-1-286-16,0 0-966 0</inkml:trace>
  <inkml:trace contextRef="#ctx0" brushRef="#br1" timeOffset="137933.63">23918 12583 3974 0,'0'0'231'0,"15"0"5"0,-15 0 75 0,0 0-5 0,0 0-44 16,0 0-65-16,13 0 78 0,-13 0-158 15,13 0-13-15,-3 0-21 0,3 17-2 16,-1-17-6-16,18 18 79 0,-13 8-95 0,-1-12-10 16,1 3-5-1,31 47 95-15,-33-39-101 0,-2 0-9 0,12 33 42 16,-15-30-41-16,-2 3 0 0,-2-1-7 15,-3 2 2-15,-2 2-4 0,-1 32-1 16,0-32-17-16,-25 1-1 0,25 0-6 16,-31 1-7-16,-8 34-122 0,17-36 4 15,-3 1-58-15,2 0-40 0,1-3-111 16,0-5-153-16,-15 23-714 0,18-30 297 16,3-3 107-16</inkml:trace>
  <inkml:trace contextRef="#ctx0" brushRef="#br1" timeOffset="138835.48">24583 12691 3522 0,'-10'0'21'0,"1"0"159"0,-6 0 587 0,11-14-365 0,-2 14-145 15,2 0-142-15,1 0-59 0,0 0-55 0,3 0-3 16,0 0 0-16,0 0 5 16,0 0 8-16,0 0-6 0,0 0 7 0,18 14 50 15,-3-14-29-15,-15 0-10 0,22 0-19 16,-8 9-4-16,21-9-1 0,-14 0-2 16,0 0 6-16,4 0-12 0,3 0 8 15,-1 0-10-15,28 0-309 0,-28 0-49 16,-3 0-156-16,0 0 50 0,29-16-1238 15,-44 6 992-15</inkml:trace>
  <inkml:trace contextRef="#ctx0" brushRef="#br1" timeOffset="139037.73">24571 12890 3658 0,'-20'16'72'0,"3"-3"147"16,3-3 102-16,-3 4 413 0,9-10-497 15,5-1-89-15,3-1-68 0,0-2-12 16,0 0-8-16,53 0 36 0,-27 0-85 16,78-19-22-16,-65 19-24 15,2-18-98-15,-4 18-139 0,-1-11-186 16,23 0-719-16,-36 11 716 0,-4-7-64 16,-3 7-41-16,-7-9-125 0</inkml:trace>
  <inkml:trace contextRef="#ctx0" brushRef="#br1" timeOffset="140724.25">25707 12702 3016 0,'0'0'3'0,"0"0"29"0,2 0 24 0,-2 0 6 15,0 0 18-15,0 0 107 0,0 0-56 16,0 0 83-16,0 0 43 0,0 0 22 16,0 0 250-16,0 0-358 0,0 0-13 15,0 0-33-15,0 0 2 0,0 0 16 0,-14 0 92 16,3 0-147-16,11 0-26 16,-16 21-13-16,7-21-10 0,-9 18 29 0,9 7-46 15,-2-12 8-15,4 2 0 0,-2 2 8 16,0 2 4-16,-8 24 19 0,5-19-40 15,3 4-5-15,-1 0-2 0,0 2 1 16,1 1-7-16,-2 27 3 0,6-30-5 16,5 0-2-16,0-2-1 0,0-1-2 15,0 19-5-15,20-24 5 0,-20-1-3 16,0-2-1-16,21-1 2 0,-21-2-1 16,15 10-18-16,1-14-15 0,-16-1-33 0,16-2-42 15,-7-1-44-15,0 0-84 0,8-3-627 16,-9-2 256-16,0-1-11 0,1 0-80 15,-2 0-32-15</inkml:trace>
  <inkml:trace contextRef="#ctx0" brushRef="#br1" timeOffset="141101.79">25816 13047 3258 0,'0'0'277'0,"-11"0"199"0,11-16 56 0,-11 16-34 15,2 0-48-15,4 0-375 16,3 0-49-16,2 0-2 0,0 0 5 16,0 0-8-16,0 0-20 0,0 0 6 15,0 0-4-15,14 0 4 0,-14 0-1 16,20 0-2-16,-6 0 2 0,3 0-4 16,1 0-4-16,23 0-6 15,-3 0-9-15,-22 0-23 0,-5 0-36 16,1 0-57-16,-8 0-63 0,0 0-91 15,-2 0-175-15,-2-16-226 0,0 16-222 16,0-13-162-16</inkml:trace>
  <inkml:trace contextRef="#ctx0" brushRef="#br1" timeOffset="141482.68">26214 12864 4984 0,'2'-2'117'0,"-2"-2"339"0,0-1-41 16,0 4-336-16,0-1-33 0,0 2-6 15,0 0-4 1,0 0-20-16,0 0-4 0,0 0 39 0,0 0 18 15,0 16 12-15,0-16 5 0,0 13-30 16,0-13-10-16,0 18-10 0,0-4-10 16,0 16 7-16,0 2-22 15,0-14-8-15,12 1-5 0,-12 1 1 16,0 0 1-16,0 0 0 0,0 0 2 16,0 2 0-16,0-1 1 0,0 18-16 15,0-4-148 1,0-9-156-16,0-18 129 0,0 4-412 15,0-9-1864 1,0-3 1236-16</inkml:trace>
  <inkml:trace contextRef="#ctx0" brushRef="#br1" timeOffset="141787.92">26452 12684 4481 0,'4'-4'63'0,"1"0"66"16,-1 0 57-16,-2 4 61 0,2 0-49 16,-2 0-30-16,2 0-24 0,5 0-38 15,11 18 119-15,10 6-63 16,-15 3-107-16,3-8-4 0,0 1 8 15,-2 4-7-15,1 0-2 0,-1 3-11 16,-2-1-10-16,2 2-12 0,-3 2-3 16,7 31 0-16,-13-2-8 15,-7 0-28-15,-21-30-53 16,-10 27-306-16,-9-3-738 0,20-26 150 16,-3-3-313-16</inkml:trace>
  <inkml:trace contextRef="#ctx0" brushRef="#br1" timeOffset="142583.28">27263 12707 3710 0,'6'-2'37'0,"6"-1"613"0,-7 1-209 0,-3-2-26 0,-2 1-157 0,2 1-95 15,0 0-63-15,-2-1 38 0,0 1-71 16,0 2-2-16,0 0-12 0,0 0-7 15,0 0-15-15,0 0 46 0,-13 0-13 16,13 18 10-16,0-18 6 0,-16 19 0 16,0 11 57-16,3-9-87 0,-1 4-6 15,-2 6 18-15,1 3-8 0,-3 3-5 16,2 3-12-16,0 3-36 0,3 1-4 16,-8 46-1-16,11-1-15 0,10-48-36 15,0-3-46-15,0-1-48 0,0-3-57 16,17 25-409-16,8-36 41 15,-7-3-360-15,2-7-196 0</inkml:trace>
  <inkml:trace contextRef="#ctx0" brushRef="#br1" timeOffset="142971.29">27377 12909 4140 0,'-10'0'192'0,"2"0"158"0,0 0 40 0,1 0-35 16,3 0-143-16,-1 0-122 0,2 0-59 0,1-13-18 15,2 13-4-15,0 0 4 16,0 0-6-16,0 0-6 0,21 0-5 0,-21 0 9 16,27 0-3-16,-7 0 0 0,0 0 0 15,7 16-35-15,0-16-65 0,0 0-115 16,29 0-923-16,-9 0-1051 15</inkml:trace>
  <inkml:trace contextRef="#ctx0" brushRef="#br1" timeOffset="143324.99">27849 12747 3673 0,'-20'-6'549'0,"20"4"234"15,-16 2-410-15,16 0-298 0,-11 0 2 16,11 0-3-16,-8 0 67 16,-9 37 9-16,13-37-120 15,0 20-1-15,0 0 27 16,2 3-28-16,2-12-23 0,0-1 6 16,0 2-3-16,0-1-4 0,0 0 6 15,21-2-5-15,-21 2-1 0,23-1 2 16,-23 0-6-16,40 12 4 0,-14-1 3 15,-14-9-7-15,0-2 6 0,-2 2-6 16,-3-2 3-16,3 2-4 0,-6-4 6 16,2 2 0-16,-1-2-2 0,-1 1-1 15,0 1-4-15,0 5 5 0,-4 1 9 16,0-9-10-16,0 1-5 16,0-1-26-16,-21-1-62 0,-8 3-375 15,-7-3-798-15,16-6 270 16,2 0-253-16</inkml:trace>
  <inkml:trace contextRef="#ctx0" brushRef="#br1" timeOffset="143514.58">27888 12814 5041 0,'0'-10'129'15,"0"2"50"-15,0 3-9 0,0-3-19 16,4 3-110-16,7-2-46 15,14 5 3-15,-8 2 0 0,29 0-128 16,-21 0-118-16,-2 0-291 16,27 0-1485-16</inkml:trace>
  <inkml:trace contextRef="#ctx0" brushRef="#br1" timeOffset="143803.73">28238 12491 4970 0,'0'-4'96'15,"0"0"58"-15,0 2 6 0,0-1-9 16,0 2-37-16,0 1-13 0,0 0 14 16,0 0 17-16,23 21-26 0,-23-21-5 15,23 27-13-15,9 14 64 0,-15-16-88 0,-2 3-2 16,2 2-7-16,-3 2 0 0,0 2-7 15,-2 1-6-15,-1 1 3 16,16 109 57-16,-25-79-94 16,-2-8-10-16,0-31 5 15,-27 0-5-15,27 1-21 16,-68 49-289-16,46-54 117 0,-41 37-650 16,44-43 316-1,-12 4-1288-15</inkml:trace>
  <inkml:trace contextRef="#ctx0" brushRef="#br1" timeOffset="145208.56">28839 12840 3442 0,'-2'0'132'0,"-3"0"131"0,-3 0 426 16,-1 0-243-16,4 0-330 0,3 0 1 15,1 0-43-15,1 0 62 16,0 0-37-16,0 0-62 0,0 0-19 16,0 0-8-16,18 0-1 0,-18 0-8 15,18-13 1-15,-3 13-5 0,4 0-6 16,3 0 8-16,3 0 2 0,34-11 5 16,-2 2-39-16,-32 9-70 0,-1-7-101 15,-2 4-179-15,11-5-978 16,-7-2-597-16</inkml:trace>
  <inkml:trace contextRef="#ctx0" brushRef="#br1" timeOffset="145401.02">28866 12919 3425 0,'-17'6'375'0,"6"-2"99"15,3-4-1-15,6 2-124 0,1 0-77 16,1-2-239-16,0 1-28 0,28-1 2 15,10 3-35-15,-10-1-128 16,75-2-1777-16,-63 0 803 47</inkml:trace>
  <inkml:trace contextRef="#ctx0" brushRef="#br1" timeOffset="145739.46">29543 12710 4150 0,'0'-8'775'16,"0"4"-487"-16,0 3-157 0,-15 1-29 16,15 0-69-16,0 0 42 15,0 0 14-15,0 0 18 0,0 0 7 16,-14 0-43-16,14 0 2 0,-10 18-13 0,10-18-4 16,-11 18 4-16,7 3 42 15,4 3-20-15,0-11-44 0,0 0-7 16,20 26 49-1,-1-24-57-15,-19-1-3 0,25 1 1 0,-12-1 7 16,1 1 3-16,0 1 2 0,13 16 18 16,2-3-16-1,-3 0 3-15,-14-17-16 0,10 16 13 16,-9-3 0-16,-9-15-19 16,-2 2 1-16,-2 0 1 0,0-2 0 15,-21 18 11 1,-27-11-26-16,26-10-10 0,-3 1-32 0,-33 2-222 15,-27-3-736 1,63-7 222-16,5 0-234 0,5 0-296 16</inkml:trace>
  <inkml:trace contextRef="#ctx0" brushRef="#br1" timeOffset="145908.91">29596 12741 3012 0,'0'-13'126'0,"0"8"-17"0,0-2-9 16,27 5-58-16,-11 0-25 0,35 0-31 15,13 2-246 1,-28 0-259-16</inkml:trace>
  <inkml:trace contextRef="#ctx0" brushRef="#br1" timeOffset="147604.87">30640 12564 1760 0,'13'-12'641'0,"-3"6"163"16,-8 3-581-16,-1 1-134 0,-1 1-76 0,0 1-26 15,0 0-38-15,0 0 13 16,0 0 63-16,0 0 362 0,0 16-213 16,0-16 11-16,-21 0 36 0,21 21-7 15,-16-21-32-15,2 17-28 0,-2-5-19 16,-26 18 110-16,-4 0-65 15,19-12-113-15,-3 0-14 0,-27 17 27 16,29-19-54-16,-25 15 27 16,30-16-19-16,3-2-9 15,-12 7 2-15,20-12-20 0,-16 11 72 16,26-16-48-16,1-3-4 16,-1 0 11-16,2 0 14 0,-1 2-5 15,-1-1 0-15,1 0-11 16,0-1-2-16,0 5 45 0,0-4 2 15,1-1-49-15,0 0 2 0,0 0-9 16,0 0-1-16,0 1-10 0,0-1-10 16,0 0-2-16,0 1-2 0,0 0-2 15,0 0 11-15,0 6 23 16,16 1 6-16,-2-2-23 0,-14 3-6 16,24 0 3-16,-8 1-3 0,2 2-5 15,2 1 3-15,4 1-8 0,0 0 0 16,56 32-4-16,-55-30 3 0,47 25 0 15,-52-29 1 1,-1-2-1-16,1 1 0 0,0-1 1 0,-2-3 2 16,0 1-2-16,-2-1 1 0,-1-2-2 15,12 4 0-15,-9-3 4 16,-12-4 1-16,-1 0-5 0,-2-2 0 16,-1 1-2-16,-2-1-19 0,1 0-28 15,-1 0-35-15,0 0-66 0,0 0-49 16,0 0-51-16,0 0-417 0,0-16 133 15,0 16-228-15,0 0-196 0,0-16-266 16</inkml:trace>
  <inkml:trace contextRef="#ctx0" brushRef="#br1" timeOffset="148476.87">30139 13340 2071 0,'-18'1'379'0,"-6"1"740"0,18 0-898 0,-1-1-93 16,2 0 20-16,2-1 58 16,-1 0 18-16,2 1-11 0,1 1-33 0,0-2-16 15,1 2 149-15,0-2-69 16,0 0-183-16,0 0-17 0,0 1-29 15,0-1 4-15,16 2-1 0,-16 0-10 16,23-1 10-16,-5 3-18 0,6-4 5 16,37 6-8-16,13-1 4 15,-35-1-2-15,-1-4 3 0,-5 2-12 16,26-1 5-16,-13-1 12 16,-28 0-11-16,-3 0-46 0,-3 0-71 0,-2-23-118 15,-1 23-185-15,-1-18-218 0,-1 18-250 16,-3-23-167-16,0 12-48 0</inkml:trace>
  <inkml:trace contextRef="#ctx0" brushRef="#br1" timeOffset="149575.59">30732 12371 2289 0,'11'-9'327'0,"-11"9"186"0,0 0-214 0,0 0-46 0,0 0-12 0,0-4 32 16,0 4-63-16,0-5 24 0,0 5-27 16,-15-3-40-16,15 0-35 0,0 2-46 0,0-2-36 15,0-1 35-15,0 2-61 16,0-2 8-16,0 3 17 0,0-1-2 0,0 0-2 15,0-1-11-15,0 1-34 0,0 1 38 16,0 0 1-16,-7-2 38 16,7 3-16-16,0 0-10 0,0 0 9 15,0 0-6-15,0 0-5 0,-5 0 47 16,5 0-14 0,0 0-28-16,0 0-38 0,0 0 13 15,0 0 4-15,0 0-13 16,0 0 4-16,-2 0-1 0,1 0-4 0,0 0 2 15,-2 0-6-15,1 0-2 16,-3 0 1-16,1 0-3 0,-7 14 12 16,4-14-8-16,3 0 2 0,1 9-2 15,0-9 3-15,-1 9 1 0,2-9-6 16,-1 10 5-16,-3-5 2 0,2 1 4 16,-1 0-3-16,-1 1-3 0,-8 8 10 15,0 4 1-15,3-8-9 16,-1 1-1-16,1 3-2 0,-4 0 2 15,-10 20 4-15,-1 3-7 16,13-16-7-16,3 1-4 0,-2 0 8 0,-9 24 14 16,7-22-11-1,-11 32 3-15,11-27-3 0,-1-1-6 0,-15 31 9 16,-3 0-11-16,17-34 2 16,0 0 1-16,-1 1 3 0,0-1 3 15,-1 0-5-15,0 0-1 0,-1 0-3 16,-2 4-2-16,-24 30 0 15,-3 7-7-15,24-32 1 0,0 0 1 16,1 1 8-16,0-2-6 0,-34 53 15 16,42-60-18-16,2-6-3 15,1-2-14-15,3-5-11 16,-10 18-183-16,14-24 88 0,2-2-45 0,-3-4-73 16,3 0-184-16,-1 0-355 15,1-2-301-15,-3 0-339 0</inkml:trace>
  <inkml:trace contextRef="#ctx0" brushRef="#br1" timeOffset="151427.95">31349 12714 2593 0,'0'-4'84'0,"0"1"46"0,0 2 75 0,0 0 47 16,0-1-23-16,0 2-29 0,0 0 4 15,0 0 26-15,0-1-27 0,0 1 29 16,0 0 99-16,-12 0-41 16,12 0-149-16,0 0 4 0,0 0-24 15,0 0-20-15,-19 0 57 16,-1 0-53-16,9 0-55 0,-2 20-2 0,-1-20 11 16,1 17 1-16,-1-5-11 0,1 1-16 15,-1 4-8-15,0 2-4 0,-15 24 7 16,3 3-13-1,9-2-10-15,11-24-6 0,1 20-3 16,5-5 1-16,0-18 3 16,0-3 1-16,21-1 0 0,-21-1 4 15,27-1 0-15,-10-4-1 0,5-1 1 16,2-2-4-16,-1-4 4 0,27 0 40 16,-2-19 40-16,-28 19-40 15,-1-21-8-15,-5 21 1 0,2-29 6 0,-5 12-6 16,-1-3-18-16,-3-3-7 0,-1-2-10 15,-6-2-5-15,0-32-3 16,0 2 8-16,0 31-4 0,-20 3-1 16,20 4-18-16,0 5-34 0,-21-5-197 15,-16 11-260-15,20 8 64 16,-4 0-308-16,-3 0-236 0,1 19-327 16</inkml:trace>
  <inkml:trace contextRef="#ctx0" brushRef="#br1" timeOffset="159941.75">19714 10353 3790 0,'-3'0'0'0,"-1"0"87"0,-3 0 546 0,5 0-162 15,-6-13 505 1,7 13-888-16,0 0-34 0,1 0 10 0,0 0-7 16,0 0 98-16,0 0-126 15,0 0-4-15,0 0 6 0,0 0 67 16,0 0-29-16,0 0 4 15,19 0 109-15,-19 0-135 0,14 11 3 16,-14-11 0-16,34 18 55 0,-18-11-72 0,-1 4-3 16,5 1-8-16,2 0 0 15,3 1-1-15,26 14 7 0,-23-15-17 0,0 1-6 16,3-1-5-16,-2-1 6 16,29 7-2-16,-31-10-3 0,-1-1-2 0,-2-1-1 15,0 1 3-15,-3 1-2 0,12 6-2 16,-18-7 4-16,-3 2 1 0,-2 1 3 15,-1-2 1-15,6 21-1 16,-13-21-6-16,3 4 2 0,-3-9 0 16,-2 1-8-16,0-3-6 0,0 0-21 15,0-1-28-15,0 0-162 0,0 0 53 16,0 0-37-16,0 0-41 0,0 0-94 16,0-19-149-16,-24 0-913 0,8 5 641 15,16 0-52-15,-19-4 203 0</inkml:trace>
  <inkml:trace contextRef="#ctx0" brushRef="#br1" timeOffset="160328.43">20190 10213 3232 0,'0'-19'146'0,"0"15"53"0,0-2 205 0,0 2 57 0,0-1-22 15,0-2-115-15,0-1 4 0,-17 5-207 0,17 2 11 16,0 0-7-16,0 1 160 16,-9 0-222-16,9 0-9 15,0 0 68-15,-5 0-73 0,5 0-11 0,-4 0-9 16,1 0-2-16,-1 0 6 0,-7 19 64 16,3-1-46-16,-3-3 2 0,0 3-11 15,-4 4 11-15,-1 5 1 0,-23 35 42 16,17-24-63-16,-3 3-12 0,-1 0-7 15,-1 0-4-15,-23 41 17 0,29-46-11 16,-1 0-4-16,3-4-4 0,3-3-1 16,4-4-5-16,-5 14-2 0,11-22-5 15,1-3 1-15,1-2-13 0,1 0-10 0,1-4-23 16,-3 7-124-16,1-9 53 0,1-1-26 16,1 0-37-16,0-1-95 0,-4-2-882 15,2-2 318-15,0 0-320 16</inkml:trace>
  <inkml:trace contextRef="#ctx0" brushRef="#br1" timeOffset="163695.88">23661 10295 2927 0,'0'0'33'0,"18"-9"39"0,-3 9 0 0,-15-8 47 15,0 8 138-15,11-4 128 0,-11 2 41 16,0-1 291-16,0 3-486 0,0 0-49 16,0 0-34-16,0 0-4 0,0 0-37 15,0 0 32-15,0 0-98 0,0 0-2 16,0 0-9-16,0 0 4 0,0 0 11 0,0 0-23 16,0 0 3-16,0 0 1 0,0 0 4 15,0 0 12-15,0 0 64 0,0 13-51 16,0-13-7-16,0 0-12 0,0 15 1 15,6-15 3-15,1 11 19 0,-3 5-33 16,4-6-3-16,-3 0 1 0,2 2-1 16,8 13 31-16,-6-12-23 0,-2 0 0 15,0 2 1-15,1-4-4 0,1 3 0 16,8 9 27-16,-10-12-36 0,1 2 13 16,-1-1-4-16,0-1-5 0,-1 0 3 15,8 12-14-15,-9-11 1 0,2-1-7 16,0-3 3-16,-1 0 1 0,3 3 12 15,-6-6-6-15,-1-2 2 0,0-2 1 16,1 0 3-16,-2-1-1 0,0 0 25 0,-1 0-27 16,2 0 0-16,3 0-4 0,0 0-4 15,2-17-1-15,16 1 5 0,-11 16-11 16,5-25-5-16,2 10 3 0,4-4-3 16,29-25 3-16,-24 18-1 0,5-1 1 15,3-5 3-15,3 1-5 0,5-3 1 0,48-32 0 16,-46 33 1-16,-1 6 1 15,2-2-4-15,-6 6 1 0,-2 2 1 16,18-10-2-16,-35 19 0 0,-3 3 3 0,-7 3 1 16,-4 1-3-16,1 0-1 15,-7 4-3-15,0 1 0 0,-2 0-7 0,0-1-26 16,0 1-30-16,0 0-168 0,0 0 73 16,0 0-25-16,0 0-22 0,0 0-67 15,0 0-91-15,0 0-933 0,0 0 399 16,0 0-213-16</inkml:trace>
  <inkml:trace contextRef="#ctx0" brushRef="#br1" timeOffset="166022.68">27409 10287 4061 0,'-5'-5'64'0,"-1"-1"186"0,1 4 107 0,1-3 74 0,-1-2-21 16,1 0 58-16,4 5-371 0,-2 2-62 15,2 0-11-15,0 0 25 0,0 0 34 16,0 0 132-16,0 0-123 0,20 0-12 15,-20 0-12-15,59 16 116 16,-40-4-136-16,2-12 9 0,26 13 33 0,-23 3-49 16,1-6-15-16,2 3-1 15,2 0-1-15,1 2-11 0,26 18 3 0,-30-14-13 16,1 0 0-16,0-1-3 0,-2 0 1 16,16 10 4-16,-24-17-2 0,-3 0-2 15,0-3-2-15,-2-1 2 0,-2-2-2 16,6 4 1-16,-8-6 1 0,0-2-2 15,-1 1 2-15,-1 0-1 0,-1 0-3 16,1-2-7-16,-6 0-22 0,0 0-37 16,2 0-55-16,-2 0-63 0,0 0-346 15,0 0 122-15,0 0-209 0,0 0-116 0,0 0-325 16,-17 0-102-16</inkml:trace>
  <inkml:trace contextRef="#ctx0" brushRef="#br1" timeOffset="166383.49">27882 10109 4053 0,'-4'-8'95'0,"0"1"149"0,-2-6 555 15,3 4-402-15,1 4-102 0,0 1-101 16,0 1-66-16,1 1 38 0,1 2-75 15,0 0 11-15,0 0-2 0,0 0-2 16,0 0-11-16,0 0 74 0,0 0-85 16,0 0 0-16,0 0-7 0,0 0 0 15,-18 17-10-15,-2 1 42 0,9-4-64 16,-6 5-2-16,-2 4-7 0,-4 3-5 16,-31 33 7-16,25-24-23 0,-3 3-2 15,-3 4-3-15,-1-2-4 0,2 2-4 16,-35 36-50-16,37-40-7 0,3-6-42 15,5-4-40-15,5-3-62 0,2-4-46 0,-4 11-423 16,14-18 71-16,-4-5-155 0,6-3-318 16,-3-1-287-16</inkml:trace>
  <inkml:trace contextRef="#ctx0" brushRef="#br0" timeOffset="174369.71">27328 8797 3038 0,'0'0'26'0,"0"0"36"0,0 0 44 0,-16 0 315 0,16 0-158 16,-16-16 14-16,16 16-76 0,0 0 16 16,0 0-35-16,-11 0 76 0,11 0-161 15,0 0-14-15,0 0 19 0,0 0-8 16,0 0 39-16,0 0-103 0,0 0-16 16,0 0-7-16,0 0-4 0,0 0 1 15,23 0 11-15,-23 0-20 0,27-18-5 16,-9 18 4-16,53-12-8 15,-46 12 6-15,-2-9-10 0,19 9-267 0,-23 0-38 16,-7 0-151-16,-2 0-22 16,6 0-1072-16,-16 16 964 0</inkml:trace>
  <inkml:trace contextRef="#ctx0" brushRef="#br0" timeOffset="174618.65">27128 8953 3273 0,'-22'10'86'16,"-12"6"536"-16,23-11-162 0,7-2-52 16,-2-2-142-16,4-1-110 0,2 0-102 15,0 0-51-15,27 0-2 0,-27 0 1 0,38-22-1 16,-13 22-5-16,36-20 4 0,-28 20-5 16,1 0 2-16,0-13-2 0,-3 13-3 15,-2 0 0-15,19 0-15 0,-26 0-53 16,-4 0-94-16,-2 0-106 15,25 0-1179-15,-38 0 1325 16,-2 0-99-16,-1 0-289 0,0-21-104 16</inkml:trace>
  <inkml:trace contextRef="#ctx0" brushRef="#br0" timeOffset="174928.27">27391 8628 3313 0,'-7'-6'159'16,"3"0"99"-16,0 0 141 0,-1-1 62 16,3-6 178-16,2 11-631 15,0-1-21-15,0 3 13 0,0 0 6 16,0 0 79-16,22 0 97 16,-2 18-26-16,11-18-91 0,-14 0 6 0,3 16-17 15,0-16-14-15,24 24-2 16,-2-7-17-16,-25-5-13 15,28 26 1-15,-38-24 3 0,-5 1 2 16,-2 3-1-16,0 3-7 0,0 1-4 16,-29 3-3-16,-27 32-89 15,-14 5-364-15,30-32-30 0,-1-3-233 16,5 0-221-16,5-4-204 0,5-2-43 16</inkml:trace>
  <inkml:trace contextRef="#ctx0" brushRef="#br0" timeOffset="181961.81">28742 8576 2963 0,'-3'0'30'0,"0"0"-37"0,1 0 40 0,0 0-11 0,-1-6-12 0,-3 6 56 16,4 0-54-16,0 0 0 0,-1 0 1 16,0 0-13-16,-3 0 42 0,3 0-39 15,-2 0 12-15,-2 0 20 0,0 0 29 16,-1 0 7-16,-4 0 80 0,6 0-109 0,-1 0-16 15,4 0 49-15,0 0-18 16,1 0 12-16,0 0 72 0,2 0-90 0,0 0-9 16,0 0-2-1,0 0 136 1,0 0-133 0,0 0-27-16,0 0-1 0,19 0 43 15,-19 0-37-15,16 0-6 0,-2 0-2 16,0-11-7-16,2 11 6 0,18 0-12 15,-16 0-5-15,1-6 5 0,-1 6 7 16,2 0-14-16,-1 0 11 0,18 0-27 16,-17 0 29-16,-5-3-6 0,-1 3-2 0,-2 0-4 15,-3-1-16-15,3 1 7 16,-9 0 30-16,-2 0 9 0,-1 0-24 16,0 0 24-16,0 0-11 0,0 0-13 0,0 0 0 15,0 0-61-15,0 0-74 16,0 0-104-16,0 0-57 0,0 0-52 15,0 0-568-15,0 0 289 0</inkml:trace>
  <inkml:trace contextRef="#ctx0" brushRef="#br0" timeOffset="182648.07">29261 8393 2442 0,'0'0'386'0,"0"0"-27"0,0-14 13 0,0 14-68 15,18 0-50-15,0-10 134 0,-6 4-237 16,0 6-7-16,4-7-47 0,2 2-10 16,0 3-18-16,-1 0-6 0,0-1 0 15,0 3 4-15,-1 0 16 0,-3 0-8 16,9 0 30-16,-8 19-58 15,-11-19-15-15,-1 15-3 0,-1-15 11 16,-1 22 7-16,0-9-22 0,0 3-1 16,0 0-10-16,-25 2-10 0,6 18 9 15,2-6-7-15,17-16-5 16,-13-6-2-16,13 0 9 0,0-1 20 16,-9-3 14-16,9-3 25 0,0 0-1 0,0-1-3 15,0 0-7-15,0 0-12 0,0 0-8 16,0 0-1-16,0 0-31 0,20 0-3 15,-20-16 1-15,20 16 2 0,-6 0-1 16,0 0 3-16,3-12 1 0,-1 12 4 16,1 0-4-16,-2 0 4 0,12 0 11 15,-9 0 15-15,-10 0-23 16,-3 18 7-16,3-2 19 16,-3 6 4-16,-4-9-28 0,-1 2 1 0,0 0-5 15,0 4-1-15,-19 14 4 16,-21 1-13-16,21-17 0 0,2-2-2 15,-4-1-5-15,1-2 1 0,2 0-21 16,-2-4-18-16,3 1-16 0,0-4-26 16,3-1-12-16,-7 0-183 15,10-4-215-15,8 0 55 0,1 0-250 16,2 0-261-16</inkml:trace>
  <inkml:trace contextRef="#ctx0" brushRef="#br0" timeOffset="183370.08">30090 8368 2757 0,'1'-3'193'0,"4"-2"199"0,-1 1 159 0,6-7 431 15,-2 4-556-15,-3 6-335 0,-1 0-19 0,-2 0 1 16,-2 1 11-16,0 0-12 0,0 0 0 15,0 0-7-15,0 0-1 0,0 18 12 16,0-18 4-16,0 15 78 0,-20 17-40 16,4-20-64-16,16 2 1 15,-30 14 39-15,6 0-27 16,11-14-33-16,-2 0 2 0,0 1-1 16,-1 1 2-16,1-1-12 0,-16 14 6 15,17-15-27-15,0-2 2 0,1 1-9 0,2-4 4 16,4 1 5-16,0-2-2 15,4-1-1-15,-1 3 6 0,4-3-9 0,0 2 5 16,0 8 6-16,24 1-7 16,-24-8-6-16,26 0 1 0,-8 0 2 15,47 15-20-15,-14-11-1 16,-27-8 6-16,0 1-3 16,21 2-29-16,-7 5 7 15,-23-10 27-15,-2 2-6 0,-2-2-9 16,-3 1-15-16,-2-4-17 0,-2 2-16 15,-2-1-16-15,-1-2-10 0,0 0-21 0,-1 0-219 16,0 1-332 0,0 0 41-16,0-1-293 0,0 0-137 0</inkml:trace>
  <inkml:trace contextRef="#ctx0" brushRef="#br0" timeOffset="183956.82">29851 9096 3367 0,'-8'3'752'0,"5"-3"-305"0,3 0-124 0,-1 0-129 0,0 0-77 15,1 0-71-15,0 0-11 0,0 0 5 16,0 0 13-16,0 0 9 0,27 0 16 16,19-14-69-16,-25 14-2 15,3 0-10-15,-1-11-5 0,3 11 1 16,-2 0-28-16,0-8-31 0,-3 8-60 16,-2-7-71-16,-1 7-96 0,10-9-672 15,-12 4-585-15,-12 2 768 16</inkml:trace>
  <inkml:trace contextRef="#ctx0" brushRef="#br0" timeOffset="184840.18">30463 8507 2934 0,'0'-4'183'0,"0"0"206"0,0-1 123 0,0 2 7 0,0-6 90 16,0-1-390 0,0 6-134-16,0-1 17 0,14-1-5 0,-14 3-9 15,0-2-21-15,11 1-16 0,-11 0-8 16,10 0 1-16,4 0 36 16,3 2-38-16,-9-1-35 0,-1 3-1 15,-1 0 2-15,0 0 1 0,5 0 34 16,-2 0 0-16,-4 0-30 15,-3 19 0-15,0-19 5 0,-1 16 22 16,-1 33 19 0,0-35-40-16,-24 4-8 0,7 19 15 15,-1-4-16-15,18-16-12 0,-18-4 1 16,18 0-1-16,-13 2 9 16,7-9 19-16,6-6-14 15,0 0 1-15,0 0-3 16,0-16-5-16,16 16-6 0,-16-13-2 15,36-24-21-15,-25 21 7 16,3-1-11 0,52-61-114-16,-51 59 110 0,2 0 8 15,-3 1-1-15,0 1 6 16,18-22 1-16,-24 29 17 0,-3 3 1 16,-2 1 2-16,3-1 8 0,-6 7-10 15,0 0-3-15,0 0-3 0,0 0-1 16,0 0 0-16,0 0-5 15,-26 17 11-15,26-5 1 16,-12-12 2-16,12 19 4 0,-13-8-4 16,13 0 9-16,-10 1-4 0,6 1 0 15,1 2-4-15,3 15 10 16,0-1-1-16,0-14-16 0,18-1 3 16,-18 0-6-16,0-1-5 15,88 52-728 1,-69-57-99-16,-8-5 73 15,-2-1-238-15,2-2-53 0</inkml:trace>
  <inkml:trace contextRef="#ctx0" brushRef="#br0" timeOffset="185447.21">31306 8299 3367 0,'0'-2'238'0,"0"-2"658"0,0 3-61 0,0 0-615 0,0 1-113 0,0 0-49 0,0 0-24 16,0 0-4-16,0 0 6 0,0 0-3 15,0 0-5-15,0 0 1 0,0 0 51 16,0 13 41-16,0-13-67 16,0 0 2-16,0 14-5 0,0-14-4 0,-17 16 7 15,17-7-3-15,-17 1-10 0,17 2-5 16,-21 1-12-16,5 1-15 0,-14 14 3 31,-34 42-1-31,55-59-4 0,3 0-7 16,-1 1 4-16,3-4 1 0,0-2-7 15,0 1 8-15,4-1-1 0,-1 4 2 16,1-3 2-16,0-4-4 16,24 1-1-16,-24 0-4 0,28 1 2 15,-10-2-2-15,3 3-2 0,0-2-2 16,1 2-1-16,0 0-5 0,14 4-22 15,-11 0-3-15,-18-7 22 0,-2 1 2 16,-1-3 4-16,1 2-1 16,-4-2 5-16,-1 0-1 0,1-1-18 15,-1 0-22-15,0 0-135 16,0 0-98-16,0 0-179 16,0 0 6-16,0 0-311 0,0 0-1514 15</inkml:trace>
  <inkml:trace contextRef="#ctx0" brushRef="#br0" timeOffset="185853">31020 8956 3401 0,'-5'1'153'0,"2"1"151"0,-1-1 86 0,4 0 13 0,-1-1-139 16,0 1-50-16,1-1-166 15,0 0-6-15,0 0 26 0,0 0 93 16,0 0 14-16,0 0-108 16,18 0-20-16,-18 0-29 0,20 0-12 15,-8 0-5-15,21 0-2 0,-15 0-4 16,3 0-1-16,-1 0-3 0,0-17 0 0,-1 17-3 16,31 0-63-1,-37 0 26-15,-4 0-20 0,-2 0-3 16,-2 0-8-16,-2 0-19 0,0 0-52 0,-3 0-99 15,0 0-146-15,0 0-161 0,0-8-1050 16,0 8-95-16</inkml:trace>
  <inkml:trace contextRef="#ctx0" brushRef="#br0" timeOffset="186628.2">31833 8484 3373 0,'0'-2'175'0,"0"2"163"0,0-1 106 0,0-1 3 15,0 2-118-15,0-1 63 16,0 1-167-16,0 0-141 0,0 0-17 16,0 0-14-16,0 0-1 0,0 0-4 15,0 0-6-15,0 0 4 0,0 0-3 16,0 0 2-16,0 0 5 0,0 0 85 16,0 0 2-16,0 14-86 15,-12-14-6-15,12 0-2 0,0 16 31 16,0 11-38-16,0-15-24 15,0 1-1-15,-6 1-3 0,6 0-4 0,0 2-2 16,0 1 1-16,0 0-2 0,0 20 1 16,0-6 0-16,0-16 3 15,0-4-3-15,0 1 3 0,0-2-6 16,0 10-1-16,0-2 1 16,0-10 2-16,0 1 1 0,0-2-6 15,0 1 0-15,0 0-40 16,0 1-88-16,0-7 27 0,0-1-26 15,0-1-15-15,0 0-230 0,0 0-656 16,0 0 76-16,0 0-358 0</inkml:trace>
  <inkml:trace contextRef="#ctx0" brushRef="#br1" timeOffset="203994.44">22505 11301 3016 0,'0'0'-13'0,"-13"0"48"0,13 0-48 0,0 0 58 0,0 0-26 16,0 0-1-16,-6 0 47 0,6 0-5 15,0 0-34-15,0 0 21 0,-4 0 10 16,4 0 25-16,0 0 132 0,0 0-72 16,0 0-6-16,-3 0 2 0,1 0-17 15,-2 0 7-15,-4 0 293 0,3 0-222 16,-1 0-27-16,3 0-104 0,-1 0-35 0,4 0-30 16,-2 0-83-16,2 0 39 15,0 0 12-15,0 13 20 0,0-13 6 0,24 0 35 16,-24 0-10-16,23 9-2 0,-6-9-5 15,4 7 9-15,2-7-12 0,31 5 14 16,-24-1-23-16,1-4 5 0,3 0 2 16,1 0 0-16,1 0-4 0,43 0-12 15,-38 0 12-15,1 0-6 0,-1 0 0 16,-1 0 0-16,39-14-29 0,-47 14 26 16,-2 0-3-16,-4 0-4 0,-4 0-12 15,-6 0 3-15,6 0-9 0,-16 0 42 0,-3 0-1 16,-1 0-3-16,-2-8-2 0,0 8-12 15,0-3 1-15,0 3-8 16,0-6-6-16,0 4 4 0,0-1-10 0,-22-3-31 16,8 5 14-16,14-1-2 0,-22 2 4 15,9 0 8-15,-4 0-30 0,-24 0-123 16,16 0 56-16,-3 18 25 0,-1-18-1 16,-4 0 2-16,-31 20-116 0,34-20 173 15,-59 15-101-15,63-8 110 0,3-7 35 16,-2 0 23-16,1 0 13 15,1 0-4-15,-20 0 45 0,21 0-32 16,0 0 5-16,2 0 12 0,1 0 15 0,-17 0 92 16,22 0-71-16,-3 0-7 0,4 0-12 15,-1 0 10-15,5 0-5 0,-3 0 37 16,8 0-112-16,2 0-23 0,1 0-3 16,1 0-3-16,0 0 35 0,0 0 53 15,0 0-22-15,23 0-2 0,-23 0-6 16,23 0 27-16,14 0 56 0,-14 0-54 15,4 0-15-15,4 0 0 0,4 0 11 16,4 0-12-16,46 0 63 0,-37 0-66 16,2 0-5-16,5 0-9 0,0-17-2 15,2 17-5-15,59-12 13 0,-56 12-32 0,2 0-3 16,1-11-7-16,2 11 5 16,0-8-4-16,58 3-5 0,-64 5-1 0,-3 0-5 15,-5 0-17-15,-5 0-15 0,22 0-84 16,-42 0 71-16,-6 0-6 0,-5 0 10 15,-3 17-22-15,-4-17 10 0,-1 0-2 16,-5 0 81-16,-1 0 4 0,-1 0 12 16,0 0 2-16,0 0 2 0,0 0-29 15,0 0-26-15,-21 0 7 0,21 0-18 16,-22 0-6-16,5 0-13 16,0 0-10-16,-27 0-63 0,18 0 61 0,-1 0 9 15,-1 17 11-15,-3-17 5 0,-30 0 23 16,32 0 15-16,-1 0 12 15,3 0-1-15,-4 0 16 0,2 0 32 0,-23 0 90 16,27 0-76-16,1 0-17 0,0 0-6 16,4 0-11-16,3-15-10 0,-12 15 20 15,16 0-26-15,3-6 7 0,4 6-17 16,1 0-13-16,0 0-22 0,4 0 6 16,1 0-1-16,0 0 3 0,0 0-3 15,0 0 13-15,0 0 14 0,0 0 3 0,27 0 2 16,-27 0 9-16,31 0 4 15,-7 0 15-15,37 0 39 0,-24 0-51 0,6 0-7 16,1 0 2-16,6 0 8 0,55 0 54 16,-49-16-47-16,5 16-4 0,0 0-7 15,2 0-3-15,2 0-4 0,62-11-6 16,-63 11-17-16,2-8-1 0,-5 8 2 16,-3-5 0-16,-2 5 3 0,43-5-6 15,-55 5 1-15,-8 0-6 0,-7 0-2 16,-7 0-2-16,7 0 2 0,-23 0 17 15,-2 0 7-15,-2 0 3 0,-2 0 5 0,0 0 2 16,0 0 9-16,0 0-29 16,0 0-6-16,-25 0 0 0,25 0 1 0,-25 0-4 15,-7 0-7-15,13 0-8 0,-1 0 0 16,-2 0-14-16,-2 0-3 0,-27 0-37 16,21 0 43-16,-3 0-7 0,-1 0 3 15,-4 20 8-15,0-20 6 0,-39 11 13 16,38-11 5-16,-1 0 6 0,2 10-3 15,1-10-1-15,2 0 9 0,-35 8 13 16,35-8 3-16,2 2-9 0,1-2 5 16,1 0 1-16,-23 0 23 0,31 0-18 0,3 0 14 15,6 0-10-15,2 0-10 16,6 0-12-16,3-13-28 0,3 13 16 16,0 0 3-16,0 0-2 0,30 0 1 0,-13 0 4 15,30 0 5-15,-19-6-2 0,6 6-5 16,2 0 3-16,2-4-1 0,43 0 8 15,-40 1 5-15,3 2 3 0,1-2 7 16,1 1 9-16,3 0-1 0,52-2 32 16,-49 2-45-16,6 1-3 0,0 0-7 15,4-1-4-15,-3 2-2 0,57-3-2 16,-55 2-4-16,-4 1 2 0,-4 0 0 16,-4-2-3-16,39 2 0 0,-54 0-2 0,0 0-1 15,-8 0-6-15,-4 0 1 16,-6 0 4-16,5 0 3 0,-16 0 5 0,-2 0-1 15,-3 0 0-15,0 0 3 0,0 0 13 16,0 0-5-16,0 0-17 16,-19 0 3-16,19 0 0 0,-20 13-1 15,5-13-2-15,-2 0-8 0,-30 8-17 16,22-2 15-16,-4-6-1 0,-1 8-6 16,-2-4-2-16,-1-2-9 0,-34 3-14 15,31-3 30-15,0-1 15 0,-1-1-1 16,-1 2 1-16,-33-2 0 0,38 0 4 0,1 0 0 15,2 0 2-15,4 0-2 16,3 0 6-16,-8 0 16 0,21-16-6 16,4 16-4-16,2 0-2 0,2 0-14 0,2 0-7 15,0 0-8-15,0-9 25 16,19 9 6-16,-19 0 3 0,28 0-1 0,22-6-8 16,-17 2-5-16,4 3-3 0,4-2 3 15,6 1-1-15,0 1 0 0,50-2 10 16,-48 2 2-16,3-1-1 0,-2 2 1 15,3-1-5-15,1 1-5 16,261-7 2 0,-284 5-7-16,-3 2 1 0,27-3 0 15,-30 3 0-15,-3-2-7 0,-1-1 7 0,-3 3-1 16,-3-2 1-16,4 0 12 16,-13 2-2-16,-3 0 1 0,1 0-2 0,-4 0 5 15,0 0 21-15,0 0-16 16,0 0-3-16,0 0-8 0,0 0-6 0,0 0-2 15,-20 0-9-15,6 0 3 0,14 0-2 16,-24 0-1-16,8 0-3 0,-6 0 0 16,-21 17-12-16,14-17 15 0,-1 0 1 15,1 11-4-15,0-11-3 0,-34 7-10 16,34-7 21-16,-4 4 1 0,3-4 4 16,3 3 1-16,-2-3-1 0,-15 1 3 15,27-1-7-15,2 0 2 0,3 0 2 16,4 1-3-16,3-1-5 0,3 0 3 0,2 1-3 15,0-1 0-15,0 0-4 0,0 0 2 16,0 1 1-16,0-1 15 0,18 0 5 16,17 1 27-16,-19 1-31 15,7-1 1-15,1-1 3 0,28 3 0 16,187 6 40 15,-188-9-39-31,-27 0-9 0,1 0 2 16,2 0-1-16,-2 0-2 0,27 0-5 15,-30 0-2-15,0 0 4 0,-3-12 1 16,-4 12-1-16,1 0-1 0,8 0 2 16,-14 0-2-16,-1 0 1 0,-1 0-5 15,-3 0 4-15,0 0 2 0,1 0 8 0,-5 0-4 16,1 0 1-16,-2 0 0 16,0 0-1-16,0 0 4 0,0 0 5 0,0 0-11 15,0 0-6-15,0 0-1 0,-21 0 2 16,1 0-3-16,20 0 3 0,-28 0-4 15,11 0 4-15,0 0-3 0,-4 0 1 16,-17 0-4-16,16 0 7 0,3 0-2 16,-3 0 3-16,4 0 1 0,-2 0-2 15,-6 11 4-15,14-11-5 0,5 0-5 16,2 0-8-16,3 0-8 0,2 0-12 16,0 0 27-16,90 10 13 15,-66-10-3-15,3 1-7 16,0-1 3-16,27 0-21 0,-26 0 12 15,1 0-1-15,-2 0 7 0,-1 0 3 16,46 0 5-16,-47 0-3 16,20 0 1-16,-25 0-3 0,0 0 2 15,-1-14-1-15,-1 14 1 0,8 0 1 16,-16-11 0-16,0 11 3 0,-5 0 5 16,1 0 4-16,-5 0 7 0,0-5 15 15,-1 2-24-15,0 1-10 0,0-1-1 16,0 0-5-16,-21 0-1 0,0-4-11 15,6 4 9-15,-3 2 0 0,-3-2 7 0,1 1-1 16,-50 2 3-16,48 0 1 16,-27 0 0-16,28 0-3 0,-3 0-2 15,2 0 1-15,-1 0 5 0,-2 0-2 16,-17 15 4-16,23-15-2 0,4 0 2 16,4 0 0-16,2 0-1 0,2 8-19 15,7-8-1-15,0 0 6 0,0 0 8 16,0 0 4-16,56 0 6 15,-38 0-7-15,54 0-7 16,-47 0 2-16,47-13-3 16,-50 13 7-16,23 0 3 0,-22 0-5 0,-1 0 5 15,-2 0-2-15,29-5-6 16,-38 5 5-16,-2 0 8 0,-1-3 5 16,-4 3 59-16,-2 0-23 0,-2 0 5 15,0 0-7-15,0 0 5 0,0 0 32 16,0 0-57-16,0 0-10 0,-16 0-10 15,-2 0-3-15,18 13-5 16,-20-13 0-16,-14 10-1 16,23-10-7-16,-14 9-76 0,21-9 35 15,0 3-79-15,4-3 29 0,0 0 4 16,0 1 15-16,0 0 15 16,0 2 30-16,26-1-35 0,-26 0 19 0,29 0-6 15,27 3-156-15,-39-5 126 16,-2 0-19-16,1 0-33 0,11 0-182 15,-9 0-31-15,0 0-135 16,-1 0-159-16,-2 0-352 16,-9-18 352-16</inkml:trace>
  <inkml:trace contextRef="#ctx0" brushRef="#br0" timeOffset="41547.7">2311 1433 2779 0,'0'-2'0'0,"0"-2"7"0,0-4 28 16,0 3-4-16,0 1 3 0,0 0-30 0,0 0 23 15,0-2 6-15,0 4 36 0,0-1 19 16,16 0 25-16,-16 1 45 0,0-3 38 16,9 0 246-16,-9 2-210 0,0 0-32 15,0-1 273-15,0 3-356 16,0 1-13-16,0 0-8 0,0 0 40 15,0 0-100-15,0 0 0 0,0 0-13 16,0 0-11-16,0 0 4 0,0 13 23 16,0-13 8-16,0 11 6 0,0-11-3 15,0 20 10-15,0-5-3 0,-12 21 55 16,12-16-59-16,0 3 0 0,-10-1-7 0,10 1-5 16,-6 24 21-16,-1-22-39 0,3 4-3 15,-1-1-4-15,2 0-7 0,0 4-3 16,-3 27 34-16,3-29-3 0,1-3-3 15,1-2 1-15,-1-1-36 0,2-3 2 16,0-2-4-16,0-3 0 0,0-1-11 16,0-1-22-16,0-5-15 0,0 0-37 15,14 5-236-15,-14-12 193 16,0-2-93-16,0 0-235 0,0 0-1375 16</inkml:trace>
  <inkml:trace contextRef="#ctx0" brushRef="#br0" timeOffset="42368.92">2508 1607 2337 0,'0'-3'237'0,"0"1"300"0,0 2-225 0,0 0-15 0,0 0-63 16,0 0-9-16,0 0-68 0,0 0-66 0,0 0-20 16,0 0-43-16,0 0-19 0,0 0 126 15,0 0 12-15,17 0-100 16,-17 0-21-16,0 0 21 0,21 0-12 16,-21 0-21-16,15-14 1 0,-15 14 3 15,17 0 1-15,-8 0 19 0,8 0 22 16,0 0 9-16,-10 0-20 15,0 0 6-15,-2 21 14 0,4 5 69 16,-9 15-36-16,0-16-68 16,0 2-3-16,-22 4-14 0,-2 31 3 15,-2-4-4-15,26-32-6 16,-22-5 4-16,22-5-12 0,-11-5 13 0,11-2 2 16,0-4 13-16,0-2 12 0,0-3 0 15,0 0-9-15,0 0-6 0,0 0-10 16,0-22 8-16,26 1-21 0,-26 21 1 15,26-31-4-15,-8 14-2 0,-2-3-1 16,3-2-7-16,1-2 1 0,-3-1-3 16,3 0-6-16,21-25-13 15,-5 6 17-15,-21 24 12 0,-3 4 1 16,-3 2-1-16,-3 4 19 0,-1-7 37 16,-5 3 19-16,0 11-41 15,0-1-12-15,0 0-3 0,0 0-6 0,-19 2-11 16,19-1 3-16,0 3-10 0,-17 0 3 15,17 0 7-15,-16 20 31 16,-12 17 6-16,19-20-19 0,0 2 2 16,-1-1-5-16,-3 18 9 15,4 1-17-15,8-19-7 0,1-1-6 16,0 0 2-16,0-3-10 0,0 1-21 16,20-3-20-16,-20-1-24 0,24 2-31 15,-7-3-20-15,0-2-25 0,21 6-269 16,1-6-270-16,-20-6 137 15,0-2-272-15,16 0-1211 16</inkml:trace>
  <inkml:trace contextRef="#ctx0" brushRef="#br0" timeOffset="42858.66">3141 1419 3384 0,'0'-6'219'0,"0"-3"635"0,0 3-93 0,0 4-553 0,0 0-55 0,0 0-41 15,0 0 70-15,0 1-62 0,0 1-84 16,0 0-8-16,0 0-17 16,0 0 1-16,0 0 14 0,0 0 78 15,0 0-37-15,0 22-17 0,-18-22-8 0,18 24-10 16,0-7 2-16,0 4 11 0,-14 1-9 15,14 4-1-15,0 2-7 0,-10 5-20 16,10 37 4-16,-11 8-14 16,5-38-2-16,1 2-20 0,1-2-13 15,0-1-12-15,0-3-6 0,-1-3 9 16,2-4-1-16,-1-1-10 0,-1 18-100 16,3-13-52-16,1-19 71 15,1-3-52-15,-1-2-79 0,1-4-117 0,0-1-146 16,0-3-217-16,0-1-174 15,0 0-100-15</inkml:trace>
  <inkml:trace contextRef="#ctx0" brushRef="#br0" timeOffset="43634.29">3502 1554 2782 0,'-2'-3'18'0,"2"0"-8"0,-1-1 77 0,-1-1 12 16,2 5 83-16,0 0 90 0,-4-1 87 15,3-1 11-15,0 0 300 0,1 1-407 16,0 1-29-16,0-1-40 0,0 1-32 16,0 0 35-16,0 0-143 0,0 0-22 0,0 0-9 15,0 0 3-15,0 0 17 16,0 14 68-16,0-14-57 0,0 0-19 15,37 27 33-15,-37-27-52 0,24 13-7 16,-10-4 2-16,1-1 0 0,22 9-1 16,-18-6-10-16,3 2 1 15,45 20-2-15,-46-23-2 0,0-1 3 16,-1 0 2-16,18 5 1 0,-22-8-5 16,23 11 4-16,-31-15 1 15,7 7 5-15,-12-7 6 16,-2-1 4-16,-1 1 9 0,0-2 9 15,0 2 32-15,0-1-38 0,0 1 0 0,0-1 4 16,0 2-4-16,0 1 0 0,-17 11 3 16,17-6-16-16,-15 3-8 15,-10 31 13-15,14-26-19 0,-1 0 0 16,-2 3-3-16,-17 21 0 0,13-21 0 16,-1 2 0-16,-2-1 0 0,0 0 3 15,1-2 1-15,-17 13-4 0,22-18 0 16,1-5-4-16,4 0-13 0,3-4-22 15,2-1-28-15,0 1-127 0,5-4 74 16,-2-1-22-16,2 0-42 0,0 0-71 16,0 0-574-16,0 0 244 0,23 0-63 0,-23-17 60 15</inkml:trace>
  <inkml:trace contextRef="#ctx0" brushRef="#br0" timeOffset="44183.96">4518 1759 3453 0,'2'-21'195'0,"-2"9"84"0,0-13 639 0,0 12-496 0,0 1-100 0,-19-1-124 0,19-1-63 0,-16-9 16 16,16 12-84-16,-18 3 13 0,18 1-4 15,-18 2-14-15,-7-2 9 16,13 7-64-16,1 0 3 0,-16 21 38 16,-21 26 38-1,14-3-67-15,20-23-15 0,3 0-5 16,-1 0 1-16,-3 18-2 0,11-20-2 16,2-3-6-16,2-1-10 0,0 0-7 15,0 7-36-15,21-7 4 0,-4-9 34 16,5-2-14-16,-22-4 26 15,26 0 0-15,-12 0-3 0,3 0 3 16,18-20-8-16,-18-3 15 0,0 23 2 0,-2-27 5 16,1 10-3-16,-3-1 9 0,9-20 26 15,-14 20-1-15,-3 0 19 0,-1 2 10 16,-2 0 13-16,-1 2 1 0,-1-6 69 16,0 12-84-16,0 1-8 0,0 4-23 15,0-2-17-15,0 3-24 0,0 2 2 16,0 0 0-16,0 0 1 0,0 0 2 15,0 0 3-15,0 19-12 0,0-19 8 16,0 18-3-16,0-18 4 0,21 24-13 0,-21-9-9 16,36 16-65-16,-23-13 35 15,1-1-16-15,1 1-14 0,1-1-23 0,14 14-169 16,-16-16 77-16,1-3-85 0,-3-1-136 16,3 0-165-16,-3-3-59 0,12 3-395 15,-12-8 495-15,-2 0-1 0</inkml:trace>
  <inkml:trace contextRef="#ctx0" brushRef="#br0" timeOffset="49865.23">5597 1423 2950 0,'0'-6'-10'0,"0"0"37"0,0-1 82 0,-18-1 182 0,18 2 184 15,0-6 500-15,0 8-624 16,-11 0-109-16,11 3-93 0,0-2-19 0,0 3-49 16,-7 0-14-16,7 0-57 0,0 0 3 15,0 0 20-15,0 16 19 0,0 0 71 16,0-16-67-16,0 23-5 0,0-6-3 15,0 3 9-15,0 2-8 0,0 28 43 16,0-22-64-16,0 4-8 0,0 1-10 16,0 2-5-16,0-1-3 0,0 33-1 15,0-35-19-15,0-2-24 0,0-3-24 16,0-2-35-16,0 15-169 0,0-24 87 0,0-3-71 16,0-3-98-16,0-2-140 0,0-4-67 15,13 1-419-15,-13-5 746 31,-17-60-864-31,17 60 1308 0,-14-24 21 16,-5-6 206 0,1-2-250-16,-8-15 419 0,20 34-206 15,-3-12 398-15,9 15-492 0,-4 2-130 16,4 1-72-16,0-1-44 0,0-1-23 16,19-7 30-16,-19 7-45 0,24 1-8 15,-9-3-14-15,6 0 4 0,25-9-10 16,-19 12 4-16,0-1-5 0,2 0 5 15,0 0-8-15,1 0 0 0,25-10-50 16,-29 11 29-16,-5-3-3 0,-1 1 26 16,-5 1 11-16,-2 0 5 0,-1-10 47 15,-11 10 2-15,0 1 23 0,-1 0 16 0,0-1 4 16,0 3-5-16,-19-2 61 0,19 3-91 16,-17 4-11-16,17-1-8 0,0-1-8 15,-14 3-7-15,14 0-33 0,0 0-3 16,-13 0 12-16,13 0 3 0,-7 19 10 15,2 2 35-15,-3-5-28 0,1 2 7 16,0 2 6-16,1 7-4 0,1 1 2 16,-2 34 11-16,2-30-35 0,3 0-11 15,1-1-1-15,1 1-5 0,0 23 2 16,0-31-3-16,0-3 2 0,0 2-1 16,19-7 2-16,-19 0-4 0,0 6-7 0,18-15-11 15,-18 1-1-15,0-6 0 0,9 2 4 16,-9-4 9-16,7 0 9 0,3 0-5 15,-1-23-6-15,1 23-11 0,2-29 2 16,12-8-18-16,-11 19 26 0,-1-2 4 16,-1 1 5-16,-1 5 1 0,-3 1 3 15,2 5 13-15,-5-3 7 0,-1 11 3 16,-2 0-2-16,-1 0 7 0,0 0 0 16,4 0 39-16,-3 0-40 0,1 21-4 15,2-21-11-15,2 18-5 0,6 1-6 16,-5-19 0-16,-2 20-1 0,2-10 0 0,3-1 1 15,-1-1-5-15,10 4-5 0,-11-7-5 16,5-2-4-16,-3-1-8 0,2-1 1 16,-1-1-1-16,13 0-21 0,-11 0 22 15,2-17-4-15,-1 17 3 0,2-15-6 16,13-3-10-16,-18 18 32 0,0-22 9 16,0 10 0-16,-3 0 0 0,-2-2 1 15,0-17-6-15,-6 13 8 0,0 0-3 16,0 0 3-16,0 2 10 0,0-3 9 15,-22-24 98-15,4 25-44 0,18 11-43 16,0 3-7-16,-12 3-10 16,12-1-18-16,-9 2 2 0,9 0 0 15,0 21 4-15,0 4 2 0,0-8-1 16,0 0 2-16,0 3-4 0,0-3 3 16,0 3-6-16,21 14-4 0,-21-17-18 15,21-3-24-15,-21 1-31 0,23-4-34 16,8 7-175-16,-15-11 75 0,3-2-117 15,-2-1-212-15,1-3-166 0,0-1-107 16,14 0-968-16</inkml:trace>
  <inkml:trace contextRef="#ctx0" brushRef="#br0" timeOffset="50315.13">6430 1633 3911 0,'0'-2'349'0,"-5"-3"868"0,5 2-983 0,0 3-104 0,0 0-63 0,0 0-42 15,0 0 7-15,0 0 8 16,0 0 40-16,0 17-57 0,19-17-2 0,-19 0 0 16,0 21 11-16,21-21-2 0,-10 28 14 15,-11-16-31-15,11-1 3 0,-11 2-2 16,0-1 0-16,7 10 0 15,-7-1-4-15,0-3-5 16,0-4-2 0,0-10 67-16,0-4-20 15,0 0-24-15,0-17-26 0,16 17-3 16,-16-19 2-16,13 6 3 16,16-31-4-16,-20 29 2 0,1 1 11 15,9-10 16-15,-12 15-9 0,-1 2-7 16,1-1-9-16,-1 4-2 0,4-3-7 15,0 6 7-15,1 1 1 0,-5 0-1 16,-1 0-2-16,2 25-4 0,1-25-21 16,1 22-21-16,8 5-130 0,-8-14 61 15,2 1-24-15,-2 0-46 16,19 25-992-16,-19-29 597 16,20 17-733-16,-19-22 805 0,-1 3-22 15</inkml:trace>
  <inkml:trace contextRef="#ctx0" brushRef="#br0" timeOffset="50884.05">7181 1600 4463 0,'-11'-4'-11'0,"11"0"60"0,0-2 60 16,0-7 486-16,0 9-263 16,0-8 179-16,0 9-488 15,16-7 36-15,-3 5-26 0,14-7 77 16,-18 11-77-16,1 0-5 0,2 1-8 16,-1 0 1-16,11 0 32 15,9 37 42-15,-15-16-34 16,-11-9-31-16,0 3 0 0,-2 3-2 15,-3 0-3-15,0 24 23 0,0-20-27 16,0 0 0-16,-21 2-7 0,21-3-3 16,-21 21 4-16,3-26-9 0,18 0 0 15,-18-3 0-15,8 11 25 16,3-18 59-16,7-6-57 16,0 0-5-16,0-18-32 15,0 18-4-15,36-50-46 31,29-90-145-31,-33 64 184 16,-25 61 19-16,4-11-1 16,-3-2 84-16,-7 19-8 15,-1 8-53-15,0 1-21 16,0 15-7 0,-16 0 6-16,16 6 0 0,0-8-4 15,0 1-2-15,-9 33-13 16,9-30-4-16,18 30-105 15,1-32 59-15,-19-2-10 0,27 0-25 16,29 15-335-16,-34-21 215 16,20 1-558-16,-21-8 141 0,0 0-31 0,1 0 21 15,0 0-129-15</inkml:trace>
  <inkml:trace contextRef="#ctx0" brushRef="#br0" timeOffset="51308.69">7637 1378 4568 0,'-12'-7'68'0,"-15"-5"801"15,14 5-149-15,10 7-590 16,2-3-16-16,1 3-90 0,0 0 29 16,0 0 22-16,23 0 88 0,5 0-101 15,-10 0-14-15,4 22-7 0,2-22-6 16,2 23-15-16,36 4 3 0,-32-11-21 15,2 0 1-15,-2 2-9 0,1 1 4 16,-1 0 0-16,21 14 0 0,-28-19-7 16,-3-1-9-16,-4-2-7 0,0-2 2 15,4 4-1-15,-13-10 26 0,-1 0 4 16,-3 1 6-16,-1-3 10 0,-2 0 17 16,2-1 75-16,-2 1-56 0,0-1-9 15,0 0-14-15,0 0-7 0,0 0-10 0,0 0-11 16,0 0-10-16,0 0 5 0,0 0 7 15,0 0 10 1,-92 165 75 0,75-139-90-16,0 0-4 0,-2 0 0 0,-22 29-30 15,19-29-16-15,1 0-31 0,-1 1-33 16,1-6-27-16,3-1-34 0,-11 10-240 16,15-17 137-16,4-6-160 0,2-2-218 15,0-1-145-15,1-4-1469 0</inkml:trace>
  <inkml:trace contextRef="#ctx0" brushRef="#br0" timeOffset="51830.55">8505 1708 3439 0,'2'-14'257'0,"3"-4"199"0,-1 1 101 0,-4-16 383 0,0 17-668 16,0 1-74-16,0-2-50 0,0 2-13 15,-22 3-9-15,22-10 110 0,-14 12-127 16,14 4-22-16,0 1-35 0,0 2-20 0,0 3-24 16,-9 0-19-16,1 18 13 0,0-18 7 15,-4 26 0-15,-1-6-1 16,-13 25-3-16,11-18-4 0,3 2-3 0,1-1 0 15,3 2-16-15,5-1-15 0,1 21-78 16,2-27 50-16,0-2 3 0,0-5 8 16,0-2 1-16,20-3 3 0,-20 2-6 15,20-10 44-15,-20-3 10 0,19 0 3 16,-19 0-5-16,29-24-3 0,-18-5 1 16,1 9 4-16,0-2 5 0,1-2 23 15,-3-1 10-15,11-20 106 0,-11 24-58 16,-3 5 20-16,-2 3-8 0,1 2-15 0,-3 4-27 15,0 2-40-15,-3 5-28 0,0 0-3 16,0 0 4-16,0 0 6 0,0 21 6 16,0-21 0-16,0 22-5 0,0-8-13 15,18 4-16-15,-18 0-23 0,19 22-120 16,1-19 58-16,-8 0-27 0,0 0-19 16,2 0-53-16,1-4-86 0,18 16-811 15,-18-20 339-15,3-1-125 0,0-4 42 16,-1-2 99-16</inkml:trace>
  <inkml:trace contextRef="#ctx0" brushRef="#br0" timeOffset="52196.76">9151 1642 4548 0,'0'-4'234'0,"0"-1"90"0,0 3 38 15,0-1-67-15,0 2-98 0,-15 1-1 16,15 0-138-16,0 0 0 0,-14 22 7 0,14-22 5 16,-24 47 38-16,15-24-72 15,0 0-10-15,1 4-10 0,-1-2-6 16,2 1-4-16,0 21-7 0,6-26-1 0,1-1-8 16,0-3-14-16,0-3-8 15,0-1-6-15,18 4-22 0,-18-13 47 0,0-1 5 16,25-3 5-16,-25 0 0 0,35-19-1 15,-22 19 4-15,-1-24-3 0,1 10 3 16,-3-4-2-16,0-2-1 0,4-23 6 16,-10 19-1-16,-1 1 4 0,-3-3 11 15,0 3 8-15,0-18 42 0,0 26-51 16,-24 3-10-16,24 2-17 0,0 6-22 16,-21 3-23-16,7 1-160 0,14 0 25 15,-12 0-153-15,12 21-218 0,-9-21-180 0,9 0-152 16,0 18-876-16</inkml:trace>
  <inkml:trace contextRef="#ctx0" brushRef="#br0" timeOffset="52591.16">9371 1592 4660 0,'3'-2'87'0,"4"1"98"0,-4 1 92 15,-1 0 64-15,1-3 147 0,-1 3-340 16,-1 0-51-16,2 0-19 0,1 0-2 0,1 0-17 16,11 0 32-16,-9 23-47 0,1-23-2 15,3 19-1-15,-3-5-1 0,1 0-4 16,7 18 22-16,-10-15-32 0,-1-1-1 16,0 3 2-16,-5 0 2 0,0 16 14 15,0-19-26-15,0 0-3 0,-20-2-1 16,20 1 0-16,-20-3-2 0,3 5 18 15,17-10-3-15,-15-2 7 0,15-2 17 0,-10-1 5 16,10-2-10-16,0 0 7 16,-7 0-43-16,7 0-3 0,0-21-8 15,0 21-1-15,0-35-10 0,0 20-1 0,0-5-9 16,21-1-13-16,-21-2-16 16,19-1-22-16,9-22-125 0,-16 27 80 0,2 0-3 15,2 5-11-15,-2 0-35 16,63-21-1533-16,-63 32 1070 15,1-1-125-15</inkml:trace>
  <inkml:trace contextRef="#ctx0" brushRef="#br0" timeOffset="53443.5">10066 1638 3482 0,'18'-8'0'0,"-18"1"144"0,15-6 580 0,-15 5-270 0,0 2-71 0,12 2-129 0,-12 1-84 15,11 1-69-15,2-2 19 0,-8 1-43 16,0 1-7-16,0 1-16 0,-2 0-7 16,2-2 5-16,-3 3-27 0,-2 0 2 15,2 0-1-15,-1 0 8 0,1 0 0 16,4 0 34-16,-4 16-31 0,1-16 1 15,-1 19 1-15,0-6 4 0,-1 21 29 16,-1-12-38-16,0 2-7 0,0 2 0 16,0 1-2-16,-19 1-10 0,19 25 11 15,-20-29-17-15,20-2 3 0,-14-2-2 16,14-2 2-16,-13-6-1 0,13 3 37 16,-9-9-6-16,9-3 14 0,0-1 9 0,0-2-6 15,0 0-3-15,0 0-57 0,0 0-8 16,0-26 1-16,0 26-11 0,20-26-14 15,-4-12-87-15,-16 13 45 0,25-3-1 16,-10-2 15-16,2-3 8 0,2-1 17 16,18-29 8-16,-19 35 24 0,-1 3 5 15,-2 4 1-15,-3 4 4 0,4-5 54 16,-11 16-6-16,-1 1 17 0,-4 2-8 16,0 3-5-16,0-1-13 0,0 1-10 0,0 0-33 15,0 0-11-15,0 0 6 16,-17 0 0-16,17 20 1 0,-17-6 2 0,17-14-1 15,-15 20 3-15,15-6-5 0,-16 0 9 16,4 22-2-16,12-17 1 0,0 4-3 16,0 1 0-16,0-2-11 0,0 1-28 15,0 18-142-15,28-21 40 0,-28-1-21 16,25-1-29-16,-9-2-70 0,1-2-123 16,22 9-901-16,-16-15 519 0,2-2-190 15,-2-2 234-15</inkml:trace>
  <inkml:trace contextRef="#ctx0" brushRef="#br0" timeOffset="53879.43">10882 1503 4811 0,'0'0'45'0,"0"0"115"0,-16 0 353 0,16-14-51 0,0 14-242 16,0 0-182-16,0 0-24 0,0 0-11 15,0 0 2-15,0 0-3 0,0 0 40 0,0 0 0 16,0 0 18-16,0 25 2 0,0-25 2 16,-24 28-3-16,-4 10 56 0,13-16-65 15,-3 2-7-15,2 1-10 0,-2-3-2 16,-15 20 13-16,17-22-23 0,2-1-1 15,2-2-1-15,-1 0-2 0,4-3-5 16,-4 10 10-16,8-15-16 0,2 0-1 16,2-2-3-16,1-1 3 0,0-1-1 15,0 3 7-15,0-2-10 0,26 1 1 16,-26 0-2-16,25 1 0 0,12 8 0 0,-16-6-4 16,1 1 2-16,2-1-3 0,0 0-6 15,1 2-12-15,20 10-78 0,-24-10 24 16,0-2-15-16,-2-1-14 0,-2 0-33 15,-3 0-29-15,6 3-255 0,-12-8 113 16,-4 0-146-16,-2-2-143 0,-1 0-117 16,1-2-1148-16</inkml:trace>
  <inkml:trace contextRef="#ctx0" brushRef="#br0" timeOffset="54119.68">11003 1749 4911 0,'0'-1'81'0,"-6"-1"114"0,6 0 84 0,0 0 37 0,-5-5 139 0,5 6-338 16,0 0-59-16,0 0-39 0,0-1-12 15,0-1-12-15,21-1 9 0,-21 1-3 16,24-2-4-16,-9 2-11 0,1-1-27 15,24-2-132-15,-21 2 33 0,1 2-77 16,30-3-1301-16,-36 3 837 0,-1 1 156 16,1-1-118-16</inkml:trace>
  <inkml:trace contextRef="#ctx0" brushRef="#br0" timeOffset="54623.43">11502 1639 3223 0,'3'-13'67'0,"-1"13"163"0,1-13 215 16,-2 13 106-16,1-12-32 0,-1 3 167 16,1 9-503-16,-2-5-52 0,0 5-26 15,0-2-6-15,0 0-28 0,0 2 13 16,-21 0-54-16,21 0 11 0,-19 0-1 15,19 24 0-15,-39 5 10 0,28-11-40 16,-2 4-5-16,-1-2-3 0,4 4-3 16,3-4 0-16,-1 17-24 0,6-19-3 15,2-2-17-15,0-4-6 0,0 0-4 16,0-3 4-16,17 2-10 0,-17-8 50 16,0-2 8-16,19-1-3 0,-19 0-4 15,19-17-19-15,1 17 20 0,-8-22 2 0,-1 22 5 16,2-31 1-16,-3 13 5 0,13-21 5 15,-14 20 15-15,1 0 22 0,6-26 201 16,-13 35-147-16,-3 4-13 16,2 2-12-16,-2-2 6 0,0 4-69 15,0 2-11-15,0 0-2 0,0 0 3 16,0 0 5-16,0 24 5 0,0 0-9 16,0-8-3-16,22 2-5 0,-22 2-22 0,20 1-31 15,3 21-165-15,-9-21 74 16,-3-1-20-16,3-2-4 0,-1 0-62 15,12 9-571-15,-14-16 183 0,-1-1-58 0,1-2 43 16,-1-2-95-16,-3-2 83 0</inkml:trace>
  <inkml:trace contextRef="#ctx0" brushRef="#br0" timeOffset="57624.96">20658 3019 3603 0,'-4'0'154'0,"1"0"122"0,-1-3 139 16,1 1 69-16,0 1-55 0,0 0 122 15,1-1-420-15,2 2-52 0,0 0-19 16,0 0-4-16,0 0-11 0,0 0 27 0,0 0-47 15,0 0-2-15,0 0-8 0,0 0 8 16,0 0 84-16,0 0-32 0,0 22 4 16,0-22-19-16,0 34-3 0,0-12-7 15,-21 34 49-15,8-23-59 0,13 2-8 16,-15 1-12-16,15 2-7 0,-13-1-6 16,3 32-4-16,10-35-4 0,-6-6 0 15,6 0-9-15,-5-5-20 0,5 14-119 16,0-22 31-16,0-5-27 0,0 0-14 15,0-3-36-15,0-4-27 0,0-2-538 16,15-1 120-16,-15 0-159 0,0 0-255 0,10-22 76 16</inkml:trace>
  <inkml:trace contextRef="#ctx0" brushRef="#br0" timeOffset="58138.93">20769 3196 4824 0,'0'-5'102'0,"0"-7"271"16,0 7-113-16,0 0-59 15,0-1-58-15,0-13 20 16,0 13-153-16,0-3 7 0,25-3 40 0,-25 5-22 16,25 1-4-16,-12 4-8 15,1-2-1-15,0 2-10 0,11 2 12 0,-12 0-3 16,-4 0 2-16,-1 0 13 0,-2 21 4 15,3-3 49-15,-8-18-49 0,-1 28-2 16,0-12-7-16,0 5-4 0,0 2-10 16,-28 23-2-16,3-21-14 0,10-3 1 15,1-1-5-15,2-1 3 0,12-6-5 16,-19 7-7-16,9-14 4 0,10-3 3 16,0-3 2-16,0-1 1 0,0 0 2 15,0 0 0-15,17-22-5 0,-17 22 4 0,24-25-3 16,-7 6 2-16,20-25-9 0,-16 20 2 15,1-2-1-15,1 1 4 0,0-2 2 16,-4 2 4-16,14-15 9 0,-20 25 7 16,-4 1 20-16,-3 5 19 0,-4 3 3 15,0 4-8-15,-2 0-12 0,0 2-37 16,0 0-7-16,0 0 4 0,-27 19 1 16,7 3 6-16,20-22-4 0,-21 29 0 15,21-9 0-15,-18-1-4 0,18-1-1 0,-10 17-9 16,10-17-5-16,0 0-16 15,0-1-26-15,0-1-27 0,24-2-22 16,3 10-168-16,-10-13 109 0,2-3-57 0,1-4-130 16,0 2-212-16,24-6-861 15,-21 0 559-15,-1 0 203 0,0-22-27 0</inkml:trace>
  <inkml:trace contextRef="#ctx0" brushRef="#br0" timeOffset="58558.69">21438 2969 4238 0,'2'-6'184'0,"-2"3"136"0,0 0 84 0,0-2 343 0,0 2-528 15,0 2-72-15,0-1-59 0,0 2-21 16,0 0-11-16,0-1 56 0,0 1-53 16,0 0-5-16,0 0-9 0,0 0-10 15,0 0-12-15,0 0 4 0,0 0 6 0,0 0 29 16,0 0 9-16,0 22 17 16,0 6 43-16,0-7-81 0,0 4-11 0,0 4-4 15,0 3-5-15,0 1-6 0,0 41-3 16,-18 31-22-1,18-37-3-15,0-39-18 0,0-2-22 16,0-2-26-16,-12 19-138 0,12-25 77 16,0-4-20-16,0-1-28 0,0-3-44 15,0-3-42-15,0 2-519 0,0-9 161 16,0-1-85-16,0 0-202 0,0 0-105 16</inkml:trace>
  <inkml:trace contextRef="#ctx0" brushRef="#br0" timeOffset="59246.24">22099 3087 3199 0,'0'-2'33'0,"0"-1"74"0,0-4 394 0,0 3-105 0,0 2 17 0,0-3-69 16,0 4-89-16,0 1-100 0,0-2-22 15,0 2-79-15,0 0 3 0,0 0-1 16,0 0 2-16,0 0-4 0,0 0 14 15,0 0-42-15,0 0-6 0,0 0-2 16,0 0 5-16,0 0 22 0,0 0-26 16,0 0 2-16,0 0 0 0,0 0 5 0,0 0-2 15,0 0 20-15,0 0-28 0,0 0-3 16,0 0-4-16,0 0 6 0,0 0 10 16,0 0-7-16,0 0-11 15,0 0 4-15,0 0-10 0,0 0 11 16,0 0 14-16,0 21 72 15,-23-21-81-15,23 14-7 0,-16 6 4 16,1-20-5-16,15 18 4 0,-14-18 4 16,5 18 8-16,-7 1 20 0,-7 4 2 15,8-10-20-15,-20 15 24 16,16-11-26-16,-2-2-1 0,0 0 5 16,-1 1 4-16,-18 13 30 0,23-18-38 15,-43 29 21 1,57-39-45-16,2 0 5 15,1 1-11-15,0-2-20 0,0 0 24 32,37 0 22-32,-4 16-18 15,51 12-1 1,-38 3 0 0,59 17-23-1,-53-29-132 1,-3-4-116-16,-36-12 151 15,35 18-2328 1,-47-21 1917 0</inkml:trace>
  <inkml:trace contextRef="#ctx0" brushRef="#br0" timeOffset="59715.45">22519 3263 3715 0,'0'-15'201'0,"0"2"151"0,0 1 126 0,0-10 408 0,0 13-615 16,0 2-102-16,-19 3-76 0,19 0-30 15,0 3-20-15,-17 1 36 0,-1 0-24 16,7 0-2-16,-1 28-7 0,-2-28-4 15,0 31-14-15,-14 10 7 0,15-21-29 16,4 3-3-16,0-4-9 0,5 0-8 16,3 12-47-16,1-18 18 0,0-1-2 15,0-4 11-15,0 0 0 0,19-2 4 0,-2-2-12 16,-17-2 24-16,20-2 7 0,-8 0 4 16,1 0-1-16,1-20 1 0,13 0-1 15,-13 20 4-15,-1-26 10 0,-1 11 12 16,16-28 88-16,-21 30-52 15,-2 3 17-15,2-8 72 0,-4 12-90 16,-2 6-23-16,1-3-21 0,-2 3-11 16,0 0-5-16,2 0-1 0,-1 0 5 0,3 0 5 15,0 19-6-15,1-19-17 16,10 21-71-16,-7 6 22 0,0-13-17 16,3 2-13-16,-2 0-24 0,0 0-37 0,12 17-352 15,-10-18 49-15,1 0-139 0,-1-3-34 16,2 1-199-16,-2-5 47 0</inkml:trace>
  <inkml:trace contextRef="#ctx0" brushRef="#br0" timeOffset="61105.82">23300 2917 4461 0,'0'-4'164'0,"0"0"75"0,0 0 60 0,0 1 58 0,-17 0-75 15,17-1 112-15,0 4-305 0,0 0-57 16,0 0-27-16,0 0-10 0,0 0 23 15,0 0 82-15,0 0-24 0,0 26-8 16,0-26-10-16,0 29-4 0,21 15 58 16,-21-19-59-16,0 6-2 0,14 2-13 15,-14 1-7-15,0 1-14 0,9 36 1 16,-9-35-15-16,0-3-3 0,0-2-28 0,0-1-33 16,0-1-42-16,-20 16-193 0,20-24 133 15,-14-5-18-15,14-2-33 16,0-3-58-16,-12 2-458 0,12-11 260 0,-11-2-28 15,11 0 72-15,-11 0 77 0,4 0 180 16,-7-29 65-16,6-1 74 0,-1 12 37 16,2-3 3-16,-2-1 36 0,0 1 63 15,-6-22 340-15,6 24-41 0,1 2 80 16,-1 2 10-16,2 3-81 0,-5-6 99 16,8 13-397-16,0-1-43 0,2 4-39 15,1-1-23-15,1-1-14 0,0-3-10 16,18 4 11-16,-18-2-1 0,28-1 4 0,-7 0 0 15,4 2-2-15,34-13-9 16,-26 9 5-16,2 0-5 0,2-2 8 16,133-46-6-16,-142 46 2 15,-3 0 1-15,-4-2-1 0,-4 1 6 16,4-14-3-16,-5-9 32 16,-16 14 3-16,0 11-11 15,-22 2 7-15,22 1 4 0,-19-5 35 16,0 8-42-16,19 1-2 0,-15 0-9 15,15 1-4-15,-13 1-9 0,2 0 0 16,11 0 4-16,-11 0 10 0,6 20 4 0,-1-20 6 16,1 23 9-16,-8 10 48 0,7-14-37 15,1 6-1-15,-1 3-4 0,0 0 1 16,-7 33 24-16,8-30-43 0,0 0-6 16,1-2-8-16,1-1 0 0,0 0-5 15,0 21-4-15,3-29-4 0,0-1 2 16,0-4-3-16,0-2 1 0,0-4-3 15,16 2-6-15,-16-7 10 0,0-4 6 16,0 0 0-16,14 0-2 0,-2 0 1 16,-12-23-4-16,17 23 1 0,-6-24-5 15,0 10 1-15,1 2-1 0,13-13-1 16,-14 14 0-16,-1 11 2 0,-3-15-2 0,-2 15 0 16,1-6 1-16,-2 6-11 0,-3 0 10 15,-1 0 0-15,0 0 1 16,0 17 1-16,0-2 2 0,0-15 0 15,19 21-8-15,-19 1-11 0,14-12-8 16,-14 1-5-16,13-1 0 0,-13-2 13 16,31 4-5-16,-19-12 21 0,1 4 1 15,36-4-1-15,-33 0 3 16,4 0 5-16,-4-26-7 0,22 5 11 16,-23 21-6-16,-1-26 3 0,0 12 0 15,-1-1 1-15,-3 1 10 0,1-13 55 0,-9 16-14 16,0 3 1-16,-2 0-8 0,0 4-8 15,0 4-18-15,0-5-8 0,-25 5-15 16,25 0 1-16,-15 0 7 0,15 18 2 16,-18 2 6-16,0-20-16 0,18 25-4 15,-14-11 4-15,14 1-1 0,-7-1-3 16,7 13-14-16,0-14-7 0,0-1-7 16,22-2-20-16,-22 1-22 0,26-2-21 15,6 3-197-15,-16-7 78 0,3-4-120 16,3 0-218-16,1-1-200 0,23 0-1331 15,-25 0 1214-15</inkml:trace>
  <inkml:trace contextRef="#ctx0" brushRef="#br0" timeOffset="61572.47">24174 3267 4453 0,'0'-8'301'0,"0"3"-30"0,0 1 84 0,0-4-58 0,0 1-43 16,0-5 21-16,16 9-234 0,-16-3-12 15,0 3-13-15,12 1-4 0,0 2 18 0,-5 0-17 16,0 0 6-16,0 0 0 0,1 18 5 16,-1-18 3-16,8 23 32 0,-9 4-28 15,-1-9 0-15,-1 0-5 0,-2 1-2 16,-2 1-1-16,0 17 9 0,0-19-18 15,0-1-8-15,0-2-2 0,-18-3 0 16,18 5-3-16,0-12 6 0,0-1 11 16,-13-4 19-16,13 0 4 0,0 0-4 15,0 0-6-15,0 0-31 0,0-20-6 0,0 20 1 16,0-19 0-16,20 19-3 16,-6-42 5-16,-14 26 1 0,17-1 4 0,-4 0-5 15,-2 2-3-15,14-12-5 0,-13 17 9 16,-1 2 0-16,0 2-1 0,-2 2 1 15,1 2-2-15,14 2-5 16,-19 0 10-16,9 27 4 0,-8-27-5 16,-3 20 0-16,2-4-1 0,0-1-1 15,1 3-5-15,3 16-35 0,-6-17 2 16,2 0-22-16,-2-1-19 0,2-2-21 16,3 16-277-16,-6-21 171 15,1 0-672-15,0-6 186 0,-3-2-59 16,2 0-104-16,-2-1 53 0</inkml:trace>
  <inkml:trace contextRef="#ctx0" brushRef="#br0" timeOffset="63258.55">25273 3238 3073 0,'-40'6'260'0,"5"-6"814"0,24 0-677 15,-11 0 250-15,17 0-557 16,2 0-31-16,0 0 3 0,3 0-50 16,0 0-7-16,0 0 9 0,0 0 3 15,0 0 8-15,36 0 49 16,-36 0-68-16,45 0-3 0,-23 0-3 16,0 0 2-16,2-17-11 0,1 17-13 15,26 0-123-15,-27-11 18 0,1 11-65 16,-5 0-57-16,-2 0-76 0,-4-6-82 0,8 6-314 15,-18 0 465-15,-1 0 112 0,-3 0 10 16,0 0 22-16,0 0 45 0,0 0-40 16,0 0 68-16,0 0-34 0,-18 0-131 15,18 0-242-15</inkml:trace>
  <inkml:trace contextRef="#ctx0" brushRef="#br0" timeOffset="63779.83">25962 3127 3949 0,'1'-7'104'0,"-1"-1"144"0,0 0 158 16,0 2 59-16,0-4-74 0,-17-2 53 15,4-1-246 1,2 1-46-16,1 10-137 15,10 2-4-15,-12 0-6 0,5 0 0 16,-3 0 5-16,-12 22 18 0,-19 36 2 16,20-20-22-1,9-17-9-15,5-3 2 0,1-1-2 16,-1 17-12-16,7-20 2 0,0-1-10 0,0-3 0 16,0-2 1-16,0-1 4 0,22 0 4 15,-3-7 11-15,-19 0-5 0,29 0-7 16,-11 0 2-16,-2-21-10 0,22-1 2 15,-20 22 15-15,-1-28 7 0,-1 13 4 16,-3 2-1-16,3-16 51 0,-11 12-1 16,-3 4 20-16,0 0 17 0,0 1 21 15,-2 4 1-15,0-7 77 0,0 9-134 16,0 4-30-16,0 0-24 0,0 0-40 16,0 2 22-16,0 0 8 15,0 0-2-15,0 23 10 0,0-23-15 0,0 21-15 16,19-21-17-16,-19 27-21 0,17 2-104 15,4-14 67-15,-7-1-14 0,-1 3-13 16,0-2-40-16,32 27-624 16,-30-30 260-16,17 4-771 15</inkml:trace>
  <inkml:trace contextRef="#ctx0" brushRef="#br0" timeOffset="64231.75">26744 2884 4282 0,'0'-1'115'0,"0"-3"363"0,0 2 8 0,-9 1-362 15,9 1-64-15,0 0-10 0,0 0 92 16,0 0-29-16,0 0 16 16,0 15-1-16,0-15 3 0,0 18 129 15,-21 0-42-15,21-6-130 0,-19 2-18 16,5 2-14-16,-1 3-8 0,-2 0-12 16,-2 0-1-16,3 0-3 0,-2 2-9 15,-13 18 13-15,8-6-22 16,14-18-9-16,2-1-10 0,3-2 4 15,1 0-1-15,1 1-3 0,2-3 7 16,0 2-6-16,0 0 1 0,21 1-4 16,-21-1-6-16,31 1 0 0,12 10-13 15,-16-13 15-15,6 1-3 0,-1-2-3 16,3 1-12-16,-1-1-14 0,3 2-7 16,-2-3-12-16,-3 0-17 0,-1-1-12 0,28 12-259 15,-48-14 231-15,-5-2 1 16,-1-1-19-16,-5 0-47 0,0-2-77 15,0 0-901-15,0 0-1045 16</inkml:trace>
  <inkml:trace contextRef="#ctx0" brushRef="#br0" timeOffset="64927.99">27158 3105 4695 0,'-3'-11'7'0,"1"11"97"0,0-15 104 0,0 15 71 0,2-15 29 0,0 8 80 15,0 7-305-15,0 0-57 0,0-5-22 16,0 5-8-16,0-2 12 0,0 2 15 16,0 0 12-16,15 0 47 15,-15 0-69-15,21 19-3 0,-21-19 16 16,13 13 15-16,-1 8 49 15,-12 25 34-15,0-4-56 16,-19 5 3-16,-6 29 8 16,-48 27 37-1,73-91-88-15,-12 0-23 16,12-3 7-16,0-3 13 0,-5-2 10 0,5-1 6 16,0-3 29-16,0 0-58 15,0 0-19-15,19-22 5 0,-19 22 10 16,19-23-10-16,-5 23 7 0,2-30-9 15,4 12-6-15,3-4-4 0,28-30-24 16,1-3-3-16,-27 24 24 16,-1-2-3-16,-4 2 13 0,-4 2 7 15,-2 3 4-15,-5 4 12 0,-2 2 7 16,-5 4 7-16,0 4 5 0,-2 4-12 16,0 0 0-16,0 8-23 15,0 0-5-15,0 0-2 0,-23 0 6 0,23 21-3 16,-19 3 6-16,-2-8-2 0,5 1 6 15,7 3 1-15,-2 3-3 0,2-5-1 16,9 4-6-16,-7 0-13 0,7-1-13 16,0 4-21-16,0-5-26 0,32 24-169 15,1-4-159-15,-10-24 143 16,2 0-96-16,2-4-226 0,2-3-349 16,1-4-241-16</inkml:trace>
  <inkml:trace contextRef="#ctx0" brushRef="#br0" timeOffset="65416.16">28119 3003 4970 0,'1'0'90'0,"0"11"95"0,-1-11 88 0,2 0 47 0,0 0-51 16,-2 0 63-1,0 0-190-15,0 0-94 0,0 0-4 0,0 0-11 16,0 0-11-16,0 0-5 0,0 0-4 15,0 0 13-15,-17 0 14 0,17 27 2 16,-43-1 26-16,1 10-15 16,17-18-26-16,1 2-2 0,-22 18 16 15,3 0-1-15,11-3-1 16,19-18-21-16,2-1-2 0,-9 15 13 16,9-3-7-16,7-15-14 15,4 0 0-15,-2 1-4 0,2-3-5 16,0-1 3-16,0 1-1 0,30-3 3 15,-12 2-3-15,2 0-8 0,25 10-33 16,5 1-26-16,13 12-70 16,-46-23 67-1,13 8-148-15,-7-1-137 16,-5-7-135-16,-10-6 98 0,-1-2-331 16,2-2-239-16</inkml:trace>
  <inkml:trace contextRef="#ctx0" brushRef="#br0" timeOffset="65986.18">28611 3246 4846 0,'0'-12'120'0,"0"-3"108"0,0 5 43 0,-19-1 30 0,19 1-89 0,0 1-72 16,-23 1-55-16,23 4-37 0,-20 3-12 15,8 1 7-15,-19 0 83 0,12 0-56 16,2 19-15-16,-1-19-2 0,-1 27-9 0,3-12-10 16,-1 3-11-16,6 3-11 15,-1-2-4-15,5 0-6 0,4 1-4 0,2 13-17 16,1-8-9-16,0-16 19 16,25-2 6-16,-25-2 5 0,15-2 3 15,-15-3-2-15,20 0 3 0,-20 0-5 16,21 0 2-16,9-19-3 15,-20-1 5-15,1 20 19 0,0-23 21 16,-1 8 13-16,0 3 8 0,-2-1 2 16,5-6 44-16,-3 11-53 15,-9 0-54-15,1 8-7 0,-2-2-2 16,3 2-1-16,3 0 11 0,-1 0-4 16,5 24-1-16,2-24-9 0,2 23-5 0,2-6-14 15,2 0-25-15,0 2-27 0,1 1-45 16,1-3-49-16,-3 0-61 0,18 14-598 15,22-3-2687 1</inkml:trace>
  <inkml:trace contextRef="#ctx0" brushRef="#br0" timeOffset="76742.27">3552 2358 2789 0,'-12'7'0'0,"-15"2"49"0,13-6 20 0,2-1 30 0,0-1 36 15,1 2 57-15,-5-3 178 0,10 1-222 0,1-1-52 16,0 0 23-16,5 0 67 0,0 0-18 16,0 0 109-16,0 0-219 15,0 0 6-15,0 0 35 0,0 0 36 0,19 0 31 16,-3 0 97-16,-16-14-175 0,18 14-28 15,-4 0-7-15,-2-13 2 0,20-2 22 16,4-4-42-16,9-2-30 16,-23 10-3-16,3 0 0 0,-1 0 0 15,1 0-2-15,0 2-2 0,20-10-7 16,-25 10 4-16,0 5-5 0,-4-1-7 16,-2 1-2-16,-3-1-6 0,3 2 7 0,-10 1 17 15,-1 2-6-15,-1 0-18 0,-2 0-30 16,0 0-226-16,0 0-17 0,0 0-157 15,0 0-94-15,0 0-38 0,0 0-4 16,-15 15-637-16</inkml:trace>
  <inkml:trace contextRef="#ctx0" brushRef="#br0" timeOffset="78384.64">7633 2226 3238 0,'-7'-3'58'0,"0"1"104"0,-1 0 151 0,-5 0 660 0,6 0-520 0,0 2-116 15,-1 0-129-15,2 0-75 0,-1 0-62 16,-1 0 35-16,4 0-68 0,2 0-9 16,2 0-12-16,0 0 14 0,0 0 8 15,0 12 58-15,23-12-63 0,-23 0-12 0,19 0-4 16,-3 0-3-16,24 0 6 16,-15 0-17-16,2 0-1 0,1 0-2 0,5 0-1 15,0 0 0-15,30 0-2 0,-32 0 3 16,-4 0 0-16,-3 0-6 0,-4 0-20 15,-3 0-28-15,5 0-125 0,-15 0 57 16,-2 0-41-16,0 0-80 0,-2 0-159 16,-1 0-763-16,0 0 528 0,1 0 205 15,-1 0-117-15,1 0-85 0</inkml:trace>
  <inkml:trace contextRef="#ctx0" brushRef="#br0" timeOffset="79353.35">10199 2221 2800 0,'0'2'17'0,"0"3"56"0,0-4-3 0,0 2 65 0,0 2-16 0,0-3 114 16,0 3 229-16,0-4-223 15,0 0-16-15,17-1 7 0,-17 2 15 0,0-2 10 16,12 3 121-16,1-2-258 0,-13-1-23 16,16 1-7-16,-9 0 25 0,3 0-5 15,11 0 48-15,-9-1-98 0,-1 0-7 16,4 0-1-16,-1 0 3 0,22 0 5 16,-16 0-41-16,0-16-5 0,5 16-1 15,0 0-2-15,1 0-5 0,27-8 9 16,-25 8-4-16,-2 0-1 0,2-6-4 0,1 6-1 15,-1-7-1-15,28-2 6 0,-29 5-8 16,-1 0 0-16,-3-2 3 16,0 4-4-16,11-5 3 0,-23 5-3 0,-2 1 1 15,-2 1 0-15,-3-1-5 0,-2 1 3 16,1 0-21-16,-3 0 1 0,0 0-16 16,0 0-19-16,0 0-35 0,0 0-39 15,19 0-275-15,-19 0 76 0,0 0-163 16,24 13-123-16,-24-13-61 0,30 0-1009 15</inkml:trace>
  <inkml:trace contextRef="#ctx0" brushRef="#br0" timeOffset="80680.75">21852 3916 3296 0,'-8'3'127'0,"4"-1"118"0,0-2 120 15,4 0 61-15,-1 0 26 0,0 0 178 0,1 0-455 16,0 0-68-16,0 0-17 0,0 0-4 16,0 0 58-16,0 0-92 0,0 0-12 15,0 0-16-15,0 0 4 0,0 0-1 16,23 0 47-16,-23 0-42 0,28 0-8 15,-9-16-16-15,6 16-5 0,5 0-3 16,40-14-6-16,-29 2-6 0,-1 12-17 16,0-11-18-16,-3 11-13 0,34-6-90 15,-43 4 59-15,-3 2-22 0,-3 0-30 0,-6 0-39 16,-5 0-32-16,1 0-460 16,-9 0 202-16,-2 0-87 0,-1 0 22 0,0 0-195 15,0 0 41-15</inkml:trace>
  <inkml:trace contextRef="#ctx0" brushRef="#br0" timeOffset="81633.6">26647 3720 3605 0,'-17'6'127'0,"-2"-4"108"0,-12 4 570 15,8-1-212-15,13-2-423 16,3-2-46-16,3 1-16 0,1-1-16 15,0 1-21-15,1 0-28 0,2-2-12 0,0 0-17 16,0 0-6-16,0 0 6 0,25 0 11 16,9 0-7-16,-12 0-15 15,37-16-4-15,8 16 1 16,-4-11 2-16,-34 11 1 16,-2 0-2-16,-2 0-2 0,-2 0-4 15,15 0-29-15,-11 0-84 16,-16 0 20-16,-5 0-24 0,6 0-247 15,-6 0-308-15,-3 0 133 16,1 0-215-16,0 0-138 0,-1 0-139 0</inkml:trace>
  <inkml:trace contextRef="#ctx0" brushRef="#br0" timeOffset="82118.95">27602 4010 2775 0,'-13'2'53'0,"-1"-2"86"0,3 0 108 0,-4 0 546 0,10 0-454 0,2 0-81 16,1 0-120-16,2 0-42 0,0 0 20 15,0 0 12-15,0 0 47 0,23 0 22 16,-23 0-18-16,27 0-63 0,15 0-14 16,-15 0-77-16,6 0-10 0,4 0-5 15,4 0 3-15,1 0-8 0,48 0 2 16,-41 0-8-16,0-12 0 0,-1 12-19 15,-4 0-14-15,37 0-115 0,-47 0 13 16,-4-8-112-16,-5 8-202 0,-6-4-161 0,-4 0-248 16,-1-3-1054-16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4-10-27T14:15:48.47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10048 3432 2593 0,'0'0'8'0,"0"0"19"0,0 0-1 0,0 0 19 16,0-3-5-16,0 3-11 0,0 0-8 15,0-2-31-15,0 1 2 0,0-1 5 16,0 1 31-16,0-3 110 0,0 1-73 16,0-2 0-16,0 1 43 0,0-1-1 15,0-9 162-15,0 5-164 0,16 0 1 16,-16-1 30-16,0 1-20 0,13-1-2 15,-1-10 120-15,-12 9-134 0,10 2-13 16,-10-1-50-16,9 1-7 0,-4 3-18 0,6-7 19 16,-5 7-5-16,-3 1 18 0,3-2-3 15,-1 1 0-15,4-6 27 0,-6 6-52 16,3-1 0-16,-1 2-31 0,1-2 12 16,-1 1-9-16,7-2-2 0,-6 5 7 15,-1 0 23-15,-1 0 3 0,2 3 4 16,1-3 8-16,4 2 37 15,-3 1 34-15,-3 0-50 16,0 0-20-16,0 0-14 0,2 0 1 16,9-2 9-16,-8 0-10 0,-1 0 6 15,3-1-18-15,0 0 2 0,-1-1-8 16,9-3 8-16,-11 4 4 0,0 0-8 0,0 2-3 16,-1 1 8-16,5-1 20 0,-7 1-15 15,2 0-1-15,1 0-6 0,0 0-4 16,0 0 8-16,8 0 12 0,-6 0-6 15,0 0-9-15,0 0-8 0,1 12 1 16,-1-12-3-16,11 0 0 0,-11 0 5 16,0 0-8-16,0 0 14 0,1 0-4 15,9 0-12-15,-9 0 6 0,-1 0-6 16,1 0 17-16,1-14-12 0,-2 14 0 0,10 0-7 16,-12 0 15-16,2-10-11 15,-1 10 2-15,2 0 8 0,-3 0-8 16,8-7 13-16,-7 2-15 0,0 2 8 0,0-1-1 15,-1-1-6-15,10-3 16 0,-10 3-25 16,0-2 21-16,2 2-15 0,-1-1 9 16,-2 0 14-16,8-2-5 15,5-9-9-15,-7 9 8 16,-7 3-20-16,0 0 9 0,0 0-5 16,7-4 7-16,-4 4 3 0,-1-1-2 15,15-9-7-15,-13 10 5 16,-2-1 8-16,1-1-6 0,1 3-1 0,4-8-7 15,-9 8 7-15,1-1-3 0,3 1 6 16,-3 0-12-16,0 0 11 0,6-5-8 16,-6 5 7-16,0 0-2 0,0 1 2 15,-2 0 4-15,1-1-8 0,-1 3 9 16,-1 0-4-16,-2 1 14 0,0 0 12 16,0 0-5-16,0 0 31 0,0 0-28 15,0 0-4-15,0 0-9 0,0 0 0 16,0 0 2-16,0 0 24 0,0 0-20 15,0 0-5-15,0 0-2 0,0 0-3 16,0 0 4-16,0 0-2 0,0 0 0 16,0 0 9-16,0 0 4 0,0 0 0 0,0 0 26 15,0 0-28-15,0 0-3 16,0 0-3-16,0 0 1 0,0 0 11 0,0 0-21 16,0 0-3-16,0 12 0 0,0-12 4 15,0 0 0-15,0 10 4 0,0 2-12 16,0-6-1-16,0 1-1 0,0 0 0 15,0 10-5-15,0-13 0 16,0 0 6-16,14 4 3 0,-14-5 2 16,0-1-7-16,12 3 0 0,-12-1 7 15,8 4-1-15,-8-5-4 0,5 1 2 16,-1 0-2-16,0 1 1 0,1-1 6 0,8 5-2 16,-5-5-1-16,-1 0-1 0,0 0 7 15,1 1 2-15,2-1 4 0,9 2 15 16,-7-4-15-16,1 1-1 0,1-2-5 15,0-1 5-15,16 0 11 0,-19 0-10 16,5 0-6-16,-3 0-3 0,2 0 2 16,-4 0-5-16,13-17 5 0,-14 17-8 15,-1 0 3-15,-1 0-6 0,-3 0 3 16,0 0 1-16,3-9 2 0,-3 9-2 16,-1 0 0-16,-1 0 3 0,2 0 3 15,5 0 1-15,-4 0-4 0,3 0-1 16,0 0 4-16,2 0-1 0,2 0 2 0,14 0-3 15,-14 0-1-15,1 0-5 16,0-14 0-16,-1 14 2 0,-1 0-4 0,11 0 5 16,-16 0-4-16,1 0 4 0,-1 0-3 15,1 0 1-15,3 0 2 0,-6 0-2 16,1 0-2-16,-1 0 1 0,3 0 2 16,-2 0 0-16,7 0 9 0,-5 0-6 15,1 0 0-15,-3 0 1 0,3 0 4 16,1 0 5-16,9 0 20 0,24 0 9 31,-11 0-24-31,-5-14-10 16,-18 14-6-16,-1 0 3 0,-1 0 1 15,9 0 1-15,-7 0-4 0,-2 0-4 0,2 0 3 16,-3 0 1-16,6 0 4 0,-8 0-6 16,4 0 2-16,-2 0-1 0,-2 0-2 15,3 0 5-15,7 0 1 0,-6 0-5 16,-1 0-5-16,0 0 4 0,0 0-4 15,0 0 7-15,4 0-5 0,-5 0 2 16,1 0 0-16,-2 0 0 0,2 0 5 0,6 0-4 16,-6 10 2-16,-1-10-4 15,1 0 5-15,-1 7-5 0,2-7 4 0,-1 8 3 16,-1-6-3-16,-3 0-1 0,1 0-4 16,2 0 2-16,-2 1-2 0,6 3 4 15,-7-5 0-15,3 4 0 0,-2-1 0 16,0 2 4-16,4 0-1 0,3 7 14 15,-7-4-14-15,0 1 2 0,1 0 0 16,0 1 2-16,4 14 15 0,-6-13-16 16,-1 4-1-16,6 28 10 15,-6-29-16-15,-2-1-1 0,0 1-4 16,1 10-1-16,-1-3 0 16,2-4-3-16,0-12 5 0,-2-2-3 15,1-1-12-15,-1 0-15 0,2-3-22 0,-2 0-119 16,0 0 62-16,0 0-29 15,0 0-62-15,0 0-154 0,0 0-276 0,0 0-1315 16,-21 0 689-16</inkml:trace>
  <inkml:trace contextRef="#ctx0" brushRef="#br0" timeOffset="18701.64">15130 1376 3328 0,'-9'0'11'0,"0"0"116"0,0 0 202 0,5 0 146 0,-1 0 32 16,0 0 162-16,3 0-536 0,1 0-84 16,0 0-41-16,1 0-9 0,0 0 8 15,0 0 50-15,17 0-17 0,-17 0-9 16,30-18-16-16,-9 18-3 0,33 0 3 16,-23-14-8-16,5 14 0 0,2-11-8 15,0 11 4-15,0-12 0 0,35 4-4 16,-41 8-2-16,-3-6 3 0,-3 6 5 0,-3-5-10 15,-7 5-1-15,8-1-2 0,-17 1 5 16,-2 0 8-16,-2 0-4 0,-1 0 1 16,-2 0-14-16,0 0-34 0,0 0-46 15,0 0-106-15,0 0-187 0,0 0-1486 16,0 0 1250-16,0 0 69 16</inkml:trace>
  <inkml:trace contextRef="#ctx0" brushRef="#br0" timeOffset="19027.02">15366 1238 3082 0,'-15'0'44'0,"2"0"109"0,3 0 181 16,2 0 199-16,2-17 479 0,4 17-673 15,1 0-146-15,1 0-88 0,0-9-22 16,0 9 49-16,0 0-57 0,0 0-14 15,0 0-9-15,0 0-4 0,0 0-11 16,0 0 25-16,0 0-38 0,0 0-5 16,0 0 10-16,0 0 12 0,0 0 16 0,0 16 68 15,0 1-65-15,0-5-7 16,0 2-10-16,0 3-9 0,0 22-11 16,0-20-22-16,0 5-3 0,13 0 1 15,-4 118-205 1,-4-127 115-16,-5 0-10 0,2-1-17 15,-2-2-36-15,5 9-374 0,-3-15 66 16,2-2-133-16,0-1-54 0,2-3-141 16,-1 0-22-16</inkml:trace>
  <inkml:trace contextRef="#ctx0" brushRef="#br0" timeOffset="19337.18">15942 1354 5413 0,'0'0'27'16,"-18"0"67"-16,18 10 43 0,0-10 188 16,-14 0-226-16,14 0-45 0,0 0-56 15,0 0-25-15,0 0-44 0,24 0 40 16,-24-15-27-16,38 15-27 0,-13 0-23 15,4-13-8-15,40 0-82 0,-36 13 119 16,0-10 10-16,-1 10 20 0,-5-8 20 16,-3 5 6-16,17 0-11 0,-26 2 2 15,-2-1-13-15,-4 2-10 0,-3 0 12 0,1-2-146 16,-7 2-28-16,0 0-161 16,0 0-74-16,0-3-46 0,0 0-10 0,0-4-664 15</inkml:trace>
  <inkml:trace contextRef="#ctx0" brushRef="#br0" timeOffset="19694.88">16113 1174 3970 0,'-7'0'397'0,"2"0"96"0,1 0-3 16,2 0-104-16,-4 0 48 15,4 0-206-15,2 0-164 0,0 0-7 16,-1 0-21-16,1 0-10 0,0 0-6 16,0 0-6-16,0 0-6 0,0 0-5 15,0 0-3-15,0 0 29 16,0 0 48-16,0 16-37 0,0-16 10 16,0 23-11-16,0 10 26 0,0 13-45 15,0-19-15-15,0-1-1 16,0 0 2-16,0 5-4 0,0 0 3 0,0-3 1 15,21-1-4-15,-21-2 0 0,0 0-16 16,14-5-19-16,-14 14-93 16,10-13-62-16,-10-14 71 0,0-1-28 15,0-1-25-15,0-2-49 0,0-3-1525 16,0 0 604-16,0 0-131 16</inkml:trace>
  <inkml:trace contextRef="#ctx0" brushRef="#br0" timeOffset="20781.03">17361 1330 3089 0,'-20'3'0'0,"0"0"31"0,1-1 45 0,-12-2 596 0,15 0-185 15,4 0-26-15,3 0-142 0,1 0-104 16,2 0-119-16,2-13-25 0,4 13-51 16,0 0 9-16,0 0 0 0,0 0 18 15,0 0 43-15,23 0-44 16,-4-8 26-16,7 3-49 0,-11 5 6 0,0-4-2 15,4 1 4-15,0 0-3 0,31-3 13 16,-19 2-29-16,3 1-5 0,6-1 0 16,4 0-4-16,48-4-6 0,-44 5 1 15,1 0 0-15,1 1 3 0,-1 0-2 16,-3 0-2-16,34 0 4 0,-41 1-6 16,-6 0 4-16,-4 0-2 0,-4 1-6 15,-5-1 9-15,10-2 2 16,-8 0 10-16,-17 0 0 0,-5 3-12 15,0 0-13-15,0-1-33 16,0-5-360-16,0 3 121 0,0-3-709 16,-18 3 374-16,18 0 78 0,0 0 177 15</inkml:trace>
  <inkml:trace contextRef="#ctx0" brushRef="#br0" timeOffset="21053.49">17826 1144 4297 0,'-15'-11'1115'0,"15"9"-910"0,0 1-69 16,0 0-56-16,0 1-31 0,0 0-4 16,0 0 15-16,20 0 32 0,-20 0 0 15,41 0 64-15,1 0-59 16,-22 0-62-16,5 21-9 0,-1-21-4 15,0 14-5-15,39 2-8 16,-28 14-7-16,-21-19-6 16,-2 1-20-16,0 18-117 15,-10 5-190-15,-2-14 24 0,0-2-286 16,-36 5-322-16,10 0-289 0</inkml:trace>
  <inkml:trace contextRef="#ctx0" brushRef="#br0" timeOffset="22700.03">18866 1092 3387 0,'-13'0'47'0,"-9"0"316"0,13 0 6 0,4 0 57 0,-1 0-61 0,4 0-85 16,1 0-121-16,1 0-78 0,0 0-52 15,0 0 31-15,18 0 27 0,-18 0 0 16,38-12 22-16,-21 12-89 0,4-11-1 16,4 11-3-16,-1-12-1 0,4 6-3 15,26-7 1-15,-27 7-9 0,0-1-3 16,0 1 1-16,-2 0-2 0,0 1-5 15,19-4 1-15,-26 4-12 0,-3 2-6 16,-3 0-20-16,-4 1-1 0,2 0-82 16,-8 1 7-16,-2 0-90 0,0 1-137 0,0-1-175 15,0 0-58-15,-21-1-384 16,21 1 530-16,-17-3-98 0,17 4-117 0</inkml:trace>
  <inkml:trace contextRef="#ctx0" brushRef="#br0" timeOffset="23015.85">19026 899 3569 0,'-3'-1'168'0,"-4"-3"627"0,5 2-305 16,2 1-87-16,-1-1-127 15,0 2-71-15,1 0-94 0,0 0-19 0,0-1-63 16,0 1 5-16,0 0 1 0,0 0 11 15,0 0 19-15,0 0 88 0,0 0-71 16,0 16 123-16,0 5-151 31,14 73 248-31,-7-81-286 16,-7 1-5-16,0 17 2 0,0 0-8 16,7 0-6-16,-5-18 1 15,-1-1-1-15,3 1 0 0,0-2-7 16,3 8-78-16,-5-12 17 0,1 0-40 0,-1 0-38 15,0-3-56-15,-1 0-111 16,1-1-190-16,-2-1-390 0,1-1-245 0,-1 1-364 16</inkml:trace>
  <inkml:trace contextRef="#ctx0" brushRef="#br0" timeOffset="23962.69">16014 2004 3082 0,'-14'5'-9'0,"-2"0"43"0,2-2 76 16,-12 3 427-16,13-3-221 0,3 0-13 0,1 0-108 16,1-1-27-16,0 2 106 0,6-4-145 15,0 1 23-15,1-1-21 0,1 2 5 16,0-2-2-16,0 1 72 0,0-1-127 15,0 0-10-15,0 0-12 0,0 0-4 16,0 0-11-16,0 0-5 0,0 0-23 16,0 0 5-16,0 0 12 0,22 0 1 15,-1 0 10-15,-6 0-29 0,1 0 1 16,5 0-1-16,0 0 1 0,-1 0 1 0,24 0 9 16,-24 0-13-16,3 0-7 15,-1 0-1-15,-4-12-3 0,2 12 2 0,16 0-1 16,-23-9-1-16,-1 9 3 0,-4 0 5 15,-2 0 6-15,0-2 41 0,-4 2-15 16,-2 0 4-16,0 0-5 0,0 0-4 16,0 0-15-16,0 0-16 0,0 0-34 15,0 0-28-15,0 0-46 0,0 0-51 16,0 0-53-16,0 0-554 0,0 0 113 16,0 0-109-16,0 0-226 0,0 0-56 15</inkml:trace>
  <inkml:trace contextRef="#ctx0" brushRef="#br0" timeOffset="24297.29">16555 2008 4125 0,'-19'0'356'0,"19"0"16"0,-22 0 68 0,22 0-57 0,-14 0-69 0,14 0-124 16,-13 0-55-16,13-14-133 0,-5 14-8 16,5 0 0-16,0 0 1 0,0 0 4 15,20 0 8-15,-20 0-5 0,24-7 1 16,-9 7 3-16,3-5 0 16,43 0 2-16,-41 4-10 0,18-2 5 15,-22 1-2-15,2 1 0 0,-2 1 0 16,0-1 3-16,13-3-2 0,-7 2-8 15,-5 2-14-15,-13 0 4 16,-2 0-9-16,-1 0-9 0,-1 0-16 16,0 0-32-16,0 0-287 0,0 0 18 15,0 0-175-15,0 0-76 0,0 0-50 0,0 0 56 16,0 0-639-16</inkml:trace>
  <inkml:trace contextRef="#ctx0" brushRef="#br0" timeOffset="25051.2">17976 2005 2917 0,'-36'2'56'0,"15"0"66"0,-46 2 1110 0,47-4-842 0,3 2-123 16,3 0-75-16,2 0-31 0,3-1-48 16,4 0 31-16,2 2 47 15,1-3-44-15,2 0-95 16,0 0-27-16,0 0-17 0,0 0 6 15,0 0-3-15,0 0 3 0,0 0 6 16,0 0 15-16,0 0 5 0,18 0 50 16,-18 0-62-16,23 0-9 0,-4 0-5 15,64-17 0 1,19 2-12-16,-67 15-1 0,-1-10 1 0,0 10-5 16,32-11 3-16,-34 3-1 0,-3 8-1 15,52-17 2-15,-60 15 3 16,-4-1-2-16,-3 0 3 0,-2 1-3 15,3-1 5-15,-11 2-2 0,-2 0-11 16,-1 1-27-16,-1-1-313 16,0 1 61-16,0 0-208 0,0 0-937 15,0 0 569-15,0 0 132 0,-16 0 130 16</inkml:trace>
  <inkml:trace contextRef="#ctx0" brushRef="#br0" timeOffset="25345.82">18269 1827 3816 0,'-6'-2'309'0,"2"0"109"15,0 0 56-15,4 1-59 0,-2 0-134 16,2 1-26-16,0 0-231 0,0 0-20 16,0 0 29-16,0 0 25 0,24 0 89 15,-24 0-88-15,27 0-11 0,-9 0-4 16,2 0-2-16,2 0 0 0,24 16 34 0,-25-16-40 15,-1 17-5-15,0-17 1 16,-4 15-1-16,-2-5-5 0,6 11 28 0,-13-9-35 16,-2 30 17-16,-5-24-34 15,0 0 1-15,-21 3-8 0,21 1-21 16,-25 24-121-16,-6-21 22 0,14-1-41 16,0-2-35-16,3 0-101 0,1-3-161 15,3 11-847-15,-1-20 643 0,11-1 201 16,0-3-66-16,0-4-34 0</inkml:trace>
  <inkml:trace contextRef="#ctx0" brushRef="#br0" timeOffset="25694.06">18921 1938 5153 0,'-31'0'463'0,"24"0"-245"16,2 0-89-16,2 0-53 0,3 0-42 16,0 0-30-16,0 0-10 15,0 0 6-15,44 0 19 0,2-8 4 16,-18-1-12-16,5 9-4 0,1-7 4 15,1 4 5-15,0 0 0 0,1 0-2 16,-2 0 0-16,0 2-4 0,25-1-5 16,-12-1-16-16,-29 3 8 15,-6 0-7-15,-4 0-12 0,-3 0-63 16,-3 0-93-16,-2-1-163 0,0-2-351 16,0 0-292-16,0-2-275 0</inkml:trace>
  <inkml:trace contextRef="#ctx0" brushRef="#br0" timeOffset="25986.97">19125 1764 5589 0,'-8'-1'113'16,"2"-4"85"-16,-1 2 75 0,1-1 45 15,2-1-72-15,-1 1-63 0,3 1-66 16,0-1-51-16,1 2-23 0,1-1 18 15,0 0-21-15,0 3-25 0,0-1-6 16,0 1-9-16,0 0-1 0,0 0-1 16,0 0 6-16,0 18 10 0,0-18-1 15,0 25-2-15,0-6-2 0,0 1-6 16,0 4-4-16,15 1-1 0,-15 1-1 16,0 2-12-16,0-1-19 0,14 25-111 15,-14-6-190-15,10-26 66 16,-10-3-98-16,9-2-186 0,-6-1-372 15,5-6-236-15,-2-1-329 0</inkml:trace>
  <inkml:trace contextRef="#ctx0" brushRef="#br0" timeOffset="27020.28">20084 830 3089 0,'0'-4'325'0,"0"-2"560"0,-13 5-397 0,13-3-87 16,0 3-144-16,0 0-83 0,-10 1-24 15,10-1-107-15,0 1-25 0,0 0-5 16,0 0-4-16,0 0 97 0,0 0-25 0,-5 15 6 16,5-15-22-16,0 17-11 0,0-17-8 15,0 36 30-15,0-22-35 16,0 0-11-16,0 1 3 0,0 1 36 0,0 2 3 15,0 3 3-15,20 3 1 0,-20 32 13 16,17-25-45-16,-17 6-5 0,14 3-6 16,-14 1-1-16,16 6-8 0,-8 4 0 15,-1 4-1-15,1 6-7 0,-2 5-4 16,3 2-12-16,6 73-1 16,1-2 4-16,-9-73 0 0,-2-4-5 15,2-2 5-15,-3-3 2 0,1-2-9 16,-2-1-11-16,-2-4-30 0,-1 0-27 0,0 44-147 15,0-14-108 1,-20-49 97-16,20-5-79 0,0-4-197 0,-14-7-365 16,14-5-240-16,0-6-329 0</inkml:trace>
  <inkml:trace contextRef="#ctx0" brushRef="#br0" timeOffset="27790.86">20854 1439 2907 0,'-29'12'79'0,"15"-12"42"0,-1 0 59 0,3 0 156 0,-1 0 83 0,2 0-34 0,-6 0 235 15,8 0-428-15,2 0-19 0,-1 0-18 16,5 0 1-16,-7 0 88 0,7 0-162 15,1 0-31-15,1 0-15 0,1 0-14 16,0 0-8-16,0 0-10 0,0 0-4 0,0 0 3 16,0 0 3-16,26-15 2 15,-26 15 1-15,38 0-1 0,-20-12-5 0,0 12-1 16,5-10 3-16,0 10-2 0,24-13-4 16,-23 8 0-16,0 1 0 0,3 0-1 15,-2 2 1-15,-3-3-11 0,20 0-47 16,-25 0 12-16,-4 4-5 0,-2 0-2 15,-4-2-25-15,-2 1-45 0,-1-3-367 16,-4 3 70-16,0-3-98 0,0 1-3 16,0 1 13-16,-20-6-98 0,2 4 108 15,18 2-68-15</inkml:trace>
  <inkml:trace contextRef="#ctx0" brushRef="#br0" timeOffset="28176.21">20869 1240 4299 0,'0'-2'140'0,"0"-2"116"0,0 2 84 0,0-2 22 0,0 3-97 0,0-2-94 0,0 2-69 16,0 1-45-16,0-2-15 0,-13 2-5 16,13 0 46-16,0 0-8 15,0 0-38-15,0 0 16 0,0 0 8 16,0 0 4-16,0 18 59 0,0-2-30 16,0 8-54-16,0-9-9 15,0 18 15-15,14 4-29 16,-14-15-9-16,0-2-2 0,12 2-6 15,-12 2 4-15,8 20-4 0,0 1 5 16,-1-25-8-16,-7-1-26 0,3-1-27 16,-2-2-47-16,-1-2-48 0,0-3-44 15,0-1-56-15,0-1-73 0,0-3-154 16,0 1-1332-16</inkml:trace>
  <inkml:trace contextRef="#ctx0" brushRef="#br0" timeOffset="29566.23">21708 1354 3126 0,'-20'0'247'0,"4"0"161"0,1 0 61 0,1 0-5 0,2 0-156 15,3 0-100-15,0 0-70 0,4 0-25 16,0 0-13-16,0 0 98 15,5 0-16-15,0 0-109 16,0 0 58-16,0 0-80 0,0 0-7 0,0 0 3 16,0 0-31-1,22 0-9-15,-22-15 1 0,41 15 0 16,1-12-11-16,-17 2 1 0,0 10-1 16,2 0 1-16,-2-7 0 0,23 7-4 15,-11 0-10-15,-24 0 5 16,-2 0 8-16,-4 0-2 0,-4 0 5 15,-3 0 1-15,0 0 0 0,0 0 0 16,0 0-18-16,0 0-15 0,0 0-131 16,0 0-127-16,0 0 66 15,0 0-205-15,0 0-277 0,0 0-1558 16</inkml:trace>
  <inkml:trace contextRef="#ctx0" brushRef="#br0" timeOffset="30359.53">22513 1319 3384 0,'-12'0'109'0,"1"0"226"0,-1 0 59 0,2 0 90 0,-6 0 245 0,9 0-499 0,4 0-96 15,-1 0-71-15,0 0-20 0,2 0-18 16,2 0 3-16,0 0-16 0,0 0-8 16,0 0-2-16,0 0 8 0,0 0 52 15,17 0-2-15,-17 0-1 0,15 0-9 0,-15 0-18 16,28-17-17-16,14 17-8 16,-19 0-8-16,7 0 0 0,2 0 1 0,2-13-1 15,2 13 2-15,35 0 1 0,-35-7 0 16,-2 7 0-16,1 0 2 0,-3-5-7 15,25 4 7-15,-31 1-7 0,0-1 6 16,-2 0-2-16,-4 0-2 0,-2 1 3 16,11-2 1-16,-20 1 1 0,0 1 0 15,-5-1 3-15,0 1 4 0,-3 0-5 16,-1 0 0-16,0 0-16 0,0 0-18 16,0 0-27-16,0 0-47 0,0 0-220 15,0-2 30-15,0 0-120 0,0 1-133 16,-15 0-87-16,15-1 69 0,0-5-96 15,-14 4 164-15,14 0-58 0</inkml:trace>
  <inkml:trace contextRef="#ctx0" brushRef="#br0" timeOffset="30741.44">22857 1098 4252 0,'-1'-3'201'0,"0"0"139"0,0 0 60 16,-1 0 283-16,2-1-382 16,0 4-208-16,0-2-11 0,0 2-5 0,0 0 2 15,0 0-20-15,0 0-11 0,0 0-11 16,0 0 11-16,0 0 100 16,0 0-15-16,22 0-102 0,-22 16-15 15,25-16-5-15,-9 0-1 0,4 19-7 16,2-19 5-16,3 15-6 0,0-15 3 15,0 19 1-15,1-7-5 0,20 14 3 16,-7 0 0-16,-22-12-6 16,-4 1 3-16,-2 1 3 0,-4 0-1 15,0 17 11-15,-7-13-11 0,0-1-5 16,0 5-10-16,-28 0-32 0,28 1-48 0,-36-2-60 16,13 2-74-16,2-2-64 0,-1 0-61 15,1-3-99-15,-14 9-1111 16,11-8-880-16</inkml:trace>
  <inkml:trace contextRef="#ctx0" brushRef="#br0" timeOffset="31582.22">23861 1336 2114 0,'-2'0'175'0,"2"0"187"0,-1 0 73 15,-1 0-4-15,0 0-101 0,-1 0-111 16,1 0-45-16,1 0-18 0,-3 0 8 16,0 0 169-16,0 0-182 0,1 0-19 15,0 0-12-15,-1 0-14 0,1 0-17 0,-1 0-18 16,1 0-21-16,1 0-9 0,0 0-15 16,0 0 7-16,2 0-4 0,-1 0 11 15,1 0-31-15,0 0-4 0,0 0 6 16,-1 0 9-16,1 0 4 0,0 0-1 15,-1 0-5-15,1 0 5 0,0 0-1 16,0 0 3-16,0 0 50 16,0 0-4-16,0 0-51 0,0 0-2 15,0 0-6-15,0 0 9 0,0 0 0 16,0 0-10-16,16 0 13 0,-16 0 43 16,26-16 6-1,36 16-51-15,-22-8-23 16,-20 8 1-16,23-10 1 15,0 6-7-15,-21 4-4 0,-3-4-2 16,0 4 1-16,11 0-7 16,-11 0 11-1,-7 0-10-15,-12 0-63 16,0 0-3-16,0 0-219 0,0 0-8 16,0 0-296-16,0 0-295 0,0 0-308 15</inkml:trace>
  <inkml:trace contextRef="#ctx0" brushRef="#br0" timeOffset="53939.35">7076 3376 2732 0,'-7'1'61'0,"2"0"-23"0,2 0 21 0,1-1-15 0,-1 0 28 16,1 0 29-16,0 0 187 0,1 0-145 16,1 0 5-16,0 0-30 0,0 0-25 0,0 0 32 15,0 0-66 1,0-13-36-16,0 13 10 0,0-13 1 15,0 13 13-15,0-9 24 0,0 9-8 0,13-23 113 16,-13 15-96-16,0-3 11 0,10 3-20 16,-10-4 16-16,9 1-10 0,0-8 39 15,-5 9-77-15,1 2 6 0,-1-1-11 16,10-14 24-16,-9 17-55 16,2-1-2-16,4-3 13 0,-6 6-1 15,0 0-1-15,0 0-5 0,3 1 13 16,1-3 45-16,-1 2 18 15,0 2-32-15,-2 2-26 0,-2 0 6 16,2 0-1-16,-1 0-8 0,2 0-9 16,8 0-3-16,-8 0-7 0,0 0 0 0,4 0 3 15,-3 0 10-15,0 0-8 0,9 0 0 16,-9 0-8-16,16 0 8 16,-18 0-8-16,2 0 4 0,-1 0 0 15,3 0-3-15,7 0 18 0,-7 0-19 16,0 14 4-16,1-14-8 0,0 0 2 15,10 0 9-15,0 8-8 16,-12-8 4-16,21 0 7 16,-12 0 4-16,-9 0-9 0,1 0-2 0,-1 0-7 15,0 0 1-15,2 0 2 16,11-18 0-16,-11 18 2 0,25-36 1 16,-26 36-1-16,-1-18-4 0,3 18 0 15,-2-17-2-15,0 9 5 0,11-3-4 16,-14 6 9-16,3 0-7 0,-2 1 1 15,1 0-3-15,6-2 7 0,-7 2 1 16,0 0 3-16,-1 0-8 0,1 0-1 16,0 1 0-16,7-4-8 0,-8 4 4 15,-2 0 0-15,1 0 7 0,-3 1 5 16,1 0 2-16,1-1-4 0,0 1-4 0,-3 0-1 16,-1 2 1-16,1-1-1 15,1-2 5-15,-2 2 5 0,0-1 6 16,-1 1-1-16,1 1 14 0,0-1 60 15,-1 1-68-15,0 0-11 0,0 0 12 16,0 0-15-16,0 0 0 0,0 0 0 16,0 0-4-16,0 0 13 0,0 0-10 15,0 0 8-15,0 0-9 0,0 0 2 16,0 0-3-16,0 0 1 0,0 0-3 16,0 0 5-16,0 0-1 0,0 0-3 15,0 0 1-15,0 0 13 0,0 0-2 16,0 14 1-16,0-14-6 0,0 0 5 0,20 9 11 15,-20 0-8-15,0-9 0 16,19 8-8-16,-19-8-3 0,15 9-1 0,2-1-1 16,-7-4 3-16,-1-1-2 0,1 0-4 15,2 1 3-15,-2 1-6 0,12 1 5 16,-11-4-2-16,0 2 0 0,1-2 2 16,-1 2 0-16,1-2 1 0,12 6 7 15,-11-4-9-15,-1-1 1 0,3 0-3 16,-3-1 0-16,15 5 0 0,-15-4 4 15,0-2-1-15,1 2 0 0,-2 0-1 16,1-2-3-16,7 3 0 0,-7-2 4 0,-2-2 2 16,0 2 1-16,3-1 2 15,-3-1-3-15,15 0 3 0,-13 0-8 0,2 0 3 16,-1 0 3-16,0 0-6 0,14 0 6 16,-14 0-11-16,-1 0 10 0,-1 0-3 15,-2 0 1-15,0 0 5 0,4 0-1 16,-7 0-1-16,-1 0 1 0,1 0 1 15,1 0-3-15,3 0-6 0,8 0 7 16,-8 0-4-16,-1 0 3 0,2 12-4 16,-1-12 4-16,9 4 8 0,-8-4-4 15,-1 6-2-15,-1-3 3 0,3 0-3 16,-3 0 2-16,9 3 4 0,-11-3-10 0,-1-2 2 16,2 4 0-16,-3-2 3 15,3 0-1-15,4 4 8 0,-7 0-12 0,1-1 5 16,2 2-2-16,-3-2 3 0,4 7 15 15,-5-5-18-15,-1-1 3 0,0 0-1 16,2-1-2-16,-3 3 4 0,3 6 4 16,-3-7-11-16,1-1 0 0,-3 1-3 15,2 2-8-15,-2 5-46 0,0-7-53 16,0 1-93-16,0-3-237 0,0 2-273 16,0-1-339-16,-23 3-1676 0</inkml:trace>
  <inkml:trace contextRef="#ctx0" brushRef="#br0" timeOffset="67053.17">5899 4629 3226 0,'0'-1'-15'0,"-10"1"3"0,-1-2 141 0,11-4 104 0,-5 3 146 16,5 1 6-16,0-2-66 0,0 2 1 0,0-1-277 15,0 1-15-15,0 2 30 16,0 0 46-16,0 0 15 0,0 0 107 0,0 0-139 16,0 0-6-16,0 0 4 0,0 0 5 15,0 0-7-15,0 0 69 0,16 0-93 16,-16 0-7-16,13 16-3 0,-13-16-6 16,19 10 55-16,-14 7-44 0,5-7-5 15,-3 3-4-15,2 3-2 0,23 34 60 16,-19-31-71-16,-1 2-5 15,13 14 26-15,-15-18-31 0,3-1 7 16,-3 0 3-16,3-3-1 0,10 11 21 16,-14-16-30-16,1 1 5 0,-2-3 3 0,-1 0 10 15,15-1 101 1,-14-5-93-16,1 0-2 0,15-20 20 0,-8 20-49 16,5-36-7-16,3 10-5 0,7-7 1 15,49-54-2-15,-32 37-9 0,8-6-6 16,7-1-10-16,8 0-11 0,2-4-4 15,75-45-45-15,-76 57 37 0,-6 8-4 16,-6 6-17-16,-11 6-27 0,-10 7-20 16,12-7-146-16,-36 21 140 0,-5 5-16 15,-6 0-67-15,-3 3-191 0,-1 0-244 16,0 0-1067-16,0 0 708 0,-24 0 318 0</inkml:trace>
  <inkml:trace contextRef="#ctx0" brushRef="#br0" timeOffset="87017.49">10625 7109 3178 0,'0'0'12'0,"0"-10"15"0,0 10 52 0,0 0 88 0,-22-10 100 0,22 5 308 16,-20 0-363-16,20 3-90 0,0-3-47 16,-14 2-32-16,14 3 25 0,0-2-29 15,0 2-3-15,0 0-4 0,0 0 6 16,0 0-3-16,0 0 106 0,0 0-50 15,-7 0 22-15,7 18-15 0,-8-18-12 16,0 19-8-16,-8 12 44 0,5-11-71 16,-3 3 0-16,1 2-16 0,-2 1-6 15,-13 31 0-15,13-27-22 0,0 0 0 16,3 2 2-16,0-3-5 0,0-1 0 0,-6 27-5 16,9-30 0-16,2 1-1 0,2-6 0 15,0 2 4-15,-5 28-27 16,7-36-1-16,0 6-74 0,2-16 10 15,1 0-49-15,0-1-53 0,0-3-99 16,-1 3-137-16,0-3-619 0,-2 0 415 16,-1 0-34-16,-2 0 19 0</inkml:trace>
  <inkml:trace contextRef="#ctx0" brushRef="#br0" timeOffset="87451.24">10169 7494 2993 0,'0'0'0'15,"-4"0"10"-15,3 0 6 16,-3 0 203-16,4 0-90 0,-2 0-16 16,2-12 475-1,-1 12-428-15,1 0 4 0,0 0 19 16,0 0-14-16,0 0 73 0,0 0-178 15,0 0-23-15,0 0 14 0,0 0 19 16,0 0 135-16,0 17-119 0,0-17-14 0,0 16-19 16,0-4 10-16,19 2-15 0,-2 13 35 15,-17-10-75-15,18-2-1 0,-18 1-12 16,18-2 5-16,-10-1 3 0,9 11-1 16,-10-14-1-16,0-2 13 0,1-2 2 15,-2 0 2-15,5 0 19 0,-7-5-28 16,2-1 2-16,-1 0-3 0,-1 0 2 15,2 0-3-15,11 0-5 0,-8-19-7 16,4 19 2-16,2-19-2 0,0 19-11 0,4-26-29 16,18-3-159-16,-19 12 35 0,1 4-63 15,0-2-95-15,-4 2-137 16,14-9-636-16,-17 13 551 0,-2 2-74 0,-2 0-10 16</inkml:trace>
  <inkml:trace contextRef="#ctx0" brushRef="#br0" timeOffset="88704.31">11093 7232 3431 0,'-17'0'-14'0,"3"0"-19"0,-1 0 55 0,5-18 170 0,0 18 148 0,-1 0 321 16,6-14-519-16,5 14-109 0,-3 0-42 16,3 0 11-16,0-8 142 0,0 8-17 15,0-4 22-15,21 0-4 0,-21 0-8 0,16-1-39 16,2-7 57-16,-18 8-102 0,17-1 2 15,-17 1-24-15,15 1-10 0,-15 0-6 16,10 2 3-16,-7 1 0 0,-3 0 14 16,6 0 3-16,-4 0 8 0,0 0 7 15,5 0 40-15,-3 22-54 0,2-22-6 16,-3 26-13-16,1-11 3 0,0 22-6 16,-3-19-11-16,-1 2-3 0,0-1 3 15,0-2 0-15,0-2-2 0,0 13-6 16,0-17 6-16,0-2-1 0,0-3-1 15,0 0 3-15,0-1-2 0,0-2 7 0,0-3 2 16,0 0 2-16,0 0 0 0,0 0-1 16,0 0 1-16,19-25-11 0,-19 25-1 15,14-26-2-15,-4 6-1 0,4 1 1 16,14-21 3-16,-14 21-3 0,1 4 4 16,-5 3-7-16,1-1 7 0,6 4-4 15,-11 9 3-15,-2-3-5 0,0 3 2 16,2 0 2-16,-2 0 1 0,2 0-2 15,-1 0 2-15,-2 0 4 0,2 18 1 16,3-18-4-16,-3 15-2 0,10 3-2 16,-7-18 2-16,2 19-2 0,-3-10-2 15,1-9-10-15,12 13-14 0,-12-5 16 0,1-8 9 16,2 0-1-16,-1 0 5 0,0 0 1 16,14-29 2-16,-12 29-4 0,0-28-1 15,0 10 2-15,2-2-4 0,9-17 7 16,-13 16-3-16,-3 0 4 0,2 3-6 15,-2 0 5-15,-2 1 7 0,0-8 43 16,-4 14-15-16,0 7-1 0,-1 0-8 16,0 4-11-16,0 0-12 0,0 0-9 15,0 0 4-15,-25 22-2 0,25-22 2 0,-18 22 0 16,-1 6-3-16,19-14 2 16,-16 0-2-16,16 1-3 0,0-2 0 0,-8 0-13 15,8 9-45-15,0-11 16 0,0-2 0 16,21-1 1-16,-21-2 0 0,22-3-2 15,9-2-52-15,-13-1 40 0,3 0-3 16,5-20-8-16,0 20 7 0,35-25-83 16,-32-4 79-16,4 12-4 0,-3-2 10 15,-1 3 17 1,78-66 24-16,-98 68 71 0,0 1 19 16,-4 3 39-16,-3 0 11 0,-2-11 79 15,-21-14 36 1,21 28-200-16,-36-6 55 15,16 13-76-15,9 0-2 0,0 0-5 16,-12 25 4-16,13-25-9 0,0 22 0 16,1-22 1-16,1 29-3 0,2-17-2 15,0 13-19-15,6-12-7 0,0-3-10 16,-2-2-11-16,2-8 2 0,0 11-22 16,0-4 47-16,20-7 4 0,-20 0-2 15,17 0 3-15,-17 0 1 0,43-18-3 16,-27 0 13-16,2 18 6 0,-4-21-2 15,1 21 9-15,-4-19 20 0,5 4 89 16,-11 15-29-16,-1-10 6 0,-3 10-6 16,0-7 9-16,-1 2 61 0,0 5-98 0,0 0-18 15,0 0-21-15,0 0-7 0,0 0-17 16,0 0-9-16,0 0 9 0,0 0 6 16,0 17 5-16,0-17-6 0,0 18 0 15,0 4-5-15,17-7 6 0,-17 1 0 16,0 1 0-16,17 1 3 0,-3 41 6 15,-14-37-10-15,9 21 1 16,-9-20-6-16,0-2-3 0,0 2-13 16,0-1-15-16,0 27-67 0,-27-25 40 0,27-1-14 15,-23 0-6-15,8-3-20 16,-1-1-20-16,-14 9-227 0,15-16 54 16,-1-5-163-16,-1-2-106 0,3-4-78 0,3-1-42 15,-6 0-657-15</inkml:trace>
  <inkml:trace contextRef="#ctx0" brushRef="#br0" timeOffset="89438.59">12610 6909 3595 0,'0'-11'66'0,"-24"1"152"0,24 1 173 0,-30-1 31 0,12 4-76 16,-11-3-12-16,15 8-250 0,0 1-5 15,3 0 2-15,-3 0-2 0,4 0-29 16,-11 26 33-16,10-1-56 0,1-9-3 16,3 2-13-16,-3 0-4 0,-3 17 2 15,9-17-5-15,-2-3-5 0,4-1 1 16,2 0-7-16,0-3 6 0,0 5 1 0,0-10-2 15,0-5-3-15,18 2 2 0,-18-3 0 16,0 0 8-16,19-17 2 0,-1 17-5 16,-5-23 3-16,3 23-3 0,0-30-4 15,20-3 5-15,-19 21 13 0,-1-3 25 16,-3 3 15-16,-3 3 11 0,-3 9-6 16,-3-10 15-16,-2 10-65 0,-2 0-2 15,2 0-4-15,-2 0 2 0,2 0 1 16,1 22 1-16,3-22-6 0,-1 19-3 15,4-19-5-15,0 17-3 0,16 1-24 16,-12-18 10-16,1 12-5 0,1-12 2 16,1 0 2-16,5 0 0 0,12 0-5 0,-17 0 19 15,0-17 5-15,1 17 1 16,-1-21 9-16,-2 21-6 0,8-46-2 0,-13 27-1 16,0-2 0-16,-2-4 0 0,0-1 2 15,4-34-3-15,-4 30 8 0,-5-2 10 16,0 3 14-16,-2 0 17 0,0 4 12 15,0-15 58-15,0 23-66 0,0 5-8 16,-22 1-8-16,22 2-10 0,0 3-10 16,-11 0-23-16,11 5 1 0,0 1 1 15,0 0 2-15,0 0 6 0,0 20 0 16,0-20 1-16,0 24-1 0,0-8-1 0,0 3 2 16,0 4 2-16,17 25 7 15,-3-21-9-15,-14 1-2 0,15 0-5 0,-15 0-13 16,19 1-19-16,-2 26-101 0,-9-28 36 15,-4-1-30-15,1 1-42 0,-1-2-98 16,-4 15-513-16,0-22 288 0,0 0 75 16,-21-4 86-16,21-2 65 0,-17-4 115 15,-1-3-212-15,18-5-126 0,-18 0-90 16</inkml:trace>
  <inkml:trace contextRef="#ctx0" brushRef="#br0" timeOffset="89765.5">12856 6911 3342 0,'0'-13'130'0,"0"1"135"0,0 5 140 0,0-1 54 0,0 4-46 0,0-2 81 16,0 6-400-16,0-1-73 0,0 1-16 0,0 0-8 16,0-1 11-16,17-2 30 0,-17 0-23 15,23-2-2-15,-6-1-8 0,3-1 0 16,25-9-13-16,-18 6 8 0,-2-2-6 16,4 1 9-16,48-21-6 15,-57 24 2-15,2 0 2 0,-4 2-1 0,9-5 32 16,-18 7 43-16,-2 3 42 15,-1-2 24-15,-3 3-5 0,-1 0 54 16,-2 0-136-16,0 0-13 0,0 0-19 0,0 0-11 16,0 0 3-16,0 0 38 0,0 15-20 15,0-15-7-15,0 13-16 0,0-13-3 16,0 19-3-16,20 6 2 0,-20-12-4 16,0 2-3-16,15 1-10 0,-15-3-17 15,0 4-30-15,15 15-159 0,-7-16 57 16,-8-3-63-16,0-1-95 0,5-2-170 15,-5 7-791-15,0-15 673 0,0 0-95 16,0-2 104-16</inkml:trace>
  <inkml:trace contextRef="#ctx0" brushRef="#br0" timeOffset="89921.98">13252 6568 4070 0,'-11'-14'51'16,"4"3"153"-16,-7 0 416 0,14 4-338 15,-8 3-125-15,6 1-112 0,2 2-116 16,0 0-112-16,0 1-471 0,0 0 247 16,0 0 3-16,0-3 70 0,0 3-36 15,0-4-803-15</inkml:trace>
  <inkml:trace contextRef="#ctx0" brushRef="#br0" timeOffset="90293.82">13275 6698 3561 0,'0'9'705'0,"20"-6"-204"16,-20-3 13-16,18 3-159 0,-18 0-84 16,24 1-90-16,8 7 11 0,-16-6-122 0,1 1-16 15,0 2-8-15,-2 1-1 16,-1-1-8-16,15 10 29 0,-16-9-45 15,-2 3-9-15,1-1 5 0,-3 3-2 0,5 14 13 16,-10-18-19-16,0 5-6 0,-2-3-1 16,-1 1-4-16,-1-5 2 0,2 7 0 15,-2-9 6-15,2-2 6 0,0-2 17 16,-2-2 15-16,2 0 13 0,3 0 31 16,-3 0-69-16,5-22-17 0,2 22-2 15,2-25-4-15,18-13-13 0,-10 14-16 16,-2-2-11-16,4-4-13 0,-3 1-6 15,1 1-2-15,13-22-105 0,-20 28 45 16,1 4-44-16,-3 2-74 0,-2 3-155 16,7-6-847-16,-10 11 508 0,2-1-139 0,0 2 153 15</inkml:trace>
  <inkml:trace contextRef="#ctx0" brushRef="#br0" timeOffset="90619.68">13909 6757 3530 0,'-19'9'18'0,"19"0"311"0,-18-9 22 16,18 0 8-16,0 0-105 0,0 0-78 0,0 0-126 15,0-21-48-15,27 1-2 16,-27 20 8-16,25-28 13 0,-25 12 20 16,25-2 36-16,-3-20 160 0,-22 20-80 0,16-1 11 15,-16 3 3-15,8 1 0 0,-8-9 105 16,0 18-168-16,0-1-25 0,0 3-28 15,0 4-21-15,0 0-12 0,-20 0 27 16,20 28-15-16,-22-28 1 0,22 35-7 16,-25-12-6-16,14 2-9 0,-10 29-14 15,21-28-2-15,-10 0-8 0,10-4-16 16,0-1-15-16,31 11-78 0,-31-18 64 16,34-3 9-16,-10-3-1 0,3-4-20 0,1-1-22 15,37-3-180-15,-31 0 67 16,1-21-123-16,3 21-205 0,-2-25-165 0,-1 9-336 15</inkml:trace>
  <inkml:trace contextRef="#ctx0" brushRef="#br0" timeOffset="98565.3">20319 6534 2980 0,'0'-11'-13'0,"0"-15"94"0,0 17-25 16,0 0 24-16,0 2-6 0,0-1-13 16,0-6 81-16,0 6-89 0,-15 1 13 15,15 0 45-15,0-1 33 0,0-3 222 16,0 6-164-16,0 1 19 0,0 1 6 16,0 0-24-16,0 2-52 0,-8 1 18 15,8 0-147-15,-9 0-7 0,1 0-15 16,-3 0 10-16,-17 23 58 0,11-3-29 15,-2-3 3-15,-2 0-4 0,1 5 6 16,-2-3 4-16,-16 27 19 0,21-24-55 0,2 1-2 16,2-2-10-16,4-2 0 15,1-1 6-15,4 8 6 0,4-13-2 0,0-3-4 16,0-3 2-16,21-3-3 0,6-1 2 16,6-3-1-16,7 0 6 15,-20-23-5-15,2 23-3 0,-2-19 0 16,-2 19 4-16,2-24 1 0,11-4 26 15,-18 12-18-15,-3-2 3 0,-1 1 2 16,-2-2 7-16,2-18 55 0,-5 19-45 16,0 3 0-16,-1 1-5 0,-2 3 4 15,-1 3 3-15,0-5 12 0,0 11-40 16,0-1-9-16,0 1-2 0,0 2-4 16,0 0-4-16,0 0-21 0,0 0 19 15,0 0 11-15,0 15 0 0,0-15-2 16,0 15 3-16,17-15-1 0,-1 32-1 15,-16-19-1-15,20 1 1 0,-7 1-1 16,1-1 1-16,0-1-16 0,17 12-56 16,-15-13 8-16,1 0-8 0,0-3-19 15,0-2-33-15,17 3-241 0,-17-6 55 16,1-3-158-16,-1-1-74 0,1 0-72 16,-1 0-225-16,13-23-656 0</inkml:trace>
  <inkml:trace contextRef="#ctx0" brushRef="#br0" timeOffset="99579.24">20980 6328 3086 0,'3'-5'18'0,"-2"-1"53"0,-1 0-11 0,1 2 7 15,-1-1 7-15,0-5 35 0,0 3-46 16,0 1 55-16,0 1 35 0,0-2 44 16,0 1 55-16,-15-3 172 0,15 4-219 15,0 0-9-15,0 5 0 0,0-2-15 16,-7 2 56-16,7 0-178 0,-5 0-31 15,0 0-5-15,0 0 1 0,-2 20 11 16,-10 1 56-16,6-21-48 0,-2 26-9 0,-1-11-6 16,1 3-7-16,1-2-3 0,-4 19 1 15,10-17-12-15,-1 1-3 0,5-1 3 16,1 2-3-16,1 15-1 0,0-19-1 16,0 1-1-16,0-6-4 0,25 1-4 15,-25-2-6-15,20 2-21 0,4-10 19 16,-8-1-5-16,1-1 1 0,0 0-7 15,3 0-1-15,19-21-25 0,-19 21 20 16,0-14-7-16,-2 14-10 0,-4-13-10 16,9-2-97-16,-13 15 41 0,-4-9-69 15,-1 9-85-15,-2-9-127 0,-1 9-105 16,3-7-490-16,-2-1 335 0,-3 6 38 0</inkml:trace>
  <inkml:trace contextRef="#ctx0" brushRef="#br0" timeOffset="100829.88">21892 5972 3070 0,'0'-1'0'0,"10"0"74"0,-10 0-25 0,2-1 37 15,0 2-3-15,-2 0 5 0,0 0 8 16,1 0 36-16,-1 0-44 0,0 0 0 15,0 0 25-15,0-1 13 0,0 1 88 0,0 0-133 16,0 0-6-16,0 0 47 16,0 0 53-16,0 0 28 0,0 20 150 0,0-20-228 15,-19 23-35-15,19-10-9 0,-16 1-3 16,3 5-19-16,-13 18 43 0,9-18-62 16,1 4-2-16,-2-5-9 0,3 2-7 15,-15 15 18-15,17-19-18 0,1 0 2 16,3-2-6-16,-1-2 2 0,3-2-6 15,-2 3 2-15,5-9-7 0,2 1 1 16,1-2 2-16,0-3 0 0,0 0-2 16,1 3 13-16,0 1 16 15,0 0 0 1,15 16 13-16,28-6-31 16,-28-10-18-16,3 1-3 0,22 2 2 0,-15-1-2 15,3-1-3-15,3 0 2 16,55 10-32-1,92 6-217 1,-165-21 205-16,7 0-96 0,-15 0 48 16,3 0-16-16,-5 0-40 0,-1 0-101 15,1 0-534-15,-2 0 329 0,-1 0 60 16,0 0 99-16,0-15 97 0,0 15-1164 16</inkml:trace>
  <inkml:trace contextRef="#ctx0" brushRef="#br0" timeOffset="101554.42">22420 5935 3319 0,'0'-20'537'0,"0"9"-66"0,0 2 50 0,0-8 176 0,-19 12-502 0,19-2 2 16,0 2-96-16,-11 5-79 15,11 0-5-15,0 0-2 0,0 0-7 16,0 0 37-16,0 0-5 0,0 0 17 15,0 18 0-15,0-18-8 0,0 18 2 16,0-5-7-16,0-1-7 0,0 2-6 16,0 3-14-16,0-1-6 0,0 18-3 15,0-1-2-15,11-16-2 16,-11 14 4-16,10-5-8 16,-1-8 1-16,-2-10 1 0,-4-2-2 15,0-1-2-15,-2-2 2 0,3-1 2 16,-4-2 4-16,0 1 4 0,2-1 0 15,-2 0 23-15,2 0 12 16,-1 0-26-16,1 0-12 0,3-19-10 16,-1 19 1-16,2-17-5 0,0 4 3 15,3 0-1-15,2-2 1 0,-2 0 3 16,14-12-4-16,-2 4-2 16,-13 15 2-16,0 3-2 0,0-1 1 15,0 3 1-15,-1 0 0 0,0 3 4 16,1 0-5-16,0 0 0 0,0 0-2 0,2 0 0 15,0 0-2-15,9 0-5 0,-9 21 9 16,-1-21 2-16,-2 16-2 0,-1-16-2 16,-1 18 5-16,-2-7 3 0,-2-2 0 15,-1 4 6-15,0 22 3 16,-19-22-7-16,19-1 0 0,-26 1-3 16,11 0 3-16,-5 2 0 0,-23 11 5 15,-3-2-2-15,26-14 0 16,1-3-1-16,1-2-6 0,4-3 0 0,-7-2-49 15,12 0-48-15,6-25 34 16,2 25-20-16,1-25-21 0,0 25-51 16,0-30-71-16,0 14-125 0,0 1-260 15,0 1-318-15</inkml:trace>
  <inkml:trace contextRef="#ctx0" brushRef="#br0" timeOffset="101925.96">23003 5869 3895 0,'0'-10'205'0,"0"-1"106"0,-21-15 758 15,21 21-858-15,0-1-78 0,-17 4-57 16,17 2-33-16,-13 0-13 0,13 0 16 15,-17 0 17-15,6 19 12 0,-1-19 1 16,-9 42 50-16,11-24-82 0,-2 1-8 16,3 1-14-16,1-1-7 0,5 2 0 15,3-2-5-15,0-1-2 0,0 1-3 16,0-2-1-16,24 9-7 0,35-11-25 16,-34-10-1-16,5-5-5 0,-1 0-5 15,2 0 2-15,31 0-59 16,-2-20-33-16,-33 3 46 0,-2 17-22 15,-3-14-11-15,-3 14-22 0,-2-13-13 16,-6 13-31-16,-2 0-70 0,-3-9-132 16,-3 9-174-16,-1 0-1242 15</inkml:trace>
  <inkml:trace contextRef="#ctx0" brushRef="#br0" timeOffset="103649.37">25559 6673 3051 0,'0'-14'75'0,"0"8"-26"0,0 0 23 16,-17 0 82-16,17 1 45 0,-15-5 184 16,15 6-206-16,0 1-44 0,-9 1-15 0,9 1-3 15,-10-1-31-15,2 2 96 0,-1 0-86 16,-3 0 0-16,-1 24-3 0,-1-24-4 16,1 23-5-16,-18 10 101 0,14-14-107 15,2 2-13-15,2-1-29 0,-1 1-10 16,3 1-7-16,-11 22 8 0,15-24-24 15,2 0-4-15,2-3 0 0,3 1-1 16,0 8 4-16,0-15-6 0,0-4 6 16,24-1 9-16,-24-5-5 0,20-1 7 0,4 0 32 15,-11 0-17-15,2-29 7 0,-2 29 9 16,1-28 4-16,-1 11 10 16,9-17 42-16,-12 13-57 0,0 2-4 0,-3 0 6 15,-2 1 12-15,4-14 67 0,-7 20-64 16,-2 2-8-16,0 1-6 0,0 3-16 15,0 2-12-15,0 1-19 0,0 3-5 16,0 0 0-16,0 0 4 0,0 0 0 16,0 0 4-16,0 15 4 0,0-15-4 15,25 14 0-15,-25-14-3 0,20 19 0 16,0 2-18-16,-20-10-7 0,20 0-11 16,-9-1-11-16,1 0-6 0,-1 0-3 15,9 5-79-15,-10-9 58 0,1-1-11 16,2-1-18-16,0-2-36 0,-2-2-51 0,10 0-392 15,-13 0 171-15,2 0-39 0,-4 0 54 16,-1 0 31-16,0 0-533 0,-3 0 261 16</inkml:trace>
  <inkml:trace contextRef="#ctx0" brushRef="#br0" timeOffset="103955.01">25199 7146 3436 0,'-70'32'240'0,"-8"-1"673"16,51-16-417-16,18-13-374 0,6 1-54 15,3 0 1-15,0-3 24 0,27 0 121 16,-7 0-152-16,3 0-18 0,8-23-6 16,8 23 1-16,46-21 37 0,-40-1-39 15,1 10-13-15,3 0-7 0,2-1 3 16,-4-1-15-16,45-15 7 0,-42 12-12 15,-2-2-3-15,2 1 5 0,0 0-8 16,-5 0-5-16,40-12-18 0,-45 17-1 0,-4 1-19 16,-7 3-28-16,-2-1-43 0,11-3-270 15,-26 7 95-15,-3 0-114 16,-2 0-59-16,-3 1-14 0,-2-2 50 0,-2-1-419 16,0 4 248-16</inkml:trace>
  <inkml:trace contextRef="#ctx0" brushRef="#br0" timeOffset="104345.96">25736 7224 4414 0,'-8'0'67'16,"2"0"48"-16,-1 0 121 0,-6 0 402 15,8 0-405-15,-2 0-105 0,3 0-100 16,0 0-19-16,-3 0 3 0,-6 0 73 16,6 17-29-16,-2-17 4 0,-1 19-13 15,-3-19 0-15,1 25-6 0,-14 7 16 16,13-15-42-16,1 2-3 0,1-3-5 16,2 3-3-16,0 13 2 0,9-17-4 15,0-1 2-15,0-3 0 0,0-2 1 16,28 0 3-16,2-1-4 0,7-6-5 15,8-2-2-15,0-17-13 16,4 17-12-16,-27-22 12 0,0 22 8 16,37-32-27-16,-44 32 21 15,-3-13 7-15,1 13 0 0,2-12-12 16,-11 3-20-16,-2 9-28 16,2-11-362-16,-4 8 167 0,0 2-117 15,0 0-112-15,0-3-634 0,0 2 671 16,0 1-119-16,0-2-43 0</inkml:trace>
  <inkml:trace contextRef="#ctx0" brushRef="#br0" timeOffset="104973.3">26697 6673 4599 0,'4'-7'100'0,"-1"1"91"0,-1-1 101 0,0 2 45 0,0-3 95 0,-2 6-278 15,0 2-109-15,0 0 0 16,0 0 34-16,0 0-18 16,0 0-47-16,0 0 14 0,0 0 4 0,0 15 3 15,-17 4 63-15,-12 10-11 16,15-11-51-16,-2 1 2 15,-2 2-4-15,1 1-3 0,-2 0-6 0,1-2-11 16,2 2 0-16,-4 0 0 0,5-1-3 16,-10 20 11-16,6-9-11 15,15-17-9-15,2-2 3 0,0-2 0 16,2-1 1-16,0-3 1 0,0 0 1 16,25-3-2-16,-25 3-2 0,50 3-9 15,0-5 8-15,-22-2-5 16,3 0 5-16,-2-2-4 0,0-1-3 15,-1 2 0-15,-1-1-8 0,37 2-62 16,-48-3 47-16,-4 0-1 0,-2 0 8 16,7 0-26-16,-15 0 24 15,0 0-17-15,-2 0-45 0,0 0-38 16,0 0-33-16,0 0-44 0,0 0-48 16,0-13-153-16,0 13-295 0,0-12-1560 15</inkml:trace>
  <inkml:trace contextRef="#ctx0" brushRef="#br0" timeOffset="105669.07">27314 6294 3954 0,'-24'-8'212'0,"24"0"159"0,0-5 462 16,-13 2-403-16,13 7-321 0,0 1-19 0,0 1-7 15,0 2 2-15,0 0-11 0,0-1-20 16,0 1-18-16,0-2-13 0,0 2-4 15,0 0 20-15,0 0 59 0,0 0-52 16,0 23-13-16,0-23-12 0,0 21 0 16,17-5-6-16,-17-2-4 15,19 34-3-15,-19-31-8 0,12 0 0 16,-12-4-1-16,0 4 2 0,10-1-6 16,-10-1 2-16,0-2 0 0,4-1-1 0,-4-2-4 15,1 5-23 1,-1-7 4-16,0-7 24 0,2-1 8 0,0 0 7 15,-2 0-5-15,2 0 3 0,0 0-3 16,-2 0-11-16,3 0 7 0,5-22-10 16,6 1 0-16,-5-1 6 15,2 10-9-15,3-1-2 0,-3 1-6 16,5 2 4-16,-1 0 2 0,-1 0 0 16,2 2 1-16,1 1-5 0,17-4-3 15,27-1 1 1,-50 12 16-16,0 0 0 0,-1 0 0 15,-4 0 2-15,1 0 3 0,-3 0-9 16,3 0 5-16,-2 0-1 0,-1 19 12 16,-4-2 19-16,0 6-20 0,0-12 0 15,0 5-7-15,-20-3 3 0,20 3-1 16,-20-3-2-16,20-1 1 0,-23 1-3 16,23-3 4-16,-36 7-2 15,7-7 0-15,13-6-2 0,-1-2 2 16,-2 1-2-16,0-3-4 0,2 0-8 15,-18 1-42-15,6-1-50 16,20 0 7-16,1 0-73 0,4 0-98 0,4 0-1023 16,0 0-1087-1</inkml:trace>
  <inkml:trace contextRef="#ctx0" brushRef="#br0" timeOffset="105956.16">27164 6742 4868 0,'-18'8'38'0,"7"-1"84"0,-5-1 306 0,9-2-46 0,7-3-271 16,0 0-40-16,21-1-16 15,-21 0-21-15,33 0-4 0,-8 0-7 0,4 0-5 16,7-19-4-16,0 19-5 0,48-36-17 15,9 4 3-15,-46 16-1 16,3-3-16-16,2 0-23 0,2 0-28 16,-1-2-7-16,-1 3-5 0,0 1 5 15,-3 0 3-15,-1 2-6 0,-3 3-9 16,26-5-117-16,-46 11 47 0,-4 4-71 16,-3 2-155-16,-8 0-195 0,-5 0-257 15,-1 0-154-15,-4 0-28 0</inkml:trace>
  <inkml:trace contextRef="#ctx0" brushRef="#br0" timeOffset="106357.61">27688 6878 4613 0,'-3'0'47'0,"3"0"391"16,0 0-161-16,0 0-38 0,0-22-100 0,0 22-32 16,0 0-11-16,18-21 17 0,-18 21 23 15,0 0 7-15,0-13-18 0,0 13-37 16,0 0-13-16,-20 0-32 16,20 0-6-16,-29 30 5 0,8-15-9 15,1 4-4-15,-2 5-12 0,-1 0-12 16,6 1 2-16,-1 2 2 0,6 22 5 15,0-10-7-15,12-24-5 16,0-4 4-16,23-2-1 0,-23-9-3 16,32 0-2-16,-9 0-4 0,3 0-4 15,4-24 0-15,2 24 3 0,33-49-13 16,46-20-149-16,-90 55 79 16,-3-1-27-16,-5 0-39 0,-2 2-58 15,1 4-116-15,-6 0-264 0,-1 2-343 16,-3 1-274-16</inkml:trace>
  <inkml:trace contextRef="#ctx0" brushRef="#br0" timeOffset="112412.57">18790 8888 3605 0,'0'0'0'0,"0"-12"13"0,10 12 57 0,-10 0 103 0,0-8 442 15,0 8-349-15,0-4-85 0,0 4-105 16,0 0-42-16,0 0-16 0,0 0-18 16,0 0 7-16,0 0 91 15,0 0-16-15,0 0 1 0,0 0 18 16,0 0 14-16,0 15 86 0,0-1-117 16,15-14-9-16,-15 24-7 0,0-9-10 15,13 0-4-15,-4 23 31 0,-9-17-45 0,9-1 2 16,-5 3-1-16,0-1 1 0,8 22 30 15,-10-24-43-15,3 0-2 16,10 31 38-16,-11-38-45 0,2-1 4 16,-2-1 7-16,3 0 5 0,5 4 51 15,-5-8-41-15,0-2-2 0,3-2 1 16,3-1-2-16,21-2 40 0,-13 0-47 16,6-23-12-16,5 5-6 0,7-2-2 15,5-5-11-15,59-41 5 0,-44 30-13 16,4-3-6-16,133-82-102 15,-135 81 45-15,-4 2-4 0,-1-1-22 16,41-28-125-16,-60 40 83 0,-8 5-32 0,-5 1-82 16,-6 4-140-16,-6 2-189 0,2 0-838 15,-12 10 507-15,-2 3 200 0</inkml:trace>
  <inkml:trace contextRef="#ctx0" brushRef="#br0" timeOffset="169115.05">23210 11708 3129 0,'4'-8'67'0,"-3"5"19"0,1-1 112 16,1 0 131-16,-1 0-28 0,0 1-34 16,6-4 73-16,0 1-203 0,0 3 32 15,2-2-22-15,2 2-26 0,15-2 64 0,-12 3-114 16,3 1-28-16,-3 1-18 0,1 0-9 15,-2 0-8-15,11 0 12 0,-15 16-2 16,-1-16 23-16,-1 0 16 0,-2 23 16 16,-2-23 1-16,-3 36 61 0,-1-20-83 15,0 3 0-15,-24 2-8 0,24 1-5 16,-67 41 34-16,47-42-63 16,-14 13 4-16,22-22-14 15,-10 8 26-15,22-16-4 0,0-3 0 16,0-1-9-16,0 0-3 0,0 0-11 15,24-25-3-15,3 4 4 0,15-13-13 16,-18 15 1-16,1 1-3 0,1-1-3 16,1-2 3-16,27-16-7 0,-29 20 16 15,-1 3 2-15,-2 2 36 0,-3-1 0 16,-3 2 4-16,-4 3 2 0,7-6-14 16,-12 6 47-16,-6 6 23 15,-1 1-64-15,0 1-6 16,0 0-17-16,0 0-7 0,0 0-3 15,-15 0 3-15,15 0 4 0,0 18-11 16,-17-18 7-16,17 18-3 0,-13-6-4 16,13 2 10-16,-12 6-5 0,12 0 1 15,0 3 3-15,-7 23-4 0,7-5-36 16,0-21-17-16,26-2-50 16,-1 8-208-16,2-7-154 0,-10-12 44 15,2-2-351-15,3-5-225 0,3 0-361 16</inkml:trace>
  <inkml:trace contextRef="#ctx0" brushRef="#br0" timeOffset="169474.92">23749 11416 4791 0,'-5'-12'102'0,"5"1"82"0,0 0 62 0,0 1 4 0,0 2-83 16,22 0-17-16,2 5-34 16,5 3-55-16,-10 0-22 0,-1 0-17 15,1 0 2-15,0 23 3 0,-4-23 7 16,0 18 7-16,-4-18 16 0,0 22 6 16,1 1 59-16,-8-2-28 15,-4-10-59-15,0-1-3 0,0-1-5 16,0 0-8-16,0 0-8 0,0-3-2 15,0-1-5-15,0-2 2 0,0 0 4 0,0-2 2 16,0-1 7 0,20 0-9-16,-20 0-6 0,30-20-2 0,-10 20 0 15,5-17-5-15,2 17 3 0,0-17-3 16,0 17 0-16,-1-14-6 0,22 0-105 16,-11 5-116-16,-21 9 85 15,-3-4-44-15,-1 4-71 0,-2-5-155 16,-2 5-274-16,0 0-284 0,-1 0-220 0</inkml:trace>
  <inkml:trace contextRef="#ctx0" brushRef="#br0" timeOffset="169829.84">24153 11823 5191 0,'-7'0'272'0,"1"0"186"0,6 0-294 16,-1 0-50-16,1 0-64 0,0 0-33 0,0 0-22 15,0 0-2-15,0 0 8 0,16 0 0 16,10 0 1-16,10 0-1 15,-13 0 0-15,3 0-1 0,1 0 2 16,0-12-7-16,-1 12 6 0,-3 0 4 16,0 0-3-16,0 0-1 0,-5 0-1 15,12 0-7-15,-9 0-15 16,-14 0-22-16,-5 0-54 0,0 0-72 0,-1 0-105 16,1 0-185-16,0-8-240 0,-2 8-281 15,1 0-204-15</inkml:trace>
  <inkml:trace contextRef="#ctx0" brushRef="#br0" timeOffset="170796.64">25134 11633 2559 0,'0'-25'466'0,"22"6"590"0,-22 10-639 16,18-2-86-16,-18 4-167 0,16-2-56 15,-1-5 102-15,-15 7-105 0,14 1-35 16,-7 2-37-16,2 0-15 0,0 0-16 16,-1-1 0-16,2 2-3 0,2 0-5 15,0 0 6-15,0 0-4 0,14 2 1 16,-5 1 7-16,-10 0 5 0,-2 0 7 15,-2 0-2-15,-2 0 37 0,-2 22 14 16,-2-22 6-16,-1 18 13 0,0-18-34 16,0 37 19-16,-29-6-32 15,4-16-26-15,25 0-2 0,-26-2-7 16,26-1-5-16,-21-2 3 0,21-1-3 16,-14-3 6-16,14-1 2 0,0-2-3 15,0-2 17-15,0-1 15 16,0 0-10-16,0 0 0 0,21 0 4 15,-21 0-13-15,28 0-6 0,-11 0-6 0,2 0-5 16,2 0 0-16,4 0-4 0,-3 0 12 16,23 0 8-16,-7 0 13 15,-20 0-3-15,-5 22 2 0,-2-22 13 16,1 14 60-16,-10 4 29 16,-2 2-67-16,0-7-20 0,0 1-14 15,-31 0-8-15,31 1-12 0,-36-1-2 16,14 0-4-16,-3 1-1 0,-45 13-28 15,48-23-14 1,-21 3-311-16,35-8 110 0,2 0-168 16,1 0-376-16,5 0-290 0,-3 0-317 15</inkml:trace>
  <inkml:trace contextRef="#ctx0" brushRef="#br0" timeOffset="171297.38">25774 11606 4238 0,'8'-7'133'0,"1"1"81"0,-1 2 96 0,-4-2 22 0,0 1-127 0,-1 2-72 15,13-1-6-15,-12 4-71 0,3 0 3 16,1 0-22-16,-1 0 0 0,0 0 5 15,0 16 7-15,4 0 34 16,1 5 6-16,-10-6-39 0,-2-1 1 16,0 1-3-16,0 6-12 0,0-4-5 15,-23 2-11-15,1 42 17 16,-3-42-28-16,25-3-1 0,-22-2 0 16,22-1-6-16,-14-4 2 0,14-4-6 0,0-1 2 15,-7 1 3-15,7-5-5 16,0 0 3-16,25 0-3 0,-25-24 5 15,30 24-2-15,-11-26 0 0,4 10-2 0,0-3-1 16,1-2-3-16,3-3-3 0,-3 1 0 16,-1-2-2-16,17-24 1 15,-9 6 13-15,-19 29 3 0,-5-1 4 16,-3 5 16-16,-4 1 10 0,0 6-6 16,0 0-7-16,0 3-13 0,0 0-6 15,-19 0 24-15,0 21 11 16,-3 4-27-16,22-25-3 0,-20 29-9 15,20-12-2-15,-14 2 3 0,14-1-5 0,0 3 1 16,0 0-3-16,0 0-1 16,0 22-53-16,19-4-105 0,2-21 37 15,-21-4-61-15,31-1-95 0,15 5-1195 16</inkml:trace>
  <inkml:trace contextRef="#ctx0" brushRef="#br0" timeOffset="171617.45">26463 11651 4321 0,'-11'0'191'0,"0"0"114"0,11 0 50 0,-14 0 6 0,14 0-141 0,0 0-103 16,-6 0-74-16,6 0-41 0,0 0-19 15,0 0 7-15,22 0 14 16,2 0-2-16,-5 0 2 0,3 0-4 16,29 0-6-16,-1 0 0 15,-27 0 2-15,-1 0 2 0,-2 0-10 16,12-15-58-16,-9 15-83 16,-15-12 38-16,-3 12-40 0,-1 0-32 0,-4-10-108 15,0 10-148-15,0-8-219 16,0 8-260-16,0-5-133 0</inkml:trace>
  <inkml:trace contextRef="#ctx0" brushRef="#br0" timeOffset="172082.91">27101 11484 4369 0,'0'-3'163'16,"0"-2"17"-16,0 1 85 0,0 0 23 15,0-2-149-15,18 1-16 0,-18-1-45 16,39-2 164-16,-26 8-175 15,1-1-10-15,1 1 11 0,3 0-1 16,11 0 26-16,-7 0-19 0,-12 0-18 16,-1 0 15-16,-3 20 10 15,-2-20 16-15,-1 19-1 0,-3-6-4 16,0 2-12-16,0 4-19 0,-29 24 18 16,0 4-36-16,13-25-28 0,1-1-1 15,1 0-6-15,1-3-5 0,13 0-6 16,-14-5-1-16,14-1 0 0,0-2 1 15,0 4 5-15,18-6 3 16,18-7-10-16,-14-1 1 16,0 0-1-16,33 0-13 15,-2-20-52-15,-30 20 7 0,-1 0-14 16,-1-17-19-16,-3 17-16 0,-3-13-22 0,-1 13-35 16,-5-11-72-16,1 11-137 0,-5-14-277 15,7 2-1535-15</inkml:trace>
  <inkml:trace contextRef="#ctx0" brushRef="#br0" timeOffset="172642.02">27606 11494 4559 0,'23'-4'99'0,"-23"-1"102"0,18 1 79 0,-18-3 8 16,17 4-98-16,-7 0-82 0,-1-1-49 16,2 4-19-16,12 0 61 15,-1 0-15-15,-11 0-49 0,-2 0 8 16,1 19 8-16,1-19 22 0,-5 14 18 16,0-14-3-16,0 19 0 0,-2-6-6 15,-3 29 120-15,-1-26-163 16,0-2-16-16,-23 3-4 0,23-1-9 15,-21-1-6-15,21 0 1 0,-20-3-9 16,2 10 2-16,18-5 1 0,-11-13 1 16,11-1 5-16,0-1-2 15,0-2 0-15,0 0-2 0,0 0-6 16,25-24 1-16,-25 24-13 0,47-39-47 16,-2 2-22-16,-21 16 53 15,-3 0 16-15,1-3 3 0,-4 0 3 16,0 1 9-16,-2 1 2 0,-3 4 4 15,-4-2-3-15,5-9 22 16,-8 13 43-16,-6 9-8 16,0 5-46-16,0 1-7 0,-20 1 3 15,3 0-1-15,17 25-6 0,-23-25-1 16,23 26 0-16,-22-9-1 0,22 2-3 16,-18-1-3-16,18 5 5 0,-14 0-3 15,14-1 2-15,-4 24-25 16,4-6-76-16,0-23 9 0,0 1-41 15,0-3-44-15,18-2-88 0,-18 0-195 16,19 2-1534-16</inkml:trace>
  <inkml:trace contextRef="#ctx0" brushRef="#br0" timeOffset="173001.58">28433 11484 3661 0,'-15'-1'236'0,"-14"-3"527"0,10 0-66 15,13 3-513-15,2 1-80 0,1-1-30 0,3 1-15 16,0 0-9-16,0 0-23 0,20-2-20 16,-20 0-9-16,21 1-2 15,-4 0 1-15,1-2 2 0,3 1 1 16,3-1 2-16,53-1-3 16,-51 0 1-16,0 4 0 0,1 0-1 15,-2-1 1-15,-2 1 2 0,0 0-4 16,15-3-23-16,-11-1-149 15,-19 1-29-15,-2 2-171 0,-3 1-228 16,-2-6-1422-16</inkml:trace>
  <inkml:trace contextRef="#ctx0" brushRef="#br0" timeOffset="173313.16">28554 11342 5263 0,'-4'-3'91'16,"4"1"69"-16,0-1 41 0,0 1-8 0,0 0-75 15,0-2-20 1,0 4-2-16,0 0-6 0,0 0-2 16,0 0 1-16,0 0 2 0,0 22-24 0,0-22-7 15,0 20-3-15,0-7-17 0,13 3-3 16,-13 20 18-16,0 3-19 15,0-17-25-15,0 2-7 0,0-3-4 16,0 0 4-16,0 20 1 16,0-1-68-16,0-24-29 0,0-1-66 15,0-4-58-15,0-1-71 0,0-2-115 16,0-2-196-16,0-1-316 0,0-5-240 16,0 0-237-16</inkml:trace>
  <inkml:trace contextRef="#ctx0" brushRef="#br0" timeOffset="173707.06">29230 11282 5313 0,'2'-6'71'0,"-1"-1"39"15,-1 0 440-15,0 7-411 16,-18 0-34-16,18 0-10 0,-25 24 2 15,-7 8 81-15,-1 9-59 0,17-18-74 16,1 4-9-16,3 1-8 0,-5 29-1 16,4 0-25-16,9-30-2 15,1 1 2-15,2-3 5 0,1-3-11 16,0-3 2-16,0-2-1 0,0-3-4 16,0-2 7-16,24 4-6 15,12-14-1-15,-24-2 4 0,5 0 3 16,-1 0-3-16,2-19 2 0,16-5-11 15,-4-4 4-15,-16 13 9 16,-7-1 0-16,1 1 1 0,-3-11-7 16,-5 8-12-16,0 11-5 15,0 0-25-15,-28 7-35 0,28 0-51 16,-30 0-61-16,-22 0-829 0,32 25 277 16,3-25-226-16,3 21-233 0</inkml:trace>
  <inkml:trace contextRef="#ctx0" brushRef="#br0" timeOffset="175889.89">30113 11178 1882 0,'10'-9'882'0,"-6"4"498"0,-2 2-911 0,-2 1-195 0,0 0-165 16,0 2-61-16,0 0-1 0,0 0 7 16,0 0 20-16,0 0-10 0,0 0-14 15,0 0 35-15,0 0 168 0,0 0-129 16,0 23-27-16,-26-23-34 0,26 20-14 16,-31-6-1-16,9 3-4 0,-2 1-1 15,-4 2 4-15,-3 0-2 0,-1-2-3 16,-110 69 93-1,120-72-122-15,3-2 3 0,4-1-1 0,1 0-3 16,4-2-3-16,0-2-2 0,4 2 4 16,0-1-4-16,5-3 1 0,-1 4 5 15,2-1 22-15,0-5-18 16,0 0 2-16,20 1 1 0,-20 0 1 16,16 10 13-16,31 2-17 15,-29-10-12-15,5 3 0 0,2-2-4 16,1 2 4-16,2-2-3 15,55 20-6-15,-58-18 1 0,-1-2 1 16,-5 1 3-16,1-1-2 0,-5-3 3 16,-4 1-2-16,-2-1 4 0,-1-1 2 0,1 1 8 15,-6-4 12-15,-3-1-11 16,0 0-8-16,0 0-4 0,0 0-2 16,0 0 0-16,0 0-3 0,0 0-11 15,0 0-34-15,0 0-46 0,0 0-49 16,1 0-294-16,2 0-218 15,-2 0 80-15,4 0-299 0,9 0-1546 16</inkml:trace>
  <inkml:trace contextRef="#ctx0" brushRef="#br0" timeOffset="176586.44">30757 11318 2658 0,'1'0'272'0,"-1"-13"165"0,0 13 567 0,0 0-443 0,0 0-404 16,0-11-15-16,0 11-2 0,0 0 1 15,0 0-2-15,0 0 6 0,0 0-3 16,0 0 1-16,-15 0-6 0,1 24 66 15,-3 14-56-15,7-20-86 16,0 1-11-16,0 3-11 0,2 2-8 16,2-3-11-16,1 3-9 0,5 0-1 15,-5-1-2-15,5 19 0 16,0-7-15-16,23-10 5 0,-23-17 4 16,19-2 2-16,6 1 0 15,6-7 0-15,-14 0-3 0,2 0-1 16,0-25-1-16,1 25-2 0,0-28-1 15,16-8 1-15,-21 15 5 0,-1 1 2 16,-3-3 2-16,-1 1 2 0,-4 1-1 16,-3-2-1-16,-2 4-2 0,-1-3-5 15,0 4 1-15,-22-16-16 16,0 6-113-16,22 15-17 0,-28 3-76 0,12 1-91 16,-1 5-200-16,-11 2-1484 15</inkml:trace>
  <inkml:trace contextRef="#ctx0" brushRef="#br0" timeOffset="177525.35">23348 12649 2970 0,'-44'16'74'0,"21"-9"11"0,-1 0 68 0,-1-4 66 0,2 4 68 16,-3-2 50-16,-41 9 539 15,49-10-672-15,-4-1 82 0,16-3-189 0,3 0-47 16,1 0 3-16,2 0-43 16,0 0-1-16,0 0-4 0,0 0 8 15,0 0 37-15,0 0 10 0,16 0 9 16,-16 0-14-16,20 0-37 0,13 0-19 16,14-12-2-16,10 3 3 15,-26 9-1-15,2-5 0 0,0 5-3 16,3-9-37-16,63 1-514 15,-70 7 139-15,18 1-611 0,-33 0 477 16,0 0 129-16,-4 0-130 0,-3 0-86 0</inkml:trace>
  <inkml:trace contextRef="#ctx0" brushRef="#br0" timeOffset="177710.85">23303 12812 3079 0,'-51'23'41'15,"27"-11"68"-15,4-3 109 0,1-3 106 16,4 0-8-16,3 0-67 0,-2 3-78 15,9-3-180-15,4-4 9 0,1 1 36 16,0-1 6-16,0-1 7 0,23 1-7 16,3-2-36-16,35 0-11 0,-34 0 0 15,0 0-15-15,1-18 9 0,2 18-120 16,23-15-470-16,-30 15 175 16,0-11 72-16,-1 11-184 0,-3-14-63 0,-4 4-145 15</inkml:trace>
  <inkml:trace contextRef="#ctx0" brushRef="#br0" timeOffset="177971.85">23400 12484 4051 0,'-12'-1'47'0,"2"1"115"16,-4-5 626-16,12 4-618 0,-1-1-84 15,3 2-6-15,0 0-56 0,24 0 13 16,-24 0-2-16,29 0 13 0,-8 25 5 15,52-3 60-15,-22 21-62 16,-7-8 20-16,-26-14-39 16,10 22 15-16,-20-17-33 0,-4 0-5 15,-4 6-1-15,0 1-3 0,-31 38-7 16,13-34-30-16,-56 67-356 16,47-73 131-16,-43 45-960 15,50-55 803-15,4-6 123 0,2-1 65 16,-11 11-1112-16</inkml:trace>
  <inkml:trace contextRef="#ctx0" brushRef="#br0" timeOffset="178624.95">24311 12747 4707 0,'0'0'-8'0,"-11"0"21"15,11 0 104-15,0-20 131 0,-7 20 59 16,7-15 128-16,0 15-372 0,0 0-60 15,0-12-4-15,0 12 6 0,19 0 0 16,1 0 0-16,-20 0 5 0,28 0 20 16,-14 0 4-16,1 0-3 0,12 0 27 15,-18 0-27-15,1 0 10 0,0 0 3 16,-2 18 7-16,-4-18 0 0,1 36 57 0,-5-19-59 16,0 2-11-16,0 3-13 0,0 1-5 15,-27 27-2-15,-16-1-8 16,14-8-11-16,16-25 0 0,1-1 0 15,12-6 0-15,-14-2 1 0,14-1 0 16,-6-1 2-16,6-5-1 0,0 0 0 16,0 0-2-16,20 0-1 0,-20-27 0 15,47-4-2-15,-27 9 2 0,5-1-1 16,1-4-1-16,0-4 3 0,26-32 0 16,-28 31 2-16,1-2 0 0,0 1-2 15,-7 4 2-15,-2 3-1 0,9-14 8 16,-19 25-4-16,-2 4 6 0,-3 2-2 15,-1 4-1-15,0 2 0 0,0 2-4 16,0 1 0-16,0 0-2 0,-22 0 1 0,22 20-1 16,-21 5 8-16,-6-8 3 0,14 1 1 15,1 3-1-15,2 3-3 0,1 1-4 16,-1 26 0-16,10-22-5 0,-6-2-1 16,6 3-4-16,0-5-10 0,0 0-15 15,0 19-77-15,30-24 33 0,-30-5-15 16,36 0-29-16,-12-2-49 0,38 3-478 15,-30-11 74-15,3-4-110 0,4-1-189 16,2 0-100-16,0 0 168 0</inkml:trace>
  <inkml:trace contextRef="#ctx0" brushRef="#br0" timeOffset="178948.53">25401 12489 4707 0,'-19'-14'528'0,"19"7"-181"0,0 3-86 0,-18-2-7 15,1 6-177-15,17 0-18 0,-11 0 8 16,11 0-6-16,-18 24 1 0,9-24-21 0,-5 28-3 16,1-9-1-16,-3 4-9 0,2 3 2 15,-1 1-1-15,-15 30 16 16,5 6-20-16,13-32-18 0,2 0-5 15,2 0-7-15,1 1 1 0,4-1-2 16,-1 2-1-16,4-6-15 0,0 4-33 16,0 25-134-16,22-6-68 15,1-28 148-15,-7 0-6 0,4-3-64 32</inkml:trace>
  <inkml:trace contextRef="#ctx0" brushRef="#br0" timeOffset="179505.44">25405 12769 3800 0,'-4'-9'348'0,"4"5"-11"16,0-2 11-16,0 2-99 0,0-2-94 15,0 3-97-15,0-1-38 0,0-1 49 16,0 2 22-16,20 0 15 0,-20-3 4 0,18 5-44 16,-1-4 35-16,-17 3-66 15,14 2-18-15,-14 0 31 0,11 0 10 0,-11 0 19 16,0 0 10-16,8 0-21 0,-8 0-2 16,2 19-10-16,-2-19 2 0,2 17 48 15,-2 23-11-15,0-21-60 16,0 0-4-16,0 2-9 0,0 0-6 15,-23-2-3-15,23 0-10 0,-15-1 4 16,15-4-3-16,-16 9 13 16,5-8 52-16,11-15-44 15,0 0-8-15,0 0 3 16,0 0-22-16,22-22-4 0,-22 22 9 0,25-26-5 16,-7 8 0-16,2-3 3 0,1-2-5 15,3-4 8-15,-3 0-1 0,-1 2 0 16,15-21-1-16,-12 12-1 15,-18 22 2-15,-2 4 1 0,-3 4 1 16,0 0 1-16,0 1-2 0,0 3-1 16,0 0-4-16,0 0 0 0,-17 0 0 15,17 0 11-15,-22 25 2 0,1-1 12 16,8-11-19-16,2 4 2 0,-1 0-3 16,12 2 2-16,-13 1-5 0,13-1 1 15,0 1 1-15,0-1-1 0,0 1-1 0,0-2-6 16,23 13-114-16,0-7-160 15,-6-16 78-15,0-2-117 16,22 0-1124-16,8-6-1202 0</inkml:trace>
  <inkml:trace contextRef="#ctx0" brushRef="#br0" timeOffset="179710.65">25920 12746 5197 0,'-16'-11'688'0,"16"9"-604"0,0 1-38 0,0 1-25 0,0 0-19 0,0 0-4 15,0-1 4-15,25 1-4 0,-25 0-9 16,58 0-166-16,-3 0-565 16,-26 0-73-16,2 0-238 0,0 0-134 15</inkml:trace>
  <inkml:trace contextRef="#ctx0" brushRef="#br0" timeOffset="180194.94">26329 12521 4856 0,'0'0'136'0,"0"0"72"0,0 0 27 16,0 0 3-16,0 0-115 0,0-13-46 15,0 13-53-15,0 0 15 16,27 0-4-16,27 0 144 16,-39 0-138-1,48 0 42-15,-54 0-55 0,-2 14 8 16,-2-14-10-16,1 0 7 0,-2 11-5 16,-2-11-7-16,-1 8 6 0,-1-8-2 15,0 18 28-15,0 1-25 16,0-8-23-16,-20 0-3 0,20 1-4 15,-16-1 2-15,-3 10 3 16,8-6 1-16,11-9 1 0,0-3-3 16,-10-2 9-16,10 1-1 0,0-2-3 15,0 0-7-15,0 0-7 0,0 0 6 16,0 0-2-16,0 0 11 16,21 0-8-16,4 0 3 0,-9 16 1 15,0-16-10-15,22 0 5 16,-6 10 7-16,-17-10 8 0,-4 11 11 15,-1-11 5-15,1 14 40 0,-5 3-11 16,-6-6-39-16,0 1-12 0,0 2-4 16,0 1-1-16,0 0 0 0,-29 1-17 15,29 2-31-15,-22-3-37 0,22-2-43 16,-22 8-247-16,-10-2-1212 16,26-19 671-16</inkml:trace>
  <inkml:trace contextRef="#ctx0" brushRef="#br0" timeOffset="180533.56">26672 12309 5208 0,'0'-3'160'0,"0"0"37"0,0 0 19 0,2-1 33 0,-2 4-183 15,5 0-24-15,-3 0 32 0,8 0 6 16,0 20 2-16,4-20-16 0,27 36 53 16,-20-19-56-16,6 4-2 0,0 3-1 15,0 1-2-15,1 2-8 0,-4 5-9 16,-1-1-18-16,-3 4 3 0,-4-2 3 0,-5 3-3 16,0 37 21-16,-11 0-27 15,-20-36-18-15,20 2 2 16,-36 0-11-16,11 0 3 0,-2-2-14 0,-2-1-22 15,0-3-28-15,0-1-46 0,-25 22-243 16,11-14-201-16,27-25 96 16,5-4-319-16,0-5-233 0,2-5-326 15</inkml:trace>
  <inkml:trace contextRef="#ctx0" brushRef="#br0" timeOffset="180895.13">27182 12815 4315 0,'-22'-3'208'0,"6"-6"865"16,16 6-828-16,0 0-110 0,0 2-48 0,0-1-41 15,0 2-44-15,0 0-8 16,0 0 4-16,0 0 1 0,0 0 6 16,29 0-7-16,-4 0-2 0,-9 0 1 15,1 0 3-15,2 0-1 0,21-14 9 16,87-5 2 0,-115 19-15-1,-3 0 3-15,0-3 2 0,-3 3-3 16,6-14-1750 15,-12 11-207-31</inkml:trace>
  <inkml:trace contextRef="#ctx0" brushRef="#br0" timeOffset="181704.66">27976 12533 3235 0,'-1'0'107'0,"-1"0"336"0,2 0 196 0,0-17-214 15,0 17-326-15,0 0-52 0,22-15 37 16,-22 15 12-16,25-10-4 0,11 4 29 15,45 3-112 1,-64 3-10-16,11 0 101 16,-6 16 89-16,-11-16 1 0,-7 18-94 15,-2-18 8-15,-2 18-16 0,0-6 0 16,0 0-24-16,-21 20 18 0,-4-14-54 16,25 2 1-16,-33-2-1 0,12 0 5 15,-12 12 23-15,20-16-39 0,-2-3-7 16,4 2-8-16,-2 13 2 15,13-19-5-15,0 0-2 0,0 1-1 0,0 5 5 16,30-7-3-16,-30-1 3 0,36-1-1 16,-13-1-5-16,5 0 1 0,34-3-81 15,-29 0-5-15,62-20-379 16,-20 2-725-16,-58 18 538 16</inkml:trace>
  <inkml:trace contextRef="#ctx0" brushRef="#br0" timeOffset="182060.76">28808 12308 4890 0,'0'-11'343'0,"-12"7"-65"0,12-2 24 0,0 2-122 0,-12 1-55 0,12 2-73 15,0 1-24-15,0 0 18 0,-12 0 13 16,6 0 9-16,-15 20 62 16,-16 35 48-16,23-34-129 0,-1 1-7 15,-17 37 29 1,4 7-31-16,3 14-19 0,14-36-19 15,-1 44 11-15,9-1-12 16,3 65-142 0,20-96-106-1,24 2-394-15,-31-47 182 16,46 6-2740-16</inkml:trace>
  <inkml:trace contextRef="#ctx0" brushRef="#br0" timeOffset="182674.74">28799 12609 3868 0,'0'-9'323'0,"-3"-1"36"0,3 1 31 16,0-1-118-16,0-2-142 0,0 3-54 15,0 0 6-15,23 1 13 0,-23 0 10 0,21-1 1 16,5-4 16 0,1 1-34-16,-14 10-65 0,-3-2-14 0,-1 3-5 15,-2 0 21-15,2 1 2 0,-4 0 9 16,0 0 13-16,-1 0-7 16,-1 0 8-16,1 25 38 0,-3 10-17 15,-1-17-44-15,0 2-3 16,-26 46 18-16,26-42-32 0,-21-1-6 15,21-1 0-15,-29 1-4 0,16-4 1 16,-9 12 1-16,7-11 11 16,15-14 6-16,-9-3 8 0,9 0 4 0,0-2-3 15,0-1-13-15,0 0-6 0,0 0-7 16,19-19-3-16,7-8 6 16,11-8-4-16,-15 13-1 0,4-1-6 15,1-2 2-15,-1-2 1 0,0 2 2 16,0 0 3-16,-5-1-2 0,-1 2 4 15,-3 4 2-15,-3 4-4 0,-4 2 7 16,3-9 63-16,-13 18-37 16,0 4-10-16,0 1-7 0,0 0-11 15,0 0-8-15,-25 0 3 0,25 0 2 16,-22 25 8-16,7-25 2 0,-1 26 4 16,0-8-5-16,0 2-5 0,2 1 2 0,1 4-7 15,3-3-1-15,0 28 3 16,10-1 1-16,0-26-10 0,0-1-11 15,0-1-27-15,28-1-35 0,-28-2-36 16,25-3-41-16,-10-3-39 0,0-2-70 16,3-4-126-16,21-2-1237 15</inkml:trace>
  <inkml:trace contextRef="#ctx0" brushRef="#br0" timeOffset="182848.13">29299 12587 4508 0,'0'-2'198'0,"0"0"60"0,-9-1 273 0,9 0-395 16,0 3-138-16,0-2 4 0,21 2-2 16,-21 0 0-16,42 0-13 0,-6 0-240 15,-17 0-128-15,-1 0-306 16,17 0-1448-16</inkml:trace>
  <inkml:trace contextRef="#ctx0" brushRef="#br0" timeOffset="183337.47">29638 12439 4003 0,'0'-2'122'0,"0"-1"52"0,0 2 48 15,0-1-1-15,0-1-106 0,0 1-32 16,0-2 24-16,28 0 175 16,13 1-82-16,-28 2-137 0,1 1 10 15,0 0-3-15,-4 0 18 0,-1 0-14 16,-2 0 7-16,-7 17 13 0,9-17-26 0,-9 0-10 16,3 19-3-16,-3-3 9 0,0 3-41 15,0-8-21 1,0-1 3-16,-24 0-3 0,24 2 2 0,-20 11-1 15,-2-13 0-15,11 0-6 0,0-1 4 16,1 0-3-16,10-5-2 0,-14 1 3 16,14-1 0-16,-8-1-3 0,8-2-1 15,0-1 0-15,0 0-1 16,24 0 0-16,-24 0 6 0,30 0-4 16,-11-17 5-16,0 17-1 0,3 0-2 15,-1 0 3-15,-1 0-3 0,-3 0 3 16,10 0 26-16,-11 0 35 0,-11 17-27 15,0-17 3-15,-5 15 0 0,3-15-3 16,-3 20-6-16,0-7-6 0,0-1-9 16,0 4-5-16,0-1-5 0,-24 2 5 15,1 17-3-15,-7-3-101 16,13-16-30-16,-3 2-73 0,-2-3-91 16,4 0-186-16,-19 3-1382 0,25-11 525 15</inkml:trace>
  <inkml:trace contextRef="#ctx0" brushRef="#br0" timeOffset="183650.17">29866 12302 4702 0,'4'-11'151'0,"0"3"92"0,-3-1 45 15,3 1-5-15,-1 4-131 0,0 0-79 16,9 4 30-16,7 0 52 16,-4 0-95-16,1 20-15 0,5-20 2 15,28 36 63-15,0-3-13 16,-24-12-52-16,-2 0-5 0,-3 2-4 0,-2 2-9 16,-5 0-2-16,-2 2-8 0,-5 0-7 15,-5 4-1-15,-1 2-3 0,0 1 2 16,-23 34-4-16,-39 6-112 15,33-39-10-15,-1 0-47 0,-4-1-42 16,-1 0-62-16,0-2-89 0,2-2-204 16,2-4-296-16,2-5-227 0</inkml:trace>
  <inkml:trace contextRef="#ctx0" brushRef="#br0" timeOffset="184098.25">30573 12447 5340 0,'3'-6'109'0,"-3"-2"43"0,0 4 34 16,2 0 9-16,1-3-37 15,-2 5-139-15,-1 2-22 0,0 0 1 0,1 0 6 16,-1 0 74-16,0 0 53 16,0 0-72-16,0 23 8 15,0-23 3-15,-22 44 144 0,22-30-158 16,-23 4-3-16,7 4 0 0,-4-1-5 16,0 4-7-16,-2 0-6 0,-21 22 20 15,24-25-33-15,-1-1-2 0,4-3-4 16,2 1-5-16,6-5-1 0,2-1-2 15,3 0-6-15,2-2 0 0,1 0 1 16,0 1-3-16,26-2 0 0,12 12 1 16,-14-11-1-16,3-1 3 0,0 0-6 15,1-1 2-15,-1-1-4 0,0-1-3 0,-5-2-1 16,-2 0-3-16,-1-2-5 16,8 4-47-16,-11-3-47 0,-11-3 31 15,-5 0-51-15,0-1-75 0,2 0-132 16,-2 0-1301-16</inkml:trace>
  <inkml:trace contextRef="#ctx0" brushRef="#br0" timeOffset="184484.92">30888 12614 6040 0,'0'23'58'0,"-33"-1"317"0,33-4-292 0,-13-6-45 0,13 2-26 15,0-1-9-15,0 3-3 0,0-5-1 16,0 17 4-16,25-15-4 0,-25 0-1 16,27-2 4-16,-11-3-6 0,-1-2 5 15,2-2-1-15,-2-2 0 0,2-2 3 16,0 0-1-16,-2 0 2 0,14-19 8 15,-6-1 26-15,-12 20-18 0,-3-29 14 16,8-6 17-16,-4-11-4 16,-8 19-8-16,1-1 19 0,-2 2 20 15,-3-1-4-15,0-22 16 16,-20 16-73-16,20 21-15 0,-25 4-1 16,25 4 0-16,-31 4-8 0,13 0-23 15,0 0-41-15,0 18-52 0,0-18-67 16,-3 25-54-16,-14 6-486 15,4 2-939-15,18-16 479 0</inkml:trace>
  <inkml:trace contextRef="#ctx0" brushRef="#br0" timeOffset="185410.34">22753 13894 3902 0,'-16'0'0'0,"4"0"-9"0,3 0 54 0,1 0 70 0,6 0 239 16,2 0-236-16,0 0-63 0,0 0-55 0,0 0-9 16,21 0 9-16,5 0 49 0,-7 0 6 15,2 0-6-15,5 0-19 0,4 0-17 16,2 0-16-16,40 0-1 0,-34 0 11 15,0-19-9-15,0 19-8 0,-3 0-19 16,-3-13-114-16,17 13-311 0,-31-12 148 16,-1 12-150-16,-7 0-190 0,-5 0-151 15</inkml:trace>
  <inkml:trace contextRef="#ctx0" brushRef="#br0" timeOffset="185610.58">22794 14012 3865 0,'-35'12'46'0,"21"-9"13"16,2 2-4-16,5-4 78 0,5 1-17 16,2-1-33-16,0 2-16 0,29-3-69 15,-12 0 11-15,4 0-11 0,6 0 0 16,2 0-7-16,46-17 0 0,-37 17 1 16,2 0-20-16,-3-15-63 0,1 15-49 15,25-14-212-15,-38 4 100 0,-3 10-316 16,-4-15-131-16</inkml:trace>
  <inkml:trace contextRef="#ctx0" brushRef="#br0" timeOffset="185833.5">23090 13772 3854 0,'-8'-3'2'0,"2"-4"123"0,2 4-38 15,4 1-5-15,0-2-53 0,0 3-3 16,0-2-20-16,26 1 9 0,2 2 13 15,-12 0 29-15,4 0 22 0,0 0 48 16,21 19 90-16,-21 4-121 0,-3-7-29 16,0 3-13-16,-3 2-4 0,-3 0-22 15,0 31 15-15,-11-23-42 0,0 1 8 0,0 1-18 16,-23 2-7-16,-11 34-193 16,12-34-12-16,-1 1-58 0,-4-1 14 15,0-2 24-15,0-4-42 0,-16 15-1014 0</inkml:trace>
  <inkml:trace contextRef="#ctx0" brushRef="#br0" timeOffset="186214.69">24030 13708 4087 0,'2'-5'92'16,"-2"1"77"-16,0 0 178 0,0 0 70 15,0 2-69-15,0-3 40 0,0 5-352 16,0 0-36-16,0 0-1 0,0 0 14 16,0 0 6-16,0 0 91 0,0 0-39 15,-15 0 8-15,15 19-17 0,-12-19-3 0,-6 34 44 16,5-19-60-16,-1 5-10 15,0 4-12-15,-3 1-10 0,-1 3-3 0,-13 35-7 16,16-28-2-16,4 1-1 0,-1-1 1 16,6 0-22-16,1 1-25 0,5 34-138 15,0-38 69-15,0 0-36 0,27-5-49 16,-27-2-91-16,51 11-500 0,-29-24 395 16,5-4 104-16,2 0 115 0,4-6-167 15,4-2-227-15</inkml:trace>
  <inkml:trace contextRef="#ctx0" brushRef="#br0" timeOffset="186756.4">24129 13883 4553 0,'-4'-6'0'0,"1"1"60"0,1-2 89 15,2 4 59-15,0-1 179 0,0 4-304 16,0 0-63-16,0 0-16 0,0 0-3 16,24 0 3-16,-2 0 9 0,-22 0 23 0,23 0 12 15,-23 14-2-15,23-14 17 16,-23 0-3-16,18 15 74 0,-8-3-69 16,-10-12-4-16,6 17 4 0,-6-5 1 15,0 14 52-15,0-12-79 0,0 2-6 0,-18 2-14 16,18 1-3-16,-20-1-3 0,-1 17 4 15,21-18-14-15,-19-1-3 0,19-3 0 16,-15-4-2-16,15-1 5 0,-8 2 4 16,8-8 2-16,0-2 3 0,0 0 0 15,0 0 0-15,0 0-5 0,19-22-6 16,-19 22-3-16,22-24-2 0,-6 8 0 16,1-3 3-16,25-25 1 0,-18 20 1 0,-5 1-3 15,1-2-2-15,-3 1 4 16,-1 2 1-16,5-13 4 0,-14 19-2 0,-4 6 3 15,-3 1 3-15,0 3-3 0,0 0 0 16,-22 6 34-16,22 0-4 0,-23 0 7 16,23 0 9-16,-26 25-33 0,13-25 7 15,-1 25-4-15,1-10-6 0,3 2-1 16,10-1-4-16,-13 23-1 0,13-1-6 31,19 39-61-31,3-60-17 0,11 15-228 16,11-3-298-16,-18-19 3 0,4-2-268 15,-1-3-239-15,5-5-336 0</inkml:trace>
  <inkml:trace contextRef="#ctx0" brushRef="#br0" timeOffset="186927.81">24695 13939 4906 0,'0'0'126'0,"-24"-2"109"0,24-1 51 0,-15 0 189 16,7-1-365-16,8 4-119 0,0-1 1 0,0 1 2 16,20 0 4-16,-20 0-27 0,27 0-54 15,-8 0-86-15,3 0-162 16,2 0-239-16,27 0-1411 0</inkml:trace>
  <inkml:trace contextRef="#ctx0" brushRef="#br0" timeOffset="187421.03">25003 13811 4637 0,'0'-9'323'16,"0"0"123"-16,0 5-336 15,0 0-67-15,0 2-39 0,0-1-9 0,21 0 5 16,-21 1 39-16,27 0 10 0,-9 1 11 15,22 0 97-15,16 1-41 16,-42 0-91-16,-3 0 12 16,6 14 56-16,-7-14-40 15,-8 12-32-15,0-12-1 0,-2 15-1 16,0-6 4-16,0 0-9 0,0 2-5 16,0 1-5-16,-27 0 0 0,27 1-4 15,-18 11-2-15,0-8 2 16,7-10 0-16,11-1 2 0,0-1-3 0,0-3 0 15,0-1 1-15,0 3 3 16,0-3 3-16,0 0 2 0,0 0 1 0,18 0 7 16,11 0-17-16,-12 0 1 15,2 0-1-15,2 0 4 0,1 0-5 16,16 0-1-16,-2 0 21 16,-23 0 7-16,1 15 3 0,-7-15 11 15,1 0 8-15,-4 19 7 0,-3-19-1 16,-1 16-15-16,0-6-16 0,0 2-11 15,-29 15-1-15,-21 2-29 16,30-15-48-16,0 0-51 0,0 1-67 0,-12 12-446 16,6-8-834-16,16-11 391 15,2-5-341-15</inkml:trace>
  <inkml:trace contextRef="#ctx0" brushRef="#br0" timeOffset="187709.17">25363 13668 5010 0,'4'-10'50'0,"1"1"78"0,0 1 67 0,0 0 60 0,2-1-18 16,5 3-70-16,1 3-56 0,23 3 27 15,14 0-1-15,-23 24-84 16,4-24-2-16,-4 31-8 0,2-12-5 15,-3 1 1-15,-2 4-14 0,0 1 3 16,-3 2-4-16,-3 2-7 0,9 29-1 16,-13 7-9-16,-14-34-3 15,0 5 1-15,0 1-10 0,-32 5-33 16,9-2-45-16,-2 2-56 0,-8 1-63 16,-3 1-61-16,-2-2-94 0,-39 32-907 15,19-21-870-15,38-35 1084 0</inkml:trace>
  <inkml:trace contextRef="#ctx0" brushRef="#br0" timeOffset="188083.35">26306 13690 4557 0,'0'-6'197'16,"-15"0"97"-16,15 0 47 0,-12-1-49 16,12 4-110-16,-13 1-85 0,13 2-38 15,-16 0 1-15,7 0 19 0,-2 0 14 16,-20 27 77-16,-8 23-10 15,17-29-76-15,1 4-9 0,-3 4-8 16,4 2-9-16,-1 3-23 0,3 3-10 16,0 3-16-16,2 2-6 0,-9 45 3 15,13-4-20-15,11-45-25 0,1-2-36 16,0-2-27-16,21-4-39 0,-21-3-48 16,33-6-105-16,-8-7-275 0,5-3-352 15,3-4-294-15,-1-7-380 0</inkml:trace>
  <inkml:trace contextRef="#ctx0" brushRef="#br0" timeOffset="188675.04">26351 13896 4211 0,'0'-12'317'0,"0"7"-52"16,0-1 70-16,0-1-100 0,0 5-75 15,16-3-66-15,-16 4-79 0,16-4 12 16,1 5-3-16,-7 0-8 16,1 0 5-16,14 0 22 0,-4 0 16 15,-9 0-22-15,-3 20 20 16,0-20 26-16,-4 16-3 0,-1-16-6 0,-2 19-5 15,-1-9-4-15,-1 3-3 0,0 15 59 16,-25 3-27-16,-3-16-58 16,13 1-3-16,-3-1-7 0,0-2-5 15,4 0-5-15,0-3-8 0,14-2 8 16,-17-4 3-16,17 2 7 0,-6-3 26 16,6-3-39-16,0 0-17 15,19 0 0-15,-19-21 1 0,25 21 1 16,-6-19 4-16,2 5-5 0,2-1-1 15,2-2 0-15,0-1-3 0,-2-3 2 16,23-19 1-16,-10 1 2 16,-20 21 4-16,-5 2 0 0,-4 2 4 0,0 4 6 15,-5-3 27-15,-2 9-20 0,0 1-10 16,0 3-2-16,0 0 1 0,0 0 7 16,-21 0 7-16,21 19-4 0,-22-19-1 15,22 23-4-15,-27-5-3 0,3 19 8 16,12 4-17-16,-1-18 0 15,13-4-3-15,0 4-5 0,0-4-19 16,0-1-26-16,0 0-38 0,0-4-30 16,25 0-41-16,1 10-374 0,13-15-808 15,-17-7 244-15,5-2-258 16</inkml:trace>
  <inkml:trace contextRef="#ctx0" brushRef="#br0" timeOffset="188924.51">26953 13887 5596 0,'0'0'98'0,"-20"0"61"0,20 0 38 0,0 0 25 16,-9 0-87-16,9-15-57 0,0 15-47 15,0 0-41 1,24 0 10-16,-24 0-4 0,28 0-18 0,-8 0-29 15,0 0-15-15,2 0-29 0,1 0-18 16,46 0-427-16,-50 0 196 16,-2 0-240-16,2 0-291 0,0 0-253 15,-3 0-238-15</inkml:trace>
  <inkml:trace contextRef="#ctx0" brushRef="#br0" timeOffset="189313.12">27340 13722 4873 0,'0'0'45'0,"0"0"62"0,0 0 70 16,0 0 13-16,0-14-45 0,0 14-52 15,19 0-58-15,-1 0 93 16,16 0 62-16,-25 0-142 15,5 0 6-15,-6 0 19 0,-1 0 6 16,9 20 166-16,-11-20-179 0,-3 18-4 16,-2-6 7-16,0 13 80 15,0 6-33-15,0-14-71 16,-23 0 0-16,23 1-6 0,-25 0-4 0,25 0-14 16,-26 17 7-16,1-21-29 0,25-1 11 15,-18-2-14-15,18-2-1 0,-7-3 3 16,7 1-3-16,0-5 3 0,0 1 0 15,0-2 1-15,30-1-30 16,3 0-56-16,-13 0 13 0,3 0-24 16,-1 0-27-16,3-19-27 0,27 19-201 15,-1-14-197-15,-26 14 24 0,2-9-287 16,-4 9-213-16,1-14-303 0</inkml:trace>
  <inkml:trace contextRef="#ctx0" brushRef="#br0" timeOffset="189666.74">27704 13480 5443 0,'0'-9'152'0,"0"0"63"0,0 2 32 0,17-5 48 0,1 8-137 0,-18 4-65 16,24 0 7-16,-6 0-14 0,3 19 0 15,1-19-22-15,27 41 28 0,-3 0-27 16,-24-19-40-16,-4 0 3 16,-2 6-9-16,6 28 9 15,-4 2-4-15,-17-29-13 0,-1 2-5 16,0-1-6-16,0 1 6 0,-29-1-15 15,10 1-27-15,-57 65-345 0,43-63 141 16,-4 1-79-16,1 1-154 0,-4-4-302 16,-2 1-283-16</inkml:trace>
  <inkml:trace contextRef="#ctx0" brushRef="#br0" timeOffset="191189.54">28817 13536 3693 0,'4'0'56'0,"-1"-11"37"0,-1 11 113 0,0-9 74 15,-1 9 16-15,-1-6 231 0,0 4-358 16,0 2-39-16,0 0-39 0,0 0-3 15,0 0 25-15,0 0-74 0,0 0 4 16,0 0 10-16,0 0 3 0,0 0-3 0,0 0 58 16,0 0-40-16,-16 0-2 0,16 17-7 15,-16-17-19-15,16 19-19 16,-42 9 4-16,21-11-16 0,-2-3-1 0,-1 3 3 16,-52 28 129-16,52-32-76 15,3 0-2-15,-1 0-33 0,1-2 3 16,6-3-12-16,-11 9 10 15,9-7-21-15,12-5-7 0,3-3 0 16,2-1 4-16,0 3 5 0,0-2-7 16,0 0 3-16,0 4-4 0,0-1 1 15,26 2 4-15,0 10 9 16,8 3-16-16,-12-13-4 0,2 4 4 0,1-3-4 16,35 9 1-16,-3-3-4 15,-27-7 4-15,-4 1 0 0,-4-3 1 16,0 1-2-16,-5-2 0 0,-4 2-5 15,1-4 2-15,-6 1 1 0,-2 0 1 16,-1-1 4-16,-1-2-6 0,-3 0-30 16,-1 2-24-16,0-2-38 15,0 0-227-15,0 0-242 16,0 0-12-16,0 0-352 0,0 0-214 16,0 0-432-16</inkml:trace>
  <inkml:trace contextRef="#ctx0" brushRef="#br0" timeOffset="191666.14">29507 13608 5763 0,'0'-11'224'0,"0"3"163"0,0 3-264 16,0 4-57-16,-15 1-48 0,15-1-9 0,0 1-1 16,0 0-1-16,0 0 19 15,0 0 8-15,0 0 24 0,0 18 92 16,-12 23-9-16,0-20-94 0,1 1 2 16,0 5-16-16,-1 2-3 0,-17 28 2 15,4-4-13-15,16-28-12 16,0-3-1-16,3-3-6 0,4-1-3 15,2-3 8-15,0 0 0 0,0-5 0 16,0 0-2-16,22 3-4 16,26-10 4-16,-24-3 0 0,3 0-6 15,2 0 4-15,0-22 1 0,-2 22 0 16,-2-22 2-16,-2 22-3 0,-2-28 1 0,-3 10-1 16,12-40 17-1,-21-16-7-15,-9 48-13 0,0-2 6 16,0 3-7-16,-27-2-1 0,27 3-6 15,-30 3-16-15,15 2-24 0,-5 1-56 16,1 6-56-16,-1 5-77 0,-4 4-90 16,-20 3-925-16,25 0 187 0,-2 32-275 15</inkml:trace>
  <inkml:trace contextRef="#ctx0" brushRef="#br0" timeOffset="208292.81">23978 15091 4171 0,'-4'-2'-31'0,"3"0"33"0,0 0 76 0,1 0 155 0,0 1 359 0,0-2-358 0,0 1-114 16,0-3-49-16,0 1-6 0,0-2-21 15,20-9 88-15,-20 8-70 16,40-17 62-16,-40 20-102 0,14 0-7 16,-14 1 5-16,11 0-6 0,-11-2 5 15,15-1 25-15,-8 4-19 0,-2-3-4 16,3 3-7-16,1-1 5 0,8-4 7 16,-10 4-12-16,2 0-6 0,-2 3 4 15,-1 0 2-15,0 0 0 0,7 0 11 16,-6 0-16-16,1 17-1 0,-1-17 0 0,1 19 2 15,-1-19-2 1,13 85 59-16,-20-65-59 0,0 0-1 16,-22 23 6-16,22-20-10 0,-28 0 3 15,7 2-5-15,0 0-1 0,-4 2 1 16,-28 15 4-16,26-22-2 0,1-2 1 16,0-4-3-16,3-2 3 0,-17 4 9 15,28-11 5-15,-1-1 12 0,3-3 14 16,5-1 0-16,1 0-7 0,3 0 22 15,1 0-37-15,0 0-2 0,0 0-7 16,0-17-8-16,0 17 1 0,0-13-7 0,21 13 3 16,-21 0-1-16,17-14 0 15,-17 14 1-15,37-8-1 0,-22 8 3 16,30 0 6-16,-28 0-11 0,-2 0 3 16,2 0-3-16,0 18 0 0,2-18 1 15,20 17-7-15,-19 4-11 0,1-11-17 16,0 1-20-16,2 1-27 0,16 9-139 15,-21-13 82-15,0 3-37 0,-5-2-57 16,-3-2-123-16,-1 0-157 0,2 7-718 16,-8-10 642-16,2 0-53 0,-3-2 37 15</inkml:trace>
  <inkml:trace contextRef="#ctx0" brushRef="#br0" timeOffset="209051.21">24999 14962 3826 0,'6'-5'11'0,"3"-7"166"0,-6 7 83 0,1-2 67 0,-1 3 1 16,2-4 170-16,-3 5-445 0,-2 3-3 15,2 0 58-15,-2 0-56 0,0 0-10 16,0 0-1-16,0 0-3 0,0 0-2 15,0 0 55-15,0 0-27 0,0 16 13 0,-15-16-4 16,15 15-6-16,-15 10 8 16,-11-9-54-16,9 2 1 0,-6 3 6 15,-3 0 1-15,-1 3 1 0,-29 25 11 0,26-25-16 16,0-1 1-16,2 0 4 0,1-2-4 16,4-2-1-16,-16 14 15 0,23-19-22 15,0-1-1-15,7-2 1 0,2-3 2 16,2 10 17-16,5-11-19 0,0 2-1 15,0-3 2-15,0 0 6 0,21 1 3 16,8 7 16-16,-11-10-28 0,4 0-7 16,3 0 0-16,0 1-2 0,5-2-7 0,30 3 1 15,-29-3-6-15,-1 0 5 0,-1 1-1 16,-2-1-1-16,21 6 6 16,-29-6-5-16,0 1 1 0,-4-1-3 0,-2 0-1 15,-4 0 2-15,1 0 6 0,-7-2-3 16,-1-1 1-16,-2 1-1 0,2-1-2 15,-2 0-3-15,0 0-36 0,0 0-10 16,0 0-27-16,0 0-32 0,0 0-44 16,0 0-334-16,0 0 61 0,0 0-195 15,0 0-83-15,0 0-332 0,0 0 13 16</inkml:trace>
  <inkml:trace contextRef="#ctx0" brushRef="#br0" timeOffset="209676.03">25246 15112 4044 0,'0'-5'0'0,"0"-2"43"0,1 1 43 0,0 1 137 16,2-10 463-16,-1 11-390 0,-2 2-109 15,2-1-109-15,0 0-43 0,1 2 2 16,8 0 81-16,-5 1-46 0,3 0-16 16,0-1-15-16,3 1-4 0,11 0 22 0,-10 0-26 15,0 0-2-15,0 0 2 0,-5 0-3 16,0 16 4-16,6-16 30 0,-12 15-35 16,2-15-10-16,-4 15 1 0,0-6 7 15,0 3 4-15,0 17 30 0,0-13-31 16,-18 3-6-16,18 3-1 0,-27-1 1 15,-13 23 8-15,21-25-22 0,-2 1 0 16,1-3 1-16,6-2-2 0,1-4-1 16,4 4 6-16,-1-9 1 0,10-3 16 15,0-1 8-15,0-2 1 0,0 0-10 0,0 0-14 16,18 0-20-16,-18-23-8 0,28 23-11 16,-6-25-15-16,22-10-62 0,-19 16 55 15,2-5 9-15,0-1 9 0,-2 3 8 16,0-4 7-16,13-19-8 0,-21 26 12 15,-2 1 4-15,12-21 12 16,-23 32-1-16,-2 1 5 0,-2 0 2 16,0-2 11-16,0 7-22 0,0 0-4 15,0 1-1-15,0 0 0 0,0 0 0 16,-22 0 11-16,6 22 2 0,16-22 0 0,-20 17 3 16,9-17-7-16,-3 24-1 15,-3 4 13-15,9-14-12 0,0 4 2 16,3 2-7-16,5-1-2 0,-6 16-5 0,6-16 0 15,0-1-11-15,0-1-15 0,25 0-15 16,-25-3-15-16,44 9-80 0,-26-12 54 16,2-4-31-16,4-1-46 0,4-3-107 15,3 0-156-15,30-3-810 0,-27 0 584 16,-1 0-119-16,-2-24 148 0</inkml:trace>
  <inkml:trace contextRef="#ctx0" brushRef="#br0" timeOffset="210210.08">26221 14913 3940 0,'7'-4'-11'0,"-1"3"22"0,-3-1 45 0,1 0 102 0,0-5 399 0,-2 3-316 16,-2 2-100-16,0 2-81 0,0 0 10 0,0 0 129 16,0 0-79-16,0 0-22 0,0 0-22 15,0 0-9-15,0 0 6 0,0 0 92 16,-21 34 63 0,-2-10-122-16,9-9-56 0,-4 3-9 15,0-3-6-15,-24 21 59 0,21-17-45 16,4 1 1-16,-4-1-8 0,1 2 4 15,3 0-7-15,-13 20 24 0,16-19-43 16,3-4-2-16,1 1-3 0,2-4-3 16,2 0-1-16,5 9 1 0,1-12-6 15,0-3-1-15,0-1-1 0,0-1-1 16,25 5 1-16,0-7-3 0,-10 1 0 0,4-3-4 16,2 0 1-16,2 0-1 15,23 4 0-15,-22-5 2 0,0 2 4 0,-1-1-3 16,-4-1 0-16,2 2 0 0,13 2-3 15,-20-4 3-15,-1 0 1 0,-3-2-1 16,-1 1-2-16,4 2-43 0,-8-3-4 16,-3 0-23-16,0 0-18 0,-2 0-30 15,0 2-25-15,0-2-231 0,0 0 95 16,0 0-167-16,0 0-132 0,0 0-118 16,0 0-294-16</inkml:trace>
  <inkml:trace contextRef="#ctx0" brushRef="#br0" timeOffset="210738.77">26589 14977 4539 0,'0'-22'390'0,"0"14"-92"0,0-1-55 16,18 4-87-16,-18-1-47 0,21 0-52 0,-10 1-6 16,4 0 25-16,-1 0-1 0,1 0 2 15,5 0-1-15,16-1 70 0,-2 2-11 16,-18 2-77-16,-1 2 0 16,27 0 55-16,-32 0-97 15,1 0-3-15,-3 0 2 0,-4 0 7 16,3 20 21-16,-7-8-10 15,0 12-15-15,0-7-4 0,-28-2-6 16,28 3 1-16,-33 1-4 0,12 1 0 16,2-2 7-16,-2 0-6 0,1-1-3 15,-10 6-3-15,20-7 2 0,-1-11 3 16,11-2 8-16,-5 1 11 0,5-4 5 16,0 0 38-16,0 0-28 15,0 0-31-15,20 0-4 16,34-15 23-16,-39 15-21 15,6 0-2-15,1-11 4 0,-4 11 5 16,2 0-2-16,16 0 14 16,0 0-11-16,-20 19-4 0,-5-19-3 15,1 0 0-15,-5 21 4 0,-1-21-4 16,-2 44 20-16,-4-30-23 16,0 3-2-16,-17-2 0 0,17 3-3 15,-27 0 2-15,9 0-10 0,-7 0-21 0,-1 2-40 16,-43 15-292-1,-9-6-578-15,33-14-12 0,0-5-307 0</inkml:trace>
  <inkml:trace contextRef="#ctx0" brushRef="#br0" timeOffset="212592.11">623 13237 3261 0,'0'-7'21'0,"0"-1"100"0,0-2 412 0,0 1-176 15,0 3 40-15,0 2-39 0,0-3 159 0,0 4-400 16,0 0-55-16,0 1-8 16,0 1 9-16,0 1 71 0,0 0-77 15,0 0-8-15,0 0-12 0,0 0-2 0,0 0 34 16,0 0-18-16,0 0 11 0,0 0 8 15,13 16 56-15,-13-16-73 0,14 13-2 16,-6-13 1-16,6 21 4 0,14 7 38 16,-13-12-61-16,3 2-3 0,1 2-8 15,0 2-3-15,17 19 21 0,-18-20-26 16,0 2-9-16,0-5-1 0,-3 1-1 16,1-2 1-16,-2-4 8 0,15 12 10 15,-5-12 4-15,-15-8-9 0,10-3 30 16,-1-2 34-1,-7-20-41-15,18-20 13 0,-9 13-43 0,0-6-2 16,3-10-5-16,4-2-1 0,2-9-2 16,3 2-6-16,33-55-67 0,0 9-140 15,-36 57 45-15,20-27-278 16,-33 43 123-16,1 8-191 0,-5 2-180 16,-3 5-263-16,1 0-284 0,-4 3 203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4-10-27T14:22:50.80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17305 5703 2930 0,'0'-7'0'0,"0"2"14"0,0 0 19 0,0 1-14 0,0 0 29 16,0-2 74-16,0 4-122 0,0 0-22 15,0 2 13-15,0 0 18 0,0 0-5 16,0 0 8-16,0 0 33 16,0 0-21-16,0 0 40 0,0 0-1 15,0 0 6-15,0 0-1 0,0 0 39 0,0 11 45 16,0-11 275-16,0 7-226 16,0 11 173-16,0-9-291 0,0 2-28 15,0 1-2-15,0 2-12 16,-14 28-1-16,14-27-31 0,0 10 64 15,0-13-29-15,0-2 1 0,0-3-15 16,0 2-4-16,0-3-3 16,37 4 41-16,-20-10-25 0,-6 0-26 15,14 0-9-15,4-17-1 16,-10 2 0-16,-2 15 5 0,1-18-11 16,2 18-2-16,14-18 2 15,5-14 141-15,-24 23 42 16,-7-1-53-16,-5 6-87 0,-1 2 0 15,-1-7 40-15,1 7-60 0,-2 0-3 16,0-1-7-16,0 0-6 0,0 1 8 16,0-2 6-16,0 4 8 0,0-2 5 15,0 2-1-15,0 0 21 0,0 0-34 16,0 0 1-16,0 0-3 0,0 0-8 16,0 0 12-16,0 0-9 15,0 0 46-15,0 13 111 16,0-1-151-16,0-12 4 0,0 11-3 15,0-3 2-15,-10 7 11 16,10 3 5-16,0-8-13 0,0 1 3 16,0-1-7-16,0 5 7 0,0-1-4 0,0 1-7 15,0 1 5-15,0 2-7 0,0 23 13 16,0 2-4 0,0 2 2-16,0-22-7 0,0 1-5 15,0-1-2-15,-19 27 15 16,4-2 8-16,-3-21-25 0,18-3 4 15,-21-2 3-15,9-1-4 0,1-3 4 16,-1-2-3-16,-1-1 4 0,0 0 8 16,-12 3 23-16,-3-4-13 15,15-12-19-15,0-2-9 0,1 0 4 0,2 0-5 16,0 0 1-16,1-21 1 0,1 21-9 16,0-29-3-16,3 10-1 15,-3-54-16-15,8 46 19 0,0-2 4 16,0 4-3-16,0 0 4 0,21 4-1 15,-21 2-5-15,24-16 0 0,5 19-19 16,-12 3-11-16,-1 0-28 0,3 3-31 16,-1-2-13-16,0 1-28 0,-1 1-37 15,2 1-33-15,-3 1-57 0,24-10-1285 16,-28 13 576-16,1 3-97 0,-1 2-46 16</inkml:trace>
  <inkml:trace contextRef="#ctx0" brushRef="#br0" timeOffset="369.4">18009 5875 4038 0,'-41'-19'499'0,"31"19"-138"0,3 0-26 0,1 0-137 0,3 0-71 0,3-11-108 0,0 11-36 0,0 0 10 16,21 0 13-16,10 0-8 15,-11 0-2-15,5 0-3 0,0 0 3 16,3 0 1-16,-1 0 9 0,-1 0-1 0,0 0-14 16,-3 0 7-16,-1 0-7 0,15 0-76 15,-14 0-397 1,-13 0-54-16,-3-11-255 0,-2 11-139 0,-1 0-227 16</inkml:trace>
  <inkml:trace contextRef="#ctx0" brushRef="#br0" timeOffset="581.54">18031 5963 3273 0,'-32'16'236'16,"10"-3"745"-16,19-13-717 16,2 3-67-16,1-3-162 15,21 0 11-15,4 0-43 0,-6 0 12 16,1 0-29-16,31 0 23 15,0 0-7-15,-27 0-13 0,2 0 5 16,-3 0 2-16,-1 0-58 0,-4-11-86 16,25 11-1015-16,-35 0 627 15,-2 0-46-15,-2 0-93 0</inkml:trace>
  <inkml:trace contextRef="#ctx0" brushRef="#br0" timeOffset="1808.14">18700 5828 1986 0,'-6'0'166'0,"6"0"32"0,0 0 80 15,0 0 205-15,0 0-98 0,0-18 10 16,23 18 235-16,-23-16-387 0,17 16-29 16,-17-12-36-16,17 12 12 0,-17-9-35 15,12 9-31-15,-12 0-34 0,11-7-36 0,-11 7-28 16,7 0-14-16,-2-3 6 16,4 3 7-16,-5-2-17 0,3 2 0 15,-1-1 18-15,0 1 5 0,3 0 2 16,-1 0 7-16,-1 0-10 0,1 0 26 15,8 17 66-15,-4-3-28 16,-8 4-57-16,-1-7-2 0,-2 0-1 16,-1 2 1-16,0 2-5 0,0-1-4 15,0 1-2-15,0 0 0 0,-20 0 0 16,20 15 22-16,-24-2-16 16,6-15-18-16,0 20-10 0,5-26-6 15,13-1 5-15,-10-1 7 16,10-3 11-16,-6 1 21 0,6-1 17 15,0-2 49-15,0 0-67 0,0 0-42 16,0-22 2-16,0 22 0 0,21-23-1 16,-21 7 4-16,20-3 1 0,-7 1-6 15,2-3-3-15,3 0-4 0,0-1 6 16,1 2 6-16,21-17 0 0,-19 23-7 16,-2 2-1-16,1 1 5 0,-2 2-1 15,-1 2 3-15,1 0 0 0,-4 2-2 16,2 2 5-16,-1 0-4 0,12-1 0 15,-4 2-15-15,-14 2 9 0,-1 0-2 16,-4 0 6-16,2 0 4 16,-1 19 0-16,-3 3 1 0,-2-7-1 15,0-1-4-15,0 3 3 0,0 1-2 16,0-1 2-16,-22 0 1 0,22-2-2 16,0 0 3-16,-17-3-2 0,17 5 1 15,-10-7 2-15,10-9 3 16,0 0 3-16,0-1 25 15,0 0-8-15,0 0-22 16,0 0-9-16,0-18-3 0,20-1 1 16,-4-7 5-16,-3 12-2 0,0-3 3 15,1 3-2-15,0-3-3 16,3 0 1-16,15-12 2 0,-18 16 4 16,0 2-2-16,-3 1 0 0,3 1-3 0,-4 2 0 15,-2 3 0-15,1 2 1 0,-2-1 2 16,-1 1 2-16,0 2-3 0,0 0-3 15,6 0 0-15,-7 0 1 0,1 0 6 16,-1 21-9-16,2-21 4 0,-1 0 4 16,-2 22-2-16,1-22 2 0,-2 20 2 15,0-8-3-15,-1 3 3 0,0 19 6 16,-2-1-4-16,0-16-8 16,0 0-4-16,0-1-21 0,-18-1-26 15,18 0-22-15,0-3-30 0,-16-1-33 16,16-2-43-16,0 3-308 0,0-6-333 15,0-6 35-15,0 0-257 0,0 0-219 16</inkml:trace>
  <inkml:trace contextRef="#ctx0" brushRef="#br0" timeOffset="2373.94">19567 5736 2924 0,'7'-7'152'0,"-3"2"164"0,10-12 893 0,-10 14-1036 0,1 2-112 0,2-3 44 16,2 2 24-16,-1 2 35 0,3-1 6 16,11 1 24-16,-9-1-121 0,-1 0 3 15,-1 1-16-15,0 0 7 0,0 0-15 16,-2 0-22-16,-1 0 13 0,0 0 3 16,-1 0 2-16,-2 0 12 0,2 20-2 15,1-6 62-15,-7-14-62 0,0 16-7 16,-1-6-7-16,0 3-3 0,0 2-6 15,0 0-7-15,-25-1 0 0,25 6-9 16,-24-2-9-16,8 0 3 0,-14 15-7 16,1-5-1-16,18-20-4 0,2 0-1 15,9-3 3-15,-11 0 34 16,11-5 19-16,0 0-43 0,0 0-6 16,0 0-6-16,23 0-5 0,-23-26 5 15,25 26-2-15,-7-25-3 0,1 8 0 16,2-2-2-16,1 0 2 0,21-20-1 15,-6 3 1-15,-22 22 7 16,-1-1-1-16,-3 0 0 0,-3 6 3 16,3-8 7-16,-9 10-3 0,1 2 3 15,-3-1-4-15,0 3-1 0,0-1-2 16,0 0 1-16,0 2-2 0,0 0-4 0,-18-1 0 16,18 3-7-16,-13 0-1 15,-1 0 8-15,14 19 3 0,-18-19 2 16,7 23 2-16,1-23-1 0,-1 26 3 15,1-10-6-15,2 0 0 0,0 2 1 16,-5 19-9-16,6 0 1 16,7-20 2-16,0-1-5 0,0-1-14 15,0 0-21-15,0-2-23 0,29-2-24 16,-29-2-36-16,29-1-34 0,-11-2-57 16,25 0-539-16,6-6-878 15,-23 0 521-15,2 0-183 0</inkml:trace>
  <inkml:trace contextRef="#ctx0" brushRef="#br0" timeOffset="2659.53">20127 5792 3605 0,'-15'-2'195'0,"1"-2"145"0,-1 3 468 0,-2-2-449 0,7 3-325 0,10 0-44 16,0 0 6-16,0 0 22 0,0 0 26 15,31 0 7-15,-13 0-1 0,6 0 22 16,5 0-10-16,35 0 49 0,6 0-78 16,-34 0-17-16,-2 0-9 0,1 0 0 15,31-12-14-15,-4 12-1 16,-34 0 6-16,-5 0 7 0,-2 0-11 16,-7 0 15-16,-3 0 0 0,-2 0-50 15,-4 0-50-15,-3-7-86 0,-2 7-121 16,0-4-157-16,0-1-1124 15</inkml:trace>
  <inkml:trace contextRef="#ctx0" brushRef="#br0" timeOffset="2999.98">20371 5642 4169 0,'-2'-4'190'0,"2"0"100"0,0-1 54 16,0 3 22-16,0-2-155 0,0 3-90 15,0 1-54-15,0 0-41 0,0 0 64 16,0 0-28-16,0 0-3 0,0 0-3 16,0 0 5-16,0 0-4 0,0 0 26 15,0 0 6-15,0 14 15 0,0-14 0 0,0 14-24 16,0 10 36-16,0 13-42 15,0-14-45-15,0 2-12 0,0 1-5 16,-14 2-5-16,14 1-7 0,-11-2-7 16,11-1-37-16,-19 45-279 15,19-53 172-15,-4-2-5 16,4 20-460-16,0-25 283 0,0-4-219 16,0-2-317-16,27-1-261 0,-11-4-248 15</inkml:trace>
  <inkml:trace contextRef="#ctx0" brushRef="#br0" timeOffset="3372.73">21052 5753 3605 0,'9'-14'225'0,"-1"-1"116"16,0 0 96-16,-3 2 35 0,2-5 105 15,-2 7-280-15,-4 5-191 0,-1 5 15 16,0 1-3-16,0 0 9 0,0 0-5 16,0 0-16-16,0 0-13 0,-23 0-14 15,23 0-6-15,-41 18 36 16,4-1-47-16,16 7-43 16,1-9-1-16,6-1-4 0,-12 17 7 15,11 7-16-15,9-20 0 0,4 1-6 16,2 0 2-16,0-1-1 0,0 0-5 15,27 24-3-15,-3-32 6 16,-24 0 0-16,29-3-5 0,-12-3-16 16,2-2-9-16,0-1-15 0,3-1-21 0,0 0-17 15,21 0-161-15,-10-19-141 16,-21 19 89-16,-3 0-226 16,-4 0-353-16</inkml:trace>
  <inkml:trace contextRef="#ctx0" brushRef="#br0" timeOffset="10290.76">21067 6442 3016 0,'0'-6'3'0,"0"5"3"0,0-6 70 0,0 1-2 0,-15 4 12 0,15-1 15 16,0-1 11-16,0 1 19 15,0 0 220-15,0 0-180 0,0-1 42 16,0 2-34-16,0-2 13 0,0-2 139 16,0 4-173-16,0 0-6 0,0 0-9 0,0 2-14 15,0-1-22-15,11 1 43 0,-11 0-99 16,0 0-16-16,0 0-11 0,0 0-4 16,0 0 6-16,0 0-1 15,0 13 41-15,0-13-23 0,0 0 6 16,0 19-3-16,0-9 3 0,0 6-2 15,0 24 32-15,0-16-51 0,0 4-6 16,0 0-7-16,0 1-3 0,0 56 4 16,0-58-14-16,0 20 2 15,0-26-4-15,0-1 0 0,0-3 1 0,0-2 2 16,0-1-2-16,0 8 1 0,0-15-3 16,0-3 1-16,0 0-6 0,0-2-5 15,0-2-66-15,0 0-345 0,0 0-107 16,0 0-161-16,-19 0-125 15</inkml:trace>
  <inkml:trace contextRef="#ctx0" brushRef="#br0" timeOffset="10864.49">21148 6360 3160 0,'0'-7'12'0,"0"1"15"0,0 1-27 0,0-1 56 0,0 1 182 0,-14 2-75 0,14 0-36 16,0 1-56-16,0 2-44 0,0 0 26 15,0 0 72-15,0 0-9 0,0 0-6 16,0 0 25-16,0 0 51 0,0 18-2 15,-20-5 224-15,2-13-245 0,18 23-10 0,-26-9-29 16,12-2-17-16,0 4-14 0,-12 12 26 16,14-15-79-16,2-1-21 0,0-3-2 15,4-1-10-15,-1 1 7 0,5-6-16 16,0-1 8-16,2-1-2 0,0-1-2 16,0 0 7-16,0 0 25 0,0 0 52 15,0-16-67 1,16 16-18-16,-16-16 3 15,35-18-7-15,-24 21 4 0,1-1 1 0,13-11-3 16,-12 16 1-16,-1-1-2 16,1 2 6-16,1-2-5 0,-1 3-2 0,5-1 1 15,-10 5 1-15,-3 0-1 0,-1 1 2 16,-3 1 0-16,1 1 16 0,0 0 0 16,-2 0 2-16,4 0 2 0,-1 0 0 15,1 0-3-15,7 15 1 0,-6-15-11 16,3 0-3-16,2 0 2 0,-1 14-1 15,4-14-6-15,24 32-3 16,-24-21 3-16,14 10-8 0,-14-11-21 16,-2 0-44-16,-1-1-60 0,0 0-92 15,6 4-587-15,-9-8 221 0,1 0-45 0,-1 0 86 16,-3-4-194-16,-1 0 109 16</inkml:trace>
  <inkml:trace contextRef="#ctx0" brushRef="#br0" timeOffset="12075.35">20837 7228 3605 0,'0'-3'16'0,"0"-1"69"0,0 4-30 0,-13 0 38 0,13 0 7 0,0 0 27 16,0 0 89-16,0 0 265 0,0 17-276 15,0-17-2-15,0 16-54 16,19-16 5-16,-19 22 84 0,20 1-168 0,-20-23-29 16,15 18-22-16,-15-7 3 0,14-3-1 15,4 7 23-15,-9-9-31 0,2 0-8 16,0-2 1-16,3-4 2 0,2 2-6 16,37-2 2-16,-16-25-8 15,-19 25 2-15,1-20 7 0,-1 20 4 16,-6-24 27-16,4 10 12 0,7-16 75 15,-12 16-67-15,-3 1 2 0,-2 1 7 16,0 1 6-16,-2 2 7 0,2-4 71 0,-4 10-89 16,-1-1-3-16,-1 1-11 0,0 3-12 15,0-2 11-15,0 2-35 0,0 0-1 16,0 0-2-16,0 0-3 0,0 0 0 16,0 0 3-16,0 0 0 0,0 0 6 15,0 30 22-15,0-21-28 16,0 5-1-16,0 1-3 0,0 2 2 15,0 21 1-15,14-16 0 0,-14 2-3 16,11 48 10-16,-11-44-4 16,0-5 1-16,0 4 1 0,0 20-3 15,0-24-3-15,-19-2 5 0,19 0 4 0,0-2-4 16,-22-3-1-16,4 9 3 0,3-14-10 16,2-3 0-16,-4-1-6 0,-3-3-1 15,-25 0-16-15,20-4-19 0,-1 0-28 16,2 0-27-16,0 0-35 0,2-23-13 15,-11 8-194-15,20 15 92 0,3-16-157 16,2 16-213-16,4-15-156 0,3 15-332 16</inkml:trace>
  <inkml:trace contextRef="#ctx0" brushRef="#br0" timeOffset="12389.5">21474 7392 5396 0,'-20'0'-3'0,"20"0"31"0,-37 0 404 0,37 0-296 16,-11 0-76-16,11-13-43 0,0 13-21 15,20 0 1-15,-20 0 5 0,31 0 1 16,-9-10 0-16,5 10-4 0,29-12-8 15,-29 8 4-15,2 0 2 0,-4 1 3 0,-3 0 1 16,-3 1 0-16,11-3 6 0,-22 5 2 16,-1 0 11-16,-4-2 9 0,-3 2 7 15,0 0-4-15,0 0-11 0,0 0-23 16,0 0-2-16,-17 0 1 16,17 0-220-16,-13 0-9 0,13 0-155 15,0 0-850-15,0 0 545 0,0 0-128 16,0 0 160-16</inkml:trace>
  <inkml:trace contextRef="#ctx0" brushRef="#br0" timeOffset="12726.59">22020 7254 4435 0,'0'-4'52'0,"0"-2"150"15,0-2 432-15,0 1-258 0,0 2-76 16,0 2-81-16,0 0-71 0,0 2-73 16,0-2 6-16,0 3-32 0,0 0 3 15,0 0-11-15,0 0-2 0,0 0 12 16,0 0-26-16,0 0 10 0,0 0 9 16,0 0 7-16,0 21-7 0,0 0 17 0,0-5-39 15,0 0 2-15,0 3-4 0,0 2-6 16,0 0-10-16,0 21-4 0,0-22 0 15,0-2 0-15,0-3-6 0,0 1-37 16,0 5-169-16,0-14 44 0,0-1-10 16,0-1-31-16,0-4-132 0,0-1-219 15,0 0-995-15,0 0 493 0,0-26 289 16</inkml:trace>
  <inkml:trace contextRef="#ctx0" brushRef="#br0" timeOffset="12880.28">22045 7096 4782 0,'0'-10'-7'0,"0"-1"-6"0,0 2 25 16,0-1 135-16,0-10 334 0,-20 1-200 15,20 12-336 1,0 1-44-16,0 3-101 0,0-2-151 16,18 0-739-16,-18 2 524 15</inkml:trace>
  <inkml:trace contextRef="#ctx0" brushRef="#br0" timeOffset="13579.65">22308 7233 5226 0,'0'3'-8'16,"0"-3"-3"-16,0 3 77 0,0-1 100 15,0 0 287-15,0-1-296 0,0 4-76 16,0-1-30-16,0 3-13 0,0 3-3 16,0 17-1-16,0-11-29 0,-15 2-5 0,15 0 4 15,0 2 1-15,-12-3-6 0,12 17 1 16,-11-20-1-16,11-1 1 0,0-4 2 16,-5-1 1-16,5 2 12 0,0-10 13 15,0 1 17-15,0-1-1 0,0 0-5 16,0 0-20-16,0-26-13 0,21 26-5 15,-21-25 1-15,20 10-5 0,-20-3 0 16,26 1 0-16,4-16 3 0,-15 16 3 16,-1 3 0-16,1 3 0 0,-3 0-1 15,10-3-3-15,-8 5-5 16,-4 5 16-16,-6 4 6 0,0 0 1 16,0 0 1-16,1 22 0 0,0-22-7 15,8 42 3-15,-7-24-10 0,2 2-3 16,-1-1-2-16,3 1-1 0,-1-2 0 0,9 12 9 15,-9-16-7-15,1-3 0 0,-1-3-4 16,1-1 0-16,5-5 10 0,-6-2-6 16,-1 0 1-16,3 0-4 0,-1-23 1 15,2 23 2-15,16-50-8 0,-14 28 5 16,3-8-3-16,-1-1 4 0,0-5 3 0,0-3-2 16,11-40 5-16,-15 39-6 15,-3 2 1-15,-4 3 1 0,-2 6 1 16,-2-19 5-16,-1 30-2 0,0 3 3 0,0 1-1 15,-21 3 0-15,21 2 7 0,0-5 18 16,-16 12-12-16,16-3-12 0,0 4-4 16,0 1-4-16,0 0-5 0,-9 0-4 15,9 0 6-15,0 0 1 0,0 0 0 16,0 0 7-16,0 19 0 0,0 6 4 16,0-6-2-16,0 1 4 0,0 5 3 15,0 2-6-15,0 27 6 0,0-27-8 16,0 3-2-16,0-4-4 0,15 2 5 15,-15-3-3-15,0 23 2 0,14-24-22 16,-14 0-30-16,0-4-36 0,0 1-46 0,0 16-263 16,0-23 50-16,0 1-206 15,0-4-124-15,-18 0-156 0,18-5-189 0</inkml:trace>
  <inkml:trace contextRef="#ctx0" brushRef="#br0" timeOffset="13809.07">22701 7204 4313 0,'0'0'52'0,"0"0"115"0,0 0 177 0,0 0 45 15,-17 0 194-15,17 17-453 16,0-17-92-16,0 0-13 0,0 0 49 16,0 0-39-16,0 0-16 0,27 0-15 15,-9 0-4-15,4 0-7 0,25 0-77 16,-20 0-58-16,3 0-139 0,-2-12-225 15,-1 12-146-15,21-17-919 0,-23 17 858 16,-5-11 13-16</inkml:trace>
  <inkml:trace contextRef="#ctx0" brushRef="#br0" timeOffset="14163.96">23068 7283 3220 0,'0'11'12'0,"-14"-2"0"0,14-2 34 0,-10-1 365 15,10-5-55-15,0-1-16 0,0 0-115 16,0 0-62-16,0 0-118 0,21-18 6 16,2 18-53-16,-23-20 7 0,29 20-5 15,-15-26 53-15,13-1 193 0,-17 15-87 16,0-2-3-16,-10 2-3 0,13 2 9 16,-13-1-9-16,5-4 98 0,-5 9-160 15,0 1-17-15,-16-11 157 16,0 15-209-1,3 1 6-15,-3 0 21 0,-1 19-1 16,7-1-26-16,1-18-5 0,1 27-1 16,1-12-2-16,0 6-2 15,-2 15 0-15,6-18-10 0,1-1 1 0,2 1-6 16,0-3 0-16,0 1-3 0,21 12-10 16,-21-15-32-16,16-3-36 0,-16-2-51 15,24-1-56-15,5-1-378 0,-15-6 77 16,2 0-163-16,2 0-40 0,0 0-303 15,-2-25 116-15</inkml:trace>
  <inkml:trace contextRef="#ctx0" brushRef="#br0" timeOffset="14564.54">23297 7214 3826 0,'0'-3'108'0,"0"-5"245"15,0 5-65-15,0-2-4 0,0 2-45 16,0-1-22-16,18-4-48 0,-18 3-116 16,17 4 18-16,-17-4 5 0,20 3 9 15,-8 0-14-15,13 0 47 0,-13 2-57 0,1 0-6 16,0 0-2-16,-3 0-6 16,-1 21-4-16,18-2 66 15,-11 2-14-15,-13-3-62 0,0 7 24 16,-1-13-32-16,-2 3-2 0,0-2-4 15,0 0 3-15,0 1 1 0,-20 9 14 16,20-14-25-16,0 0 0 0,0-4 1 16,-14 0 12-16,14-4 43 0,0-1-41 15,0 0-13-15,0 0-11 0,0 0-7 16,0-23 1-16,0-4-4 0,0 11 8 16,19-4-2-16,-19 0-3 0,22-2 1 0,-22 0-5 15,36-17-1-15,-21 23-6 16,-4 2-29-16,1 4-33 0,-1 2-44 15,5-1-280-15,-8 5 11 0,-1 3-240 0,-1-5-138 16,3 3-374-16,-1 2-34 0</inkml:trace>
  <inkml:trace contextRef="#ctx0" brushRef="#br0" timeOffset="15123.94">23978 7236 4270 0,'0'0'-8'0,"-13"-18"49"0,13 18 146 0,-8-23 148 0,8 23-31 0,0-16-43 16,0 2-92-16,0 14-164 16,0-11 29-16,0 11 45 0,0-10 47 0,15 10 24 15,-15-8 127-15,0 7-162 0,0 0-6 16,0-2-14-16,0 0-10 0,0 3-30 15,0 0 8-15,-17 0-29 0,17 0 13 16,-19 0 10-16,19 23-1 0,-37 0 12 16,25-11-59-16,-1 4-5 0,2 0-3 15,4 2 0-15,-1 2 1 0,3 18-6 16,5-19 2-16,0-1 1 0,0 0-3 16,0-4 0-16,20 1 0 0,2 6-8 15,-22-13 6-15,26-2-3 0,-10-3-3 0,3-3-9 16,18 0-25-16,-16 0 24 0,3-21 9 15,-1 21 6-15,3-23 0 0,0 23 3 16,23-44 2-16,-25 26 2 0,36-34 2 16,-47 36-3-16,-1 0 0 15,-2 4 2-15,-6-3 5 0,3-4 17 16,-4 13-13-16,-3-2 5 0,0 2-3 16,0 3-1-16,0 1 0 0,-19 1-11 15,2 1 11-15,17 0 10 0,-20 0 13 16,20 0 3-16,-24 0-8 0,1 21-4 15,12-21-17-15,-1 17 4 0,3-17-2 0,0 22 1 16,-5 7-8-16,9-12-3 0,3 0-6 16,0 0-1-16,2-1-4 0,0 2-20 15,23 10-98-15,-23-15 30 0,25-2-23 16,-25-1-14-16,29-3-44 0,-12-5-68 16,19 1-661-16,-16-3 203 0,0 0-185 15,0-19-91-15,-2 19 6 0</inkml:trace>
  <inkml:trace contextRef="#ctx0" brushRef="#br0" timeOffset="15793.14">24449 7178 3086 0,'0'-3'15'0,"0"0"62"0,0 1 24 16,0-2 323-16,12 1-64 0,-12 0 36 15,0 3-23-15,0-1-43 0,9-1 110 16,-5 0-270-16,-4 1-20 0,3 0-27 0,-3 0 7 16,3 0-11-16,-2-1 72 0,-1 0-111 15,1 1-9-15,-1-1-12 0,0 2 1 16,0 0 36-16,0 0-62 0,0 0 2 15,0 0 3-15,0 17 11 0,0-17 5 16,0 36 23-16,0-22-59 0,0 7-6 16,0 0-5-16,0 4 1 0,0 0 0 15,0 26-3-15,-15-24-5 0,15-1-3 16,0 2 3-16,0-2-1 0,-9 18 1 16,9-24-2-16,-5-3-1 0,5-2 3 0,0-4 1 15,-3-1 0-15,3-2 2 16,0-5-5-16,0-3 2 0,0 0-4 0,0 0-2 15,0 0 0-15,0-23-13 0,0-2 10 16,0 6-8-16,0-3 0 0,14-2-7 16,-14-35-17-16,16-9 22 15,-8-1 11-15,4 35 5 0,-12 5 2 16,9 4 0-16,-5 0 4 0,1 7-3 16,4-15 1-16,-4 21-2 0,-1 2 0 15,0 0-5-15,-1 1 6 0,4 3-2 16,14-4-3-16,-7 6 2 0,2 2 0 0,2 1-1 15,2 1-1-15,21 0-11 16,-21 0 2-16,-4 22 2 0,-4-22-4 16,-2 18 6-16,0-18 5 0,-3 21 3 0,-7 1 1 15,0-8 0-15,0-2 0 0,-30 2 1 16,30 2-1-16,-55 11-14 0,33-13-14 16,-1-2-26-16,3-2-31 0,2 1-37 15,-13 0-228-15,20-9 49 0,1-2-265 16,2 0-150-16,3 0-408 0,1 0-213 15</inkml:trace>
  <inkml:trace contextRef="#ctx0" brushRef="#br0" timeOffset="16048.7">24859 6800 4867 0,'0'-5'122'0,"2"0"164"0,-2 3-70 0,3-1-42 0,-3 2-21 0,0 1-22 16,0 0 24-16,0 0-75 0,0 18 12 16,0-18-14-16,0 20-9 0,0-7-10 15,0 23 62-15,18-14-71 0,-18 2-10 16,0 3-7-16,0 3-4 0,0 0-3 0,0 32 8 16,0-32-28-16,0 0-5 15,0-3-2-15,0-2-2 0,0 15-75 16,0-23-13-16,0-3-36 0,0-5-24 0,0-1-71 15,0-6-125-15,16-2-914 0,6 0 467 16,-4-29-185-16,-2 14 233 0</inkml:trace>
  <inkml:trace contextRef="#ctx0" brushRef="#br0" timeOffset="16212.49">25044 6986 5333 0,'-23'0'183'0,"7"0"-24"0,16 0 34 16,-12 0-53-16,12 0-23 0,0 0-41 0,0 0-14 15,19 0-49-15,-19 0-15 0,36 0-17 16,-11 0-51-16,2 0-103 0,38 0-788 16,-33 0 221-16,-1-17-330 0,-4 17 113 15</inkml:trace>
  <inkml:trace contextRef="#ctx0" brushRef="#br0" timeOffset="17809.3">18910 6559 3485 0,'0'-19'69'0,"0"10"117"0,0-1 148 0,0-1 99 0,-17 2-22 15,17-8 69-15,0 11-359 0,0 0-28 16,0 0-2-16,0-3 79 16,0 8-142-16,0 1-6 0,0 0 5 15,0 0 70-15,0 0-63 16,0 0 59-16,0 0-24 0,0 0 7 16,0 22-8-16,0-22-15 0,0 33 22 15,0-16-51-15,0-1-1 0,0 3-8 16,0 2-1-16,0-1-4 0,0 27 10 15,0-25-18-15,-18 2 6 0,18-1-7 0,0-1 1 16,-14 0 1-16,14 14-3 0,-10-20 0 16,10-3-2-16,0-3 1 0,-7-1 2 15,7 2-2-15,0-10 3 0,0 0 0 16,0-1 2-16,0 0-4 0,0 0-1 16,0-19-8-16,0 19 10 0,0-20-3 15,0 5-3-15,0-2 4 0,0-4-6 16,0-25 0-16,0 20 4 0,0-2 1 0,0 0-2 15,0 0 6-15,12-25-5 16,-12 31 4-16,0 0-3 0,0 2 1 16,0 2-2-16,10 3 5 0,-10-9 1 0,0 16 3 15,0-1-6-15,0 4 2 0,0 1 0 16,0 1-3-16,0 3 2 0,0 0 1 16,0 0 0-16,0 0-4 0,0 0 3 15,0 0-5-15,0 0 6 0,0 0-4 16,-16 15 2-16,16-15 2 0,-12 11-4 15,-9 9 2-15,10-10 2 0,-2 2-2 16,1-1 1-16,1-1-2 0,1 0 0 16,-4 4-1-16,7-9 1 0,2 1-1 0,3-4-2 15,0 0 3-15,1-2-2 0,1 0 1 16,0 0 0-16,0 0 3 0,0 0 0 16,0 0-4-16,0 0-2 0,0 0 1 15,18-20 4-15,-18 20-1 0,12-16 2 16,-12 16-2-16,34-20-1 0,-20 1 1 15,1 12 2-15,3 7 0 0,0-9 1 16,19 9-2-16,-20 0 1 0,3 0 2 16,-2 0-3-16,0 17 0 0,-3-17 0 15,16 20 2-15,-17-20 2 0,0 0-1 16,-1 15-3-16,0-15 2 16,22 17-4-16,-23-17 1 0,8 6-1 15,-8-3-3-15,-2 0-15 0,0-3-39 16,2 1-57-16,15 1-683 0,-20-2 248 15,0 0-92-15,1 0-1153 0,-7 0 1030 16</inkml:trace>
  <inkml:trace contextRef="#ctx0" brushRef="#br0" timeOffset="18596.75">18469 7214 3931 0,'4'-5'25'0,"1"-10"275"0,-3 6 33 0,-2 1 85 15,0 0-54-15,0 2-70 0,0 0-101 16,0-8 136-16,0 14-318 15,0 0-1-15,0 0-1 0,0 0-9 16,0 0 3-16,-19 0 9 0,19 22 0 16,-12-22 3-16,-8 20 15 0,20 4-20 15,-18-12 3-15,10 2-2 0,-1-3-4 16,1-1-5-16,-2 9-1 0,8-11-4 16,-3 1 8-16,4-2 0 0,0-1-1 15,1 5 6-15,0-8-8 0,0 2 3 0,0-4-5 16,19 2 4-16,-19 1-2 0,19 3 0 15,5-4-1-15,-8 1-1 0,0 1-1 16,2 0 1-16,-2-1 1 0,15 4 0 16,-17-2 2-16,-3-2-2 0,-2 0 2 15,-2 0 15-15,0 7 53 0,-6-5-23 16,-1 1-8-16,0 0-13 0,0 3-5 16,-19-1-8-16,-6 15 8 0,8-13-15 15,-1 1-2-15,-3-2-3 0,1 0 0 16,2-2 4-16,-17 5-1 0,21-10-5 15,2-2-2-15,0-1-3 0,4 0 0 16,-2 0-47-16,6 0-20 0,1-21-54 0,1 21-72 16,2-14-120-16,0 14-191 0,0-17-888 15,0-2 525-15,27 6 81 0,-27 1 77 16</inkml:trace>
  <inkml:trace contextRef="#ctx0" brushRef="#br0" timeOffset="18953.59">18774 7170 4018 0,'0'-10'117'0,"0"0"126"0,0 1 143 0,0-4 426 15,0 6-540-15,0 2-109 0,0 0-70 16,0 3-27-16,0 2-8 0,0-3 52 15,0 3-57-15,0 0-4 0,0 0-8 16,0 0 12-16,0 0 7 0,0 0 96 16,0 16-78-16,0-16-15 0,0 19-14 15,0-5-13-15,0 19 14 0,0-12-32 0,0-1-2 16,0 4-5-16,0-1-3 16,0 1-4-16,0 22 1 0,0-23-4 0,0-2-1 15,0 0-2-15,0-3-3 0,0 14-49 16,0-17-31-16,0-5-45 0,0 1-49 15,14-3-38-15,-14-3-34 0,0 0-519 16,0-5 148-16,0 0-89 0,0 0-248 16,0 0-55-16</inkml:trace>
  <inkml:trace contextRef="#ctx0" brushRef="#br0" timeOffset="19246.21">18936 7361 3804 0,'0'0'77'15,"-24"18"161"-15,24-18 111 0,0 24 83 0,-20-12-27 16,20 15 48-16,0-15-363 0,0 1-55 16,20 30 46-1,-20-40-78-15,21-1-1 0,-8-2 0 16,33 0-9 0,-3-24 9-16,-31 7 2 0,-2 17 0 15,-3-21 0-15,-1 9 19 16,1-29 167-16,-7 16-81 0,0 15-73 15,0 1-13-15,-26 2-11 0,26 4 0 0,-28 1-1 16,-5 2 12-16,15 0-14 0,1 0-11 16,0 17-1-16,2-17-12 0,2 15-46 15,-11 0-451-15,16-2-328 16,6 0 225-16,2-13-85 0,0 11-150 16,0-11 29-16</inkml:trace>
  <inkml:trace contextRef="#ctx0" brushRef="#br0" timeOffset="19774.52">19196 7358 5285 0,'0'-2'82'0,"0"-1"93"16,0-1 34-16,0 4 42 0,0-3-35 16,0 1 28-16,0 2-194 0,0 0-40 15,0 0 0-15,0 0 15 0,0 24 58 16,0-24-45-16,0 22-6 0,0-7 0 15,0 2 2-15,0 42 54 16,0-37-78-16,0 2-5 0,0 20 5 16,0-23-5-16,0 0-1 0,0-1-2 15,-20 1 0-15,20 14-3 0,-15-21 2 16,15-1-2-16,0-3 4 0,0-4 1 16,-10 0-2-16,10-3 1 0,0-3-6 0,0 0 1 15,0 0-2-15,0-22 2 16,0 22-1-16,0-38-2 0,0 18-2 0,0 1 4 15,0-5-2-15,0-1-1 0,0-2 4 16,0-31 3-16,0 28 2 0,0 1-3 16,0-1-2-16,15 2 2 0,-15-19-1 15,10 27 1-15,-10 2-3 0,8 2-1 16,-8 1 3-16,10 3-1 0,4-8-2 16,-7 12 2-16,2-1 0 0,2 2-1 15,-2 4-2-15,1-2 1 0,11 3-4 16,-12 2 5-16,-1 0 0 0,0 0 1 0,-1 0-5 15,3 0-1-15,-6 0 6 16,-1 19 0-16,-1-19 0 0,-1 0 1 0,-1 21 1 16,0-1 5-16,0-8 0 0,0 2-6 15,-24 1 5-15,24-1-5 0,-18 11-25 16,-1-13-15-16,19-2-24 0,-21-2-35 16,11-1-51-16,-1-1-60 0,-6 1-608 15,8-7 165-15,1 0-112 0,3 0-195 16,-1 0 20-16</inkml:trace>
  <inkml:trace contextRef="#ctx0" brushRef="#br0" timeOffset="20092.5">19399 7331 4156 0,'3'15'137'0,"-2"-15"111"0,2 0 459 0,-1 0-426 0,-2 0-95 16,3 0-86-16,1 0-55 0,12 0-39 15,-7-18-6-15,2 18-2 0,1-18 1 16,0 18-1-16,2-20 5 0,13-4-3 16,-17 11 4-16,4-2 24 0,-4 2 24 15,-2-2 19-15,5-11 83 0,-8 16-76 16,-3-1 5-16,-2 3 10 0,0 0 12 0,0 3-22 16,0-1 16-16,0 6-86 0,0 0-9 15,-26 0-3-15,26 0 3 0,-22 0 0 16,-1 27 7-16,12 4-9 0,2-14-3 15,-1 4-1-15,10 1 0 0,-9 19-1 16,9-23-5-16,0 0-22 0,0-3-32 16,0 0-35-16,0-4-44 0,0 7-302 15,0-14 4-15,25-1-188 0,-25-3-125 16,26 0-366-16,-10 0 117 0</inkml:trace>
  <inkml:trace contextRef="#ctx0" brushRef="#br0" timeOffset="35356.79">7514 7863 2954 0,'0'-12'3'0,"0"12"30"0,0 0 53 15,0 0-42-15,0 0-13 0,0 0-13 16,0 0-3-16,0 0 6 0,0 0 3 16,0 0 136-16,0 0-115 0,0 0-13 15,0 0 8-15,0 0 31 0,0 0 33 16,0 0 204-16,0 0-133 0,0 0 26 15,0 0-23-15,0 0-31 0,0 0-57 16,0 0-45-16,0 0-51 0,-17 0 6 16,17 0 0-16,0 0 10 0,-19 12 44 15,2-12-12-15,17 9 3 0,-19-2-7 16,9-1-2-16,-2 1-5 0,-10 8 2 16,10-8-20-16,1 0-16 0,1 0-4 15,0 0 8-15,-1 1 3 0,-6 7 74 16,9-5-23-16,-3 0 4 0,4 2-10 0,-3 1-18 15,-10 15 24-15,9-15-32 0,-2 1-3 16,2 2-9-16,0-2 3 0,-1 2-7 16,-12 12 14-16,13-11-8 0,-1-2-3 15,0-1 7-15,2 1 2 0,-10 14 16 16,1-2-14-16,3-5-6 16,9-11-8-16,-1 0-2 0,0-3-1 15,1 3-4-15,0-1-1 0,-9 11 1 16,9-13 6-16,-2 4 2 0,2-1 3 15,-2 0 16-15,0 0 2 0,-11 15 22 0,11-15-40 16,-1 2-10-16,-2 0 2 0,3 0-1 16,-8 11 7-16,7-13-2 0,1 1-1 15,2 1 1-15,-1-1 7 0,0 0-1 16,-6 13 10-16,7-13-17 0,-2-2-1 16,3 1 1-16,-1 1-3 0,0-1 0 15,-8 9-3-15,10-9 2 0,-2-3 0 16,3 1 2-16,-1-1-5 0,3-1 6 15,-1 5-6-15,1-7 3 0,1-1-8 16,0-1 3-16,0 1 2 0,-2 0-2 16,3-2 4-16,-2 1 3 0,2-1-3 15,-1 1 2-15,0-1-7 0,1 5 2 16,0-5 2-16,0-1-2 0,0-1 3 0,0 0-2 16,0 0 7-16,0 0-2 0,0 0 5 15,0 0 3-15,0 0 1 0,0 0-1 16,21 0 8-16,-21 0-13 0,0 0-3 15,22 0 0-15,-22 0-5 0,16 0 2 16,1-10-2-16,-8 10 0 0,-1 0 3 16,18 0 10-16,-20 0-11 15,1 0 9-15,0 0-6 0,7 0 10 16,-9 0-9-16,1 0 5 0,9 16 18 16,-11-16-20-16,-1 0-7 15,1 10 1-15,1-10 0 0,5 11 6 0,-6-11-3 16,2 9-2-16,1-5 1 0,-2 1 2 15,9 7 6-15,-7-5-4 0,-1 0 6 16,1 0 3-16,1 0-1 0,-3 1 0 16,7 9 2-16,-7-9-13 0,0 1-1 15,-1 0 2-15,1 0-4 0,-1 0 2 16,2 9 11-16,-4-9-9 0,0 2 10 16,0 0-3-16,-2 0-1 0,0 12 25 15,0-11-24-15,0 3 2 0,0-1-8 16,0 1-1-16,-18 1-3 0,18 18-1 15,-27-16-1-15,27-1 2 0,-25 1 1 0,12 1-4 16,-3-1-2-16,-15 19-3 0,14-21 3 16,0 1 1-16,-1 0 4 0,-1-1-2 15,-17 14 2-15,16-16-5 0,3 1 3 16,-1-2 2-16,3-1-4 0,0 0 0 16,-9 5 0-16,14-8 2 0,0-3-1 15,-1-2 0-15,3-1-1 0,1-2 2 16,-4 1 0-16,7-2 2 0,0 0-4 15,1 0 1-15,1 0 0 0,0 0 3 16,1 0-1-16,0 0 5 0,1 0 0 0,0-13 3 16,0 13-3-16,0 0-7 15,0 0-3-15,0-10 2 0,16 10 2 0,-16-9-3 16,21-11-9-16,0 13 9 16,-3-6 1-16,-7 7 4 0,0 2-3 15,-1 1-1-15,1-2 1 0,0 1 0 16,13-1 2-16,-14 2 1 0,1 3-2 15,2 0 1-15,-5 0 1 0,0 0 0 16,7 0 0-16,-9 0 0 0,1 0 2 16,-1 15-1-16,0-15 2 0,0 0-1 15,4 12 12-15,-4-12-5 0,1 14 2 0,-2-14 2 16,2 13 1-16,6 0 28 16,-6-6-20-16,13 19 41 0,-15-17-55 15,1 0-3-15,-2-2 7 0,0 3-2 16,0-1-1-16,5 10 7 0,-8-9-13 15,3 0-3-15,1 0-3 0,-2 2 3 16,5 10 12-16,-2 1 3 16,1 2-2-16,-1-12-9 0,-4 1 1 15,3 0-3-15,-3 0-1 0,6 17 6 16,-1 1-4-16,4 17 0 16,-9-32-5-16,4 15-2 15,-5-16 1-15,3 1 3 0,-2 1-3 16,-2-2 2-16,3 1-1 0,1 16 2 15,-1-17-2-15,-1 0-1 0,-1-1 0 0,1-2 1 16,-1 0-2-16,1 12-1 0,-2-15 2 16,1-1 3-16,0 2-4 0,1-1 2 15,2 7-3-15,-2-9 3 0,0 1 0 16,1 0 2-16,0 0-1 0,3-1-2 16,-1 11 3-16,0-10-2 0,-3 0 1 15,3-2-3-15,-3 1 1 0,1 1-3 16,2-1 3-16,-2-2-1 0,-1-3 4 15,0 1-1-15,0 0 1 0,5 2 0 0,-4-4-4 16,-1 3 0-16,3-2-1 0,0 2 2 16,1 0-3-16,5 5 3 0,-4-7-1 15,0 2 4-15,-1 0-3 0,1-1 1 16,-1 0 2-16,5 1-4 0,-4-3-2 16,-4 0 0-16,1-2 3 0,-2 3-2 15,3-2 4-15,-2-1-4 0,-1 2 0 16,-2-2-1-16,4 0 0 0,-1 0-1 15,3 2-19-15,-3-2 0 0,1 0-8 16,0 1 1-16,3-1-9 0,-2 0-6 16,10 4-82-16,-8-2 46 0,1 0-8 0,4 2-19 15,-1-2-37-15,14 4-301 16,-11-4 41-16,1 1-159 0,0-3-82 16,2 0-347-16,-2 0 44 0</inkml:trace>
  <inkml:trace contextRef="#ctx0" brushRef="#br0" timeOffset="40556.41">7611 7721 1866 0,'0'0'16'0,"0"0"5"0,0 0 0 0,0 0 101 0,0 0-34 15,0 0 13-15,0 0 5 0,0 0-9 16,0 0 43-16,0 0 71 0,0 0-131 16,0 0-42-16,0 0-5 0,0 0-13 0,0 0 32 15,0 0-7-15,0 0-26 16,0 0-3-16,0 0 12 0,0 0-16 0,0 0 79 16,0 0-59-16,0 0 0 0,0 0-20 15,0 0-1-15,0 0 1 0,0 0 53 16,0 0-46-16,0 0 11 0,0-14-22 15,0 14-16-15,0-8 27 0,19 8-27 16,-19-8 27-16,0 8-19 0,12-9 19 16,-12 5 0-16,16 0-19 0,-16 1-8 15,9 0 18-15,-3 1-20 0,0-1 28 16,0 1 9-16,5-2 9 0,-8 2-18 0,2 0-5 16,-1 1 45-16,0-1 21 0,0 1 9 15,4-3 40-15,-2 2-97 0,-1-1-23 16,-1 1 3-16,1 0-11 0,4-1 18 15,-6 3-27-15,-1-1 9 0,0 0-9 16,0 1-10-16,-1 0 36 0,3 0-8 16,-3 0 11-16,0 0-29 0,0 0-9 15,1 0 36-15,0 0-18 0,3 0 94 16,-3 0-48-16,-2 0 7 0,3 0 14 16,-3 0-1-16,4 12 80 0,-2-12-108 15,-1 0 8-15,-1 0-18 0,2 10 0 16,-2-10-2-16,3 7 1 0,-2 1-26 0,-1-4 6 15,0 2 2-15,0 0-8 16,0-1 23-16,0 7-3 0,0-6-8 0,0 1 4 16,0 0 13-16,0-2-15 0,-15 9-14 15,15-7-9-15,0-1 12 0,-15 2 0 16,15 0-2-16,0 0-5 0,-11 9-18 16,3-11 0-16,2 1 22 0,3 2-5 15,1-6 17-15,-2 2-7 0,1 0 2 16,1-2-8-16,1-2 0 0,1 1 0 15,-1-1 0-15,1-1-8 0,-1 4 6 16,-1-3 4-16,1 1 17 0,0-2-12 0,0 3 2 16,-2 0 6-16,0-2-9 0,1 0-11 15,0-1 5-15,0 2-11 0,0-1 11 16,-1 1 2-16,1-2-2 0,0 0-7 16,1 2 14-16,-1-2-14 0,-3 3 4 15,4-3-8-15,0 2 11 0,-1-2 2 16,0 0 2-16,0 2 4 0,2-1-9 15,0-1 1-15,0 0-2 0,0 0-7 16,0 2 7-16,0-2 15 16,0 0-15-16,0 0 23 15,0 0-10-15,0 0 14 0,0 0-19 16,13 0 22-16,-13-14-14 0,0 14-22 16,12 0 18-16,-12 0-3 0,14-11-4 15,-9 11 2-15,0-7-14 0,0 7 1 16,0-5 2-16,1 2 6 0,3 3 21 15,-5-2-2-15,0 1-18 0,0 0 4 16,0 1-5-16,0 0-5 0,3-2 10 16,-5 2 5-16,-2 0 1 0,2 0-7 15,0 0 17-15,-1 0 25 0,-1 0-22 16,2 0 2-16,-2 14-10 0,3-14-6 16,-2 0-8-16,4 15-3 0,-5-15 2 15,2 9 23-15,0-9-7 0,1 8-4 0,-2-8 14 16,2 14 10-16,-2-10-17 0,1 2-8 15,-1-3 2-15,2 2-11 0,-3 1 5 16,2 1 4-16,-2-3 1 0,0 1-12 16,0-1 11-16,0-2-8 0,0 5 34 15,0-6-20-15,0 4-4 0,0-3-13 16,0 2 8-16,0-1-11 0,-16 7 10 16,16-5-13-16,0 1 14 0,0-1-6 15,-15 0 5-15,5 8 1 0,10-6-4 0,-12-1-3 16,6 4 3-16,-1-3-5 15,-1 1 9-15,-8 9-3 0,8-10 0 0,2-2-6 16,-1 2-11-16,1-3 12 0,2-1 10 16,-1 1 22-16,1-2-2 0,2-1-7 15,1-1 3-15,-1 0-7 0,-6 1 2 16,4 1-10-16,-2-2-1 0,0 1-5 16,-2-1 2-16,0 0 1 0,-3 2 16 15,5-2-8-15,3 0-2 0,-1 0 2 16,2 0-5-16,1 0-6 0,0 0-10 15,1 0 4-15,0 0-1 0,0 0 9 0,-1 0-3 16,-1-13 8-16,2 13-1 16,-1 0 2-16,0 0 3 0,0-9 0 15,-1 9-11-15,2 0-4 16,-2 0-1-16,2 0-4 0,0 0 5 16,0 0-4-16,0 0 0 0,0 0-6 15,0 0-18-15,0 0-100 0,0 0-240 16,0 0-375-16,0 0 235 15,0 0-56-15,0 0-204 0,0 17-46 16</inkml:trace>
  <inkml:trace contextRef="#ctx0" brushRef="#br0" timeOffset="49343.55">17999 8865 3264 0,'0'0'-23'0,"-28"0"23"0,28 0 26 0,-31 0 52 0,-4 0 192 16,14 17-162-16,1-17-24 0,0 15-16 0,4-15-14 16,-14 19 52-16,18 2-67 0,0-11-20 15,3 0 9-15,2 2-28 0,0-2 0 16,-1 7 48-16,6-10-28 0,0 1 25 16,2-2 6-16,0-3 19 0,0 3 139 15,0-3-105-15,0 0 6 0,19-3-4 16,-19 0-23-16,0 0-20 0,33 1 2 15,-21 1-46-15,5-2-1 0,-3 0 12 16,4 0-2-16,0 0 6 0,15 3 42 16,-17 1-44-16,-1-2-2 0,0 1-7 15,-3 1 4-15,10 8 24 0,-13-6-14 0,-3 1 4 16,1 1 10-16,-4 2 6 0,-2 0-4 16,-1 14 41-16,0-10-60 0,-21 1-14 15,21 3-12-15,-31 0-3 0,10 0-2 16,-24 20-3-16,19-22 0 0,3 0-7 15,2-3 2-15,1 0-6 0,-7 1-67 16,20-11-54-16,-2-2-108 0,2-1-170 16,2 0-123-16,2 0-47 0,3-22-840 15,0-1 696-15</inkml:trace>
  <inkml:trace contextRef="#ctx0" brushRef="#br0" timeOffset="49653.7">18260 8703 4199 0,'0'-12'0'0,"1"-3"131"0,-1 5 142 0,0-12 526 15,0 15-463-15,0 2-109 0,0 2-111 16,0 2-52-16,0-1-51 0,0 2-9 15,0 0 1-15,0 0 64 16,0 0-28-16,0 17 2 0,0-17-5 0,0 23 8 16,0 5 45-16,-13-9-47 0,13 4-11 15,0 2-7-15,0 4-7 0,0 0-10 16,0 35-4-16,0-29-5 0,-9-2 1 16,9 2-5-16,0-3-20 0,-8-1-32 15,4 27-181-15,2-30 44 0,1-5-100 16,1 0-134-16,0-4-180 0,0 10-750 15,0-19 570-15,20-3 111 0</inkml:trace>
  <inkml:trace contextRef="#ctx0" brushRef="#br0" timeOffset="49980.83">18439 9156 3605 0,'1'0'73'0,"-1"18"119"0,0-18 98 16,0 0 458-16,0 0-473 0,0 0-80 15,0 0-99-15,0 0-39 0,0 0-11 16,16 0 28-16,-16 0-50 0,19 0-16 16,-6 0-4-16,2 0 1 0,2-21-1 15,15 6 8-15,-15 15-8 0,-3-19 11 0,0 9 4 16,-5 0 24-16,3-13 82 16,-10 13-51-16,-2 0-4 0,0-2-4 0,0 3-1 15,0-1-10-15,-28-4 2 0,1 9-47 16,12 2-8-16,-2 1 1 0,-2 2-3 15,1 0 1-15,-20 0-4 0,22 24 0 16,0-24-13-16,4 18-27 0,2-18-47 16,-4 20-259-16,10-1 55 0,4-19-137 15,0 18-114-15,0-11-71 0,0 1 17 16,26 1-773-16</inkml:trace>
  <inkml:trace contextRef="#ctx0" brushRef="#br0" timeOffset="50544.37">18853 8925 4788 0,'0'-6'242'0,"0"2"78"0,0-3 50 16,-17 0-16-16,17 0 70 0,0 5-322 16,0 1-60-16,-16 0-40 0,16 1-4 15,0 0 0-15,0 0 17 0,0 0 9 16,0 0 11-16,0 22 12 0,0-22 1 15,18 41 53-15,-18-20-60 0,0-1-6 0,0 5-11 16,13 3-3-16,-13 1-5 16,0 36-1-16,0-31-12 0,0 1-2 0,0 1 0 15,0-1 0-15,0 31-2 0,0-35 2 16,0-2-1-16,0-2 2 0,0-4-4 16,0-4-2-16,0 6 11 0,0-16 0 15,0-4 13-15,0-4-3 0,0-1-5 16,0 0 2-16,0-25-12 0,-10 25-1 15,10-31-7-15,0 8 1 0,-10-2-4 16,10-37-14-16,-4 29 15 0,4-6 1 16,0 1 1-16,0-1-1 0,0 3 1 0,0-30 0 15,0 35 4 1,21-43-17-16,-21 54 6 0,18 0 3 0,-18 3-3 16,18 0-4-16,19-18-30 15,7 16-2 1,-7 16-14-16,-26 3 38 0,-1 0-4 15,0 0-2-15,7 19-24 0,-10-19 34 16,-2 0 8-16,-1 17 1 0,0-17 4 16,0 13-8-16,-4 1 16 0,0-14 0 15,0 17 8-15,-19-7-4 0,19 1 0 16,-43 14 4-16,23-11-8 0,-1 1 0 16,-2 0-3-16,-4 1-2 0,5-3-16 0,-19 11-90 15,24-14 10-15,2-3-34 0,6-1-66 16,1-4-141-16,8-1-209 0,0-1-913 15,0 0 488-15,0-21 245 0</inkml:trace>
  <inkml:trace contextRef="#ctx0" brushRef="#br0" timeOffset="50905.91">19086 9066 4055 0,'0'15'55'0,"0"-15"93"0,0 7 99 0,0-7 120 0,0 0 9 0,0 0 99 16,21 0-389-16,-21 0-72 0,28-22-11 16,-10 22 1-16,23-17 5 15,24-33 11-15,-26 19 31 16,-23 14-10-16,-1 3 13 0,-4-3 6 16,-3 3 6-16,4-16 60 0,-11 20-68 15,-1-2 2-15,0 2-4 0,0 4-1 16,-25-1 17-16,25 7-49 0,-24 0 2 15,10 0 0-15,-2 0 3 0,0 20 2 16,-16 3 14-16,16-23-26 0,3 29-7 16,0-13-5-16,4 2 5 0,0 1-4 0,-1 18 1 15,10-19-9-15,-2 0 0 0,2 0-12 16,0-2-12-16,23 14-74 0,-23-20 34 16,21 1-14-16,-21-1-7 0,26-4-14 15,-10-1-31-15,16 0-277 0,-15-5 38 16,2 0-179-16,0 0-82 0,4 0-338 15,-3-18-40-15</inkml:trace>
  <inkml:trace contextRef="#ctx0" brushRef="#br0" timeOffset="51227.28">20029 8813 4651 0,'-24'11'-8'0,"-2"-11"35"0,3 5 94 0,2-5 105 0,-11 0 371 0,20 0-392 0,3 0-92 15,3 0-82-15,4 0-21 0,2 0 2 16,0 0 12-16,0 0 7 0,24 0-2 0,-24 0 0 15,30 0-14-15,13 0-7 16,-18 0-16-16,4 0-24 0,-2 0-45 0,0 0-85 16,21 0-566-16,-29 0 164 0,1-13-50 15,-6 13 23-15,0 0-153 0,-6 0 36 16</inkml:trace>
  <inkml:trace contextRef="#ctx0" brushRef="#br0" timeOffset="51382.26">20002 8949 4055 0,'-52'27'539'0,"27"-15"-134"0,1-1 36 16,7-6-154-16,1 2-87 0,0 0-49 16,11-1-119-16,5-6-30 15,29 0-2-15,11 0-80 0,-14 0-16 16,3 0-55-16,8 0-68 0,0-21-135 16,38 21-727-16,-40-19 464 0,2 19-187 15,-4-16 131-15</inkml:trace>
  <inkml:trace contextRef="#ctx0" brushRef="#br0" timeOffset="51785.36">20919 8875 3569 0,'-19'3'8'0,"-3"1"101"15,2 0 145-15,1-2 173 0,0 0 51 0,-17 3 184 16,18-1-507-16,3-3-36 0,0 2-2 16,2 1 17-16,2-1-10 0,-6 3 33 15,11-4-102-15,2-2-6 0,1 2-5 16,3-2-7-16,0 0 16 0,0 0-5 15,0 0 18-15,22 0 8 0,-22 0-9 16,40 0-21-16,29 0 3 0,-19 0-19 16,8 0-2-16,11 0-6 0,11-17-2 15,8 17-11-15,102-15-4 0,-91 15-5 16,0-10-11-16,2 10-20 0,-4-11-25 16,78-5-123-16,-98 8 60 0,-2-4-34 15,-7-1-49-15,-7-1-100 0,-8 0-153 16,29-15-846-16,-50 14 584 0,-7-2-96 15,-6 4 159-15</inkml:trace>
  <inkml:trace contextRef="#ctx0" brushRef="#br0" timeOffset="52395.61">21288 8239 5956 0,'-1'0'21'0,"0"0"13"0,0 0 18 0,-3 0 129 0,-4 0 33 0,1 18-115 0,-5-18-27 16,-1 18-6-16,-2-5-4 16,-3 2-13-16,-4 1-6 0,0 0-11 0,-4 3-8 15,4 1-4-15,-22 16-9 16,5-3-14-16,26-19 5 0,2-2-2 16,3-2-1-16,2-1 2 0,4-4-7 15,-1 1 2-15,3-4 0 0,0 1 1 16,0 0 4-16,24 3 2 15,5 2 0-15,-7-4 0 0,0-1-11 0,5 1-4 16,-1-1-6-16,3 0-4 16,31 3-16-16,-31-1 24 0,-4-4 6 0,1 0 8 15,-6 2 2-15,-5-1 2 0,-3-2 10 16,-4 0 22-16,-3 0 15 0,-2 0 1 16,-2 0-10-16,-1 0-4 15,0-19-20 1,0-19-16-16,-17 26 1 15,7-44-6-15,1 10 2 32,-28-47 4-32,32 83-6 15,0-4-8 1,3 5-74-16,-1 7-20 0,2 2-74 16,0-1-44-16,1 1-60 0,0 0-59 0,0 0-126 15,0 0-225-15,20 18-301 0</inkml:trace>
  <inkml:trace contextRef="#ctx0" brushRef="#br0" timeOffset="52830.42">21498 8326 4564 0,'0'0'150'0,"0"17"395"15,-19-6 20-15,19-2-410 0,0 0-34 16,0 1-50-16,0 8 22 0,23 0-50 15,-23-8-31-15,25-2-3 0,-8 0-2 16,37 5-4-16,-34-10-7 16,0-2-1-16,0-1 5 0,0 0-2 15,-3 0 2-15,29-21 34 16,-35 5 17-16,8-7 226 16,-17 7-104-16,-2-1-21 15,0 5-45-15,0 5-79 16,0 7-9-16,0-5-11 0,0 4-3 0,0 1-8 15,0-2-13-15,0 2 14 16,0 0 0-16,0 0 2 16,0 0 0-16,0 19 1 0,0-19-3 0,0 21 5 15,0-9-1-15,0 19 2 16,11-1-8-16,-11-14 3 0,10 1-1 16,-10-1 12-16,10 0-10 0,0 16 0 15,0-1-4-15,-7-16 4 16,-1 0 2-16,0-2-15 0,-2 15-60 15,0-1-131-15,-19-14 16 16,19-3-94-16,-27 3-164 0,-14 9-1499 16</inkml:trace>
  <inkml:trace contextRef="#ctx0" brushRef="#br0" timeOffset="53388.95">21326 9262 5761 0,'0'0'134'0,"0"0"29"0,0 0 51 0,0 0 3 0,0 0-54 15,0-15 32-15,0 15-175 0,0 0-7 16,0 0 16-16,0 0 15 0,0 0 18 16,-17 19 73-16,-10 0-79 0,11-19-5 15,-5 28-10-15,-1-10 0 0,-25 19 30 16,23-17-47-16,0 0-6 0,3 2-5 16,3-3-5-16,-2 0-5 0,-5 9-4 15,16-17 1-15,3-2-2 0,4-1-8 16,2-4 3-16,0-1-5 0,24-2-21 15,-24-1 13-15,32 0-8 0,-12 0 0 0,5 0 3 16,32 0-11-16,-29 0 27 0,2 0 5 16,0 0-2-16,50 0-2 15,-23 0 13-15,-43 0-8 16,-3 0 3-16,-3 0 8 0,2 0 30 16,-7 0-12-16,-2 0-4 0,-1 0-6 15,0 0-6-15,0-21-5 0,0 1 0 16,0 20-4-16,0-29-3 0,0 13-2 15,-17-37-7-15,17 36 8 16,0-2 2-16,0 2-1 0,-11-15 7 0,11 17-5 16,0 0-5-16,-9 2-2 15,9-1-15-15,-11-11-75 0,6 15 13 0,0 1-7 16,-7-15-371 0,5 11-1476-16,7 11 908 15,0 1-255-15</inkml:trace>
  <inkml:trace contextRef="#ctx0" brushRef="#br0" timeOffset="53873.54">21562 9206 5734 0,'5'0'140'0,"-1"0"66"0,1 0-20 0,1-13-26 16,3 13-49-16,1 0-45 0,5 0-15 15,-1 0-2-15,3 0 4 0,14 0 38 16,-4 21-10-16,-17-21-45 16,-3 20 1-16,-1-7-3 0,-2 1 2 15,-4 3-7-15,0 2-2 0,0 1-6 16,0 2-5-16,-22 0-6 0,2 23 0 16,-2-5-8-16,22-24-3 15,-17-4 0-15,17-4 0 16,-11 6 32-16,11-14-39 15,0-22 4-15,0 22-9 0,18-44-23 16,17-3-33-16,-18 21 29 16,2-3 3-16,1-2 7 0,2-3 4 15,2 3 10-15,-3 0 8 0,1 4 8 16,-1 0 2-16,11-14 66 16,-12 19 40-16,-15 12-60 15,-5 10-48-15,0 0 5 0,0 0-1 16,-20 0 12-16,0 22 18 0,20 1-18 15,-27-7-7-15,27 2-3 0,-23 1 2 0,23 1-4 16,-16 0 1-16,16 0-6 0,0 3 1 16,0-2-1-16,0 0 0 15,0 17-23-15,26-6-65 0,-1-19 16 16,-25-3-38-16,30-1-56 0,-14-5-91 16,4 0-162-16,0-4-383 0,2 0-289 15,2 0-335-15</inkml:trace>
  <inkml:trace contextRef="#ctx0" brushRef="#br0" timeOffset="54550.82">22951 8822 3605 0,'-16'0'66'0,"0"0"135"0,4 0 151 0,2-6 130 0,-4 0 308 15,8 3-579-15,4-3-96 0,2 5-113 16,0-2 8-16,26 1 3 0,-26 0 3 16,55-4 3-16,-28 4-15 0,2-2-8 15,2-1 1-15,1 3-9 0,1-4-53 16,30-4-307-16,-31 8-51 0,-3-3-121 15,0 3-54-15,-4-3-156 0,-1 4-3 16</inkml:trace>
  <inkml:trace contextRef="#ctx0" brushRef="#br0" timeOffset="54738.36">23001 8966 3970 0,'-30'24'134'0,"19"-15"24"16,4-4 110-16,5-2 26 0,0 1 7 15,2-2-54-15,0 0 12 0,31-2-211 16,-11 0-20-16,6 0-17 0,6 0-10 16,43-19-137-16,-32 1-63 0,0 18-160 15,2-19-140-15,0 19-71 0,-1-20-19 16,44 1-822-16</inkml:trace>
  <inkml:trace contextRef="#ctx0" brushRef="#br0" timeOffset="55135.98">23980 8843 3940 0,'-22'0'32'0,"-2"0"127"16,5 0 130-16,-3 0 153 0,5 0 25 15,-17-19 147-15,19 19-481 0,0 0-71 0,4 0-19 16,0 0-3-16,3 0-10 16,-3 0-4-16,6 0-30 0,3 0 3 0,2 0-1 15,0 0-1-15,0 0 23 16,21 0-8-16,11 0 27 0,-9 0-15 16,7 0 8-16,6 0-1 0,8 0 8 15,7 0 5-15,70-18 28 0,-50 18-49 16,7-19-11-16,9 19-11 0,10-19 1 15,111-3-1-15,-98 11-2 0,12 0 1 16,7-3-6-16,5 3 4 0,5-2-12 16,133-8-73-16,-132 12 5 0,-6 0-44 15,-6 3-66-15,-9-2-110 0,-15 1-143 16,56-1-653-16,-100 3 588 0,-15 1 200 16,-12-2 59-16,-14 0-12 0,-9-6-890 15</inkml:trace>
  <inkml:trace contextRef="#ctx0" brushRef="#br0" timeOffset="55863.96">23969 8201 4336 0,'-16'0'376'0,"4"0"-83"0,7 0 437 15,5 0-695-15,0 0 6 0,-3 0 8 16,3 0 39-16,0 0 22 0,0 0 6 16,0 0 8-16,0 17 37 0,0-17-101 15,0 14-6-15,0-14-1 0,0 18-2 16,0-8-12-16,0 0-15 0,0-1-11 15,0 1-6-15,18 17 5 16,1-21-6-16,-19 1 1 0,19-1-2 16,-10-3 3-16,3 2-3 0,-1-4-5 0,15-1 4 15,2 0-2-15,-15-20 0 16,-1 20 0-16,-2-18 2 0,0 18-2 16,-3-21 7-16,1 21 15 0,-3-22 12 15,-1 12 10-15,0 0-3 0,1-7 23 16,-3 4-22-16,-2 10-27 15,0 0-4-15,0 3-4 0,0-2-3 16,0 1-3-16,0 1-4 0,0 0 1 16,0 0-4-16,0 0-1 0,0 0 5 15,0 0 0-15,0 0 3 0,0 21 7 16,0-21 4-16,0 22-3 0,0-6 0 0,0 2-2 16,0 1 0-16,0 3 1 0,0 3 1 31,-15 90-12-31,2-78 9 0,13-23-6 15,-10-1-2-15,3 2 0 0,1-5 0 16,-9 10 9-16,-4-9-15 16,8-8-18-16,0-3-30 0,-4 0-42 15,-19 0-300-15,-6-23-271 16,19 5 153-16,2 18-293 0,2-23-229 16,4 9-337-16</inkml:trace>
  <inkml:trace contextRef="#ctx0" brushRef="#br0" timeOffset="56262.72">24278 8299 4972 0,'7'0'411'0,"-4"0"-147"0,-1 0-44 0,3 0-74 16,-1 0-27-16,16-14 128 15,-12 14-185-15,1 0-11 0,1 0-4 16,0 0-6-16,-1 0 0 0,0 0 0 0,-1 0 1 16,-1 0 4-16,-2 0-4 0,2 0-2 15,-4 22-4-15,-2-3 34 0,-1-4-36 16,0 0-4-16,0 22 19 16,-23 2-20-16,6-1-19 15,3-19-7-15,14-2-2 0,0-4-1 16,-15 0 4-16,15 4-7 0,0-9 11 15,0-7-4-15,0-1 3 16,25 0-4-16,5-21-3 0,-10 21-11 16,2-18-20-16,4 18-20 15,-2-16-23-15,20 2-135 0,-4 1-39 16,-24 13 120-16,-2-8-23 0,-6 8-32 16,4-8-66-16,-5 8-115 15,-3-7-233-15,0 4-277 0,-1-2-235 0,-1-2-212 16</inkml:trace>
  <inkml:trace contextRef="#ctx0" brushRef="#br0" timeOffset="56572.58">24790 8257 5096 0,'0'0'126'0,"-18"0"63"0,5 13 331 16,13-13-217-16,-9 0-243 0,9 0-45 15,0 0-15-15,0 0 4 0,0 0 3 16,0 0 4-16,27 0-6 0,20-13 0 16,-25 13-3-16,0 0-4 15,-1 0 0-15,-1-8 2 0,-4 8 0 0,0 0-2 16,7-6-36-1,-9 3-91-15,-14 3-17 0,5 0-120 0,-5-2-262 16,0 1-387-16,2-2-252 0</inkml:trace>
  <inkml:trace contextRef="#ctx0" brushRef="#br0" timeOffset="57103.39">25140 8106 5847 0,'0'0'38'0,"0"0"37"0,-15 0 35 0,15 0 2 15,0 0-32-15,0 0 33 16,0 0-8-16,0 0-74 0,18 18-9 16,-18-18-13-16,22 15 2 15,18 0-5-15,-24-2-5 0,0-13-1 16,0 8 3-16,4-8-6 0,-5 0 3 15,1 0 0-15,0 0 3 0,2 0 0 16,10 0 7-16,-5-18 22 16,-13 0 1-16,-4 18 19 0,-1-19 4 15,0 19 10-15,4-27 85 16,-3 10-8-16,-4 10-89 0,-1 7-16 16,-1-8-12-16,0 8 0 0,0-5-15 0,0 5-6 15,0 0-6-15,0 0-8 0,0 0 9 16,0 0-4-16,0 0 1 0,0 0 0 15,0 25 2-15,0-25 1 0,0 19 2 16,0-6 1-16,0 0-5 0,0 0 3 16,0 2-1-16,17 2-3 0,-17-2 7 15,0 3-4-15,14 16 7 0,-14-19-7 16,0 1 2-16,0 0-6 0,0-2 4 16,0 0 3-16,0-1-1 0,0-1 1 15,-23 1-3-15,23 1-3 0,-24-3 4 16,-8 13-2-16,-4-4-8 15,16-12-10-15,0-3-15 0,1 0-15 0,3 0-22 16,-1-4-32-16,6-1-34 0,-2 0-50 16,6 0-67-16,0-18-496 15,5 4-895-15,2 14 496 0,0-19-353 16</inkml:trace>
  <inkml:trace contextRef="#ctx0" brushRef="#br0" timeOffset="57414.67">25765 8234 5925 0,'0'-5'71'0,"0"2"69"0,0-1 90 0,0 1 32 0,0-3 74 0,0 3-259 15,0 3-73-15,0 0-5 0,0 0 3 16,0 0-2-16,0 0 8 0,0 0 16 15,0 0 12-15,0 0 7 0,0 16 39 16,0 1-21-16,0 6-39 16,0-11-7-16,0 3-7 0,0 0-1 0,0 2-3 15,0 1-1-15,0-4-2 16,0 3 4-16,0 0-5 0,0-4 2 16,0 11-23-16,0-7-44 0,0-11 13 15,0-2-33-15,0-2-35 0,0 1-67 16,0 0-433-16,0-3-84 0,0 0-301 15,0 0-262-15</inkml:trace>
  <inkml:trace contextRef="#ctx0" brushRef="#br0" timeOffset="58390.65">24072 9162 3888 0,'-2'0'143'0,"1"0"129"0,1 0 86 0,0 0-2 15,0 0-119-15,0 0-67 0,0 0 63 16,0-17 20-16,17 17-143 0,-17 0 5 16,0-14-15-16,15 7 90 15,-5 0-56-15,-1 7-83 0,-9-5-17 16,13 5-5-16,-7 0-11 0,-1 0-2 15,1 0-1-15,0 0-7 0,0 0 5 16,1 0-5-16,-2 0 3 0,6 21 20 16,-1-1 3-16,-7-20-17 15,-1 26 2-15,-1-8-4 0,-1 3 0 16,0 27-2-16,0-24-13 0,-20 1 1 0,20 0-6 16,0-3 8-16,-22-2-3 15,22-5 0-15,0-5 4 0,-11 1-2 0,11-5 5 16,0-4 17-16,0 0 66 15,0-2-27-15,0 0-61 16,0-21-13-16,0 21 7 0,18-25 2 0,-18 8-2 16,21-3-1-16,-7-3-9 0,4-2-1 15,24-28-9-15,1 2 18 16,-23 28 8-16,-1 3-1 0,-2 1-1 16,-5 3 6-16,-1 2 5 0,-5 4 3 15,-1 1 6-15,-2 3-1 0,-2 1-5 16,-1 0 4-16,0 5-16 15,-24 0-6-15,24 0 2 0,-23 0 3 0,8 20-2 16,-28-2-2-16,30 6 3 16,4-10-2-16,-1 1 4 0,10 0 1 15,-5 4-3-15,5-1 7 0,0 2-7 16,0 1 1-16,0 0-8 0,20 16-58 16,4-6-124-16,4-19 34 15,-13 0-78-15,39 10-1204 16,-33-19 446-16,3-3-177 0</inkml:trace>
  <inkml:trace contextRef="#ctx0" brushRef="#br0" timeOffset="58758.78">24539 9251 5570 0,'0'0'119'0,"-6"0"95"0,6 0-128 16,0 0-6-16,0 0-1 16,19 0 158-16,2 0-130 15,-21 0-63-15,22 17 4 0,-5-17 65 16,-2 19 19-16,-15-3-73 16,0-5-5-16,0 1-5 0,0 3 2 0,0 1-10 15,0-1-8-15,0 0-12 0,-26 1-6 16,26-1-4-16,-16 10 3 15,2 1-4-15,14-19-9 16,0-1 3-16,17 2 6 16,7-4-5-16,-6-2-11 0,0-2-9 15,7 0-15-15,2 0-32 0,-2 0-27 16,2 0-46-16,0-20-64 0,-3 20-71 16,-3 0-144-16,13-14-1349 15</inkml:trace>
  <inkml:trace contextRef="#ctx0" brushRef="#br0" timeOffset="59020.1">25051 9187 4925 0,'-21'16'95'0,"-1"-16"96"15,3 0 80-15,4 0 21 0,-3 11-82 16,7-11-85-16,1 0-75 0,2 0-30 0,6 7-4 16,2-7 107-16,20 0 3 15,-20 0-100-15,29 0-12 0,-13 0-9 16,4 0-5-16,27-18 0 0,-26 18-4 16,3 0-15-16,-1 0-38 0,0-12-50 15,-3 12-77-15,-1 0-126 0,-1-9-231 16,0 9-353-16,-2-6-256 0</inkml:trace>
  <inkml:trace contextRef="#ctx0" brushRef="#br0" timeOffset="59580.48">25415 9051 5830 0,'0'0'28'0,"0"0"51"16,0-18 72-16,0 18 13 0,0 0-24 16,0-13 21-16,20 13-37 15,-3 0-59-15,-17 0-1 0,17 0-16 16,-6 0-10-16,0 0-4 0,0 0-9 16,0 0 3-16,-1 0 1 0,-2 20-5 0,-1-20 3 15,7 17 17-15,-12 8-22 16,0-8-3-16,-2 0-5 0,0 3 1 0,0 1-5 15,-23 4-7-15,23-1-1 0,-26 2-2 16,26-2 1-16,-30 0 0 0,15-4 3 16,3 15-5-16,-6-23 1 0,18-3-4 15,-8-3 5-15,8-2-1 0,0-3-1 16,0-1 1-16,0 0-9 0,0 0-6 16,28-24-5-16,3-1-36 15,9-11-1-15,-19 16 37 0,2-2 1 16,-3-2 8-16,0-1-5 0,17-29-2 15,-6-1 17-15,-18 31 6 16,-4 1 10-16,-2 4 11 0,-2 2 12 0,-3 4 1 16,-2 3 1-16,0 3-14 0,0 4-7 15,0-2-9-15,0 4-2 16,-22 1-2-16,8 0 0 0,14 21-2 16,-18-21 0-16,-2 38 14 15,11-1-2-15,-4-18-12 0,13 3-2 16,-8 0-3-16,8 2 2 0,0 0-1 15,0-3-5-15,0 2-7 0,0-2-18 16,23 2-23-16,-23-3-26 0,20-2-37 0,7 11-241 16,-13-17 91-16,4-3-118 0,-1-3-231 15,4-4-373-15,4-2-245 0</inkml:trace>
  <inkml:trace contextRef="#ctx0" brushRef="#br0" timeOffset="59885.34">25973 9172 5558 0,'-15'-2'102'0,"15"2"54"0,0-2 339 0,0 1-67 0,0 0-283 0,0 1-58 16,0 0-28-16,0 0 79 15,0 0-54-15,0 0-41 16,0 0 1-16,0 19 32 15,0-1-6-15,0 5-39 0,17-8-10 16,-17 1-5-16,0 1-8 0,13 2-9 16,-13-2 6-16,0 2-8 0,0 2 0 15,0 0-20-15,8 16-100 16,-8 9-293-16,0-32 134 16,0-4-189-16,-15 1-1678 15</inkml:trace>
  <inkml:trace contextRef="#ctx0" brushRef="#br0" timeOffset="62999.74">9262 9799 3302 0,'0'-5'0'0,"-21"1"45"0,21 2 146 0,-16-1 178 16,16-1 78-16,-18-1 305 0,-2 3-535 16,11 0-74-16,1 1-30 0,1-1 2 15,-3 1-13-15,-1 1 70 0,7 0-122 16,1 0-13-16,0 0-16 0,0 0-8 16,0 0 16-16,2 0-11 0,-1 0 3 15,0 22 0-15,-2-22 4 0,2 27 5 16,-3 10 31-16,3-15-32 0,2 3-6 0,-2 4 3 15,2 0-6-15,0 2-2 0,0 34 5 16,0-33-18-16,26 0 2 0,-26-2-3 16,24-3-2-16,12 25 1 0,-13-31-19 15,0-2-18-15,1-4-27 0,4-3-32 16,3-1-32-16,59 1-647 16,-65-12 281-16,29 0-639 0,-31 0 462 15,-3 0-4-15,-6 0 35 0</inkml:trace>
  <inkml:trace contextRef="#ctx0" brushRef="#br0" timeOffset="63634.32">9427 9969 3525 0,'-5'0'18'0,"1"0"135"0,-1 0 184 16,3 0 102-16,-6 0 277 0,7 0-556 16,0 0-95-16,1-18-33 0,0 18 36 15,0-9 112-15,0-5-79 0,21 6-26 16,-21 1-11-16,0 0-6 0,18 0-9 0,-18-3 23 16,14 5-43-16,-14 3-8 0,0 0-4 15,7 1-2-15,-7 1-1 0,0 0 37 16,0 0-13-16,5 0 10 0,0 0-2 15,11 38 47 17,28 88-39-1,-17-4-23-15,-27-122-6-16,0 0 15 0,0 0-4 15,0 0 10-15,0-19-43 0,0 19-8 16,0-27-11-16,0 9-6 0,0-28-50 15,17 19 38-15,-17-1 4 0,0-2 7 16,14-52-14-16,-1 57 33 16,-13 1 7-16,0 2-2 0,0-17 6 15,0 23-4-15,0 1 9 0,0 0 5 16,0 7 8-16,-21-6 21 0,21 11-27 0,0 2-7 16,-19 1-4-16,19 0-4 0,-13 0-5 15,3 18 0-15,10-18 2 16,-12 19 2-16,12-19-1 0,-8 25 0 0,8-8 1 15,-4 12-5-15,4-12 1 0,0-2 1 16,0 0-2-16,0 0-1 0,21 12-18 16,-2-15 1-16,-19-1-16 0,23 2-14 15,-9-2-21-15,1 1-17 0,14 7-158 16,-14-11 46-16,1-1-133 0,-3-2-159 16,3 0-158-16,25-4-1639 15,-29-1 1595-15</inkml:trace>
  <inkml:trace contextRef="#ctx0" brushRef="#br0" timeOffset="63952.08">9789 9851 4762 0,'-8'0'122'0,"8"0"122"0,-5 8 76 0,5-8 29 0,-4 0-81 15,3 0 7-15,1 0-227 0,0 0-32 16,0 0-8-16,0 0 9 0,0 0 7 16,0 0 74-16,0 0-26 0,0 0 10 0,0 0-3 15,16 0 5-15,-3 17 57 0,-13-17-86 16,18 14-16-16,-18-14-9 16,19 17-8-16,-8-6-11 0,11 13 0 0,-9-12-9 15,-1 2 0-15,-1-1-2 0,-1 0-1 16,0 2-17-16,8 8-69 0,-13-12 6 15,1-3-22-15,-3 1-26 0,1-4-34 16,1 4-232-16,-4-8 140 0,0 0-164 16,-1-1-176-16,0 0-153 0,0 0-338 15</inkml:trace>
  <inkml:trace contextRef="#ctx0" brushRef="#br0" timeOffset="64309.81">9942 9624 5481 0,'0'-6'163'0,"-11"3"56"16,11 0 46-16,0-2-23 0,-7 4-74 15,7-4-3-15,0 4-147 0,0 0-19 16,0 1 1-16,0 0 0 0,0-2 22 16,0 2 4-16,0 0 4 0,0-1 4 0,25 1-4 15,-25 0-5-15,22 0 22 0,4 0-23 16,-12 0 2-16,-1 0 3 0,1 23 0 16,12-2 20-16,-15-8-30 0,1 2-5 15,-2 2-4-15,-3 1 0 0,0 3-8 16,1 21-36-16,-6-20-35 0,-2 0-49 15,0-1-53-15,0-1-64 16,-21 30-891-16,21-38 508 0,-16-3-30 16,5 1-1917-16</inkml:trace>
  <inkml:trace contextRef="#ctx0" brushRef="#br0" timeOffset="64966.05">10133 9369 4450 0,'-5'0'9'0,"-4"-18"319"0,4 18-40 0,3 0 44 0,-2 0 168 15,3 0-464-15,1 0 16 0,0 0 26 16,0 0 9-16,42 18 139 16,-24-5-180-1,-18-13-36-15,13 9-2 0,-5-9 0 0,12 0 1 16,-7 0-7-16,-1 0 0 0,1 0 2 15,0 0 1-15,12-19 1 16,-14 2-3-16,1 17-1 0,-3-18 4 0,-1 18 9 16,-1-20 12-16,4 0 76 0,-9 8-32 15,1 3 15-15,-1 1 8 0,-2 0 8 16,0 1-4-16,0-4 64 0,0 5-95 16,0 2-2-16,0 0-7 0,0 0-1 15,-16-2 15-15,16 6-56 0,0-2-11 16,0 0-7-16,0 2-2 0,0 0-1 15,0 0-11-15,0 0 11 0,0 0 4 16,0 0 3-16,0 0 0 0,0 0 0 0,18 20-2 16,-18-5-1-16,14-15 3 0,-14 16 3 15,16-6-3-15,3 12 11 16,-10-10-8-16,0 3 0 0,2 0-2 0,-1 3 3 16,-1 1-5-16,9 20 3 0,-9-21-8 15,-4 2 4-15,3-2 0 0,-2-3 4 16,5 17-2-16,-7-20-19 15,-2-7-15-15,-2-2-1 16,0 2-116-16,0 1 16 0,-29-2-45 16,-70 17-1957-1,89-21 888 1,-3 0 667-16,4-19-726 0</inkml:trace>
  <inkml:trace contextRef="#ctx0" brushRef="#br0" timeOffset="65314.67">10553 9232 5148 0,'0'0'131'0,"0"0"355"0,0 0-197 0,0-16-71 0,0 16-67 0,0 0-42 16,0 0-48-16,0 0-21 0,0 0-22 0,0 0 2 15,0 0 9-15,0 0 20 16,0 0 81-16,0 0-57 0,0 0-10 0,0 0-10 16,19 0-1-16,-19 0-12 0,14 15 21 15,1-2-40-15,-15-13-10 0,17 19-2 16,-10-8-3-16,1 0-6 0,7 12 5 16,-8-11-3-16,1 1 1 0,-2 0-5 15,1-2 0-15,2 11-41 0,-6-13-19 16,0-1-41-16,-1-1-36 0,0-3-44 15,-1-1-26-15,3 0-291 0,-4-3 158 16,3 0-203-16,-3 0-100 0,0 0-299 0,0 0-173 16</inkml:trace>
  <inkml:trace contextRef="#ctx0" brushRef="#br0" timeOffset="65750.07">10470 8839 4350 0,'-6'0'249'0,"1"0"130"0,-1 0 31 0,3 0-49 0,0 0 19 16,3 0-306-16,-1 0 50 15,1 0-25-15,0 0 23 0,19 0-2 16,-19 0-9-16,25 0-16 0,13 0 65 0,-14 0-92 15,1 0-5-15,3 0-6 16,3 17 0-16,33-4 34 0,-32-3-56 0,3 2-5 16,-2 0-6-16,-1 3-4 0,-3 2-6 15,21 23-3-15,-27-15-7 16,17 60-45-16,-34-52-33 0,-4 2-67 16,-2 1-78-16,-22 78-1056 15,22-76 521-15,-21-1-280 0</inkml:trace>
  <inkml:trace contextRef="#ctx0" brushRef="#br0" timeOffset="66819.09">8328 7246 3406 0,'0'0'161'0,"0"-2"181"0,0 2 106 0,0-1 17 16,0 0-93-16,0 1 6 0,0 0-299 15,0-1-23-15,0 1-14 0,0 0 11 0,0 0 30 16,0 0-21-16,0 0 3 0,-18 20 12 16,18-20 7-16,0 22-9 0,0 14 52 15,0-14-80-15,0 2-5 0,0 1-6 16,0 1-3-16,20 2-4 0,3 25 8 16,-8-28-24-16,2-2-7 0,0 0-2 15,3-2-2-15,28 15-3 0,-22-21-22 16,2-3-25-16,1-3-35 0,0-1-47 15,4-3-53-15,31-5-476 0,-33 0 90 16,-1 0-107-16,-1-22-91 0,-1 22-183 0,-3-27 175 16</inkml:trace>
  <inkml:trace contextRef="#ctx0" brushRef="#br0" timeOffset="67595.28">8600 7211 3605 0,'-28'-14'1420'15,"25"14"-1132"-15,-1 0-60 0,-9-18 81 0,9 18-279 0,-2-9-2 16,1 2 21-16,5 3-35 0,0 0-6 15,0 1 2-15,0 0-1 0,0 1 5 16,22-2 22-16,-22 3-18 0,15 0-5 0,-15 1-2 16,20 0 9-16,-1 0 33 15,-2 0 6-15,-1 19 2 0,-8-19-30 16,-1 24-5-16,0-9-2 0,-1 3-6 16,-1 1-1-16,1 26-5 0,-3-20-12 15,-2 0-3-15,-1-2 4 0,0 1 1 16,0 15-2-16,0-22-3 0,0-2-2 15,0-5 5-15,0-3 4 0,0-2 1 16,0-2 32-16,0-3-21 16,0 0-8-16,0-21-10 0,0 21 4 15,0-25-4-15,0 8-2 0,0-2-2 16,0-22-5-16,0 15 7 0,0 0-4 16,0-3 3-16,0 1 1 0,0-26 0 0,0 26-2 15,0 0 2-15,0 2-3 0,0 2 8 16,-13 2 2-16,13-19 6 0,-10 26 5 15,10 2 9-15,-8 1 6 0,8 3 16 16,-7-2 33-16,2 11-51 0,3-3-18 16,0 3-13-16,1 0-5 0,-2 0 1 15,1 0-2-15,0 19 9 0,1-19 0 16,0 21 1-16,-1-7 1 0,1 0-2 16,1 19 0-16,0-15 1 0,0 0 1 0,0 0-3 15,21-1 4-15,-3 18-6 16,-18-18-3-16,25-2-18 0,-11 0-14 15,1 0-25-15,1 0-19 0,18 10-133 0,-17-15 71 16,1-2-58-16,0 1-79 0,-2-2-165 16,2-4-135-16,13 0-720 0,-17-3 555 15,-1 0 91-15</inkml:trace>
  <inkml:trace contextRef="#ctx0" brushRef="#br0" timeOffset="68013.33">8870 7022 3633 0,'0'0'253'0,"0"0"123"0,0-19 5 0,0 19-47 16,14-15 82-16,-4 15-298 15,-1-12 158-15,-1 12-221 0,-5-6-3 16,0 6 10-16,-1 0 6 0,0 0 13 16,1 0 82-16,-1 0-86 0,0 16-8 0,3-16-12 15,-1 17-3-15,-1-17-8 0,7 35 33 16,-5-21-52-16,-1 0-6 0,1 1-9 16,0-3-1-16,7 12 2 0,-9-16-6 15,11 9 3-15,-12-16-12 16,1-1 2-16,-1 0 7 15,38-40 6 1,-31 26-32-16,1-1-11 0,1-2-23 16,-1 0-17-16,20-34-222 15,-23 37 178-15,6-11-186 0,-10 16 31 16,1 2-126-16,-2 2-120 0,-2-1-93 16,0 2 60-16,0 2-170 0,0 2 186 15,0 0-107-15</inkml:trace>
  <inkml:trace contextRef="#ctx0" brushRef="#br0" timeOffset="68384.63">9132 6778 4483 0,'0'0'123'0,"0"0"130"0,0 0 385 0,0 0-393 0,0 0-91 0,0 0-71 16,0 0-30-16,0 0-19 0,0 0 41 15,0-13-30-15,23 13-9 0,-23 0-1 16,20 0-5-16,-20 0 6 0,37 0 44 15,-24 0-40-15,0 0-3 0,-1 0-2 16,0 19-1-16,10 4 21 0,-14-8-34 16,0 2-7-16,-1 4-5 0,-1 3-4 0,-2 1-24 15,0 32-117-15,-4-27-12 0,1 2-82 16,0-4-150-16,-1 0-214 16,3-3-130-16,4 15-930 0,-5-26 957 0,2-2-20 15</inkml:trace>
  <inkml:trace contextRef="#ctx0" brushRef="#br0" timeOffset="69048.78">9250 6439 4724 0,'-9'17'148'0,"6"-17"-7"0,-1 0 44 0,4 0-11 0,-1 0 1 0,1 10 29 0,0-10-165 0,0 12-20 16,0-12-7-16,26 8 3 0,-26-2 2 15,20 0 2-15,5-4-18 0,-11-1 2 16,1-1-6-16,0 0 1 0,-3 0 0 16,16 0 3-16,-15-19-4 15,16 0 20 1,-9-9-2-16,-18 21-10 0,0-14 18 15,-2 10-8-15,0 1 13 0,0 1 4 16,0-2 11-16,0 1 10 0,0-5 52 16,-20-1-25-16,20 2-6 0,-12 9-25 15,12-1 0-15,0 0-2 0,-9 4-4 16,9-4 1-16,0 5-40 0,-6 1-11 16,6 0-3-16,0 0 1 0,0 0 3 15,0 0 8-15,0 0 1 0,0 18-2 16,0-18-1-16,0 0-2 15,36 32 10-15,-22-8 5 16,4-16-6-16,-10 2-1 0,12 10 8 16,-11-8-6-16,0 1 0 0,-1 0 4 0,3 2 2 15,-2 1-2-15,9 18 8 16,-11-17-16-16,-1 1 1 0,-1 0-5 0,0-2 1 16,3 18 1-16,-6-20-2 0,-2 3-7 15,0-3-25-15,0 1-23 0,0-1-30 16,0 9-206-16,-18-12 35 0,18-1-161 15,-16 0-185-15,16-3-155 0,-20-3-296 16</inkml:trace>
  <inkml:trace contextRef="#ctx0" brushRef="#br0" timeOffset="69449.39">9626 6292 4416 0,'1'-6'435'0,"1"6"143"16,-2 0-371-16,0 0-57 0,0 0-79 15,0 0-34-15,0 0-24 0,0 0 46 16,0 0-17-16,18 16 90 15,-3-16-86-15,-15 0 1 0,17 15-2 16,-17-15 7-16,16 14 0 0,-2 8 31 0,-14-11-47 16,13 2-12-16,-7-2-3 15,-1 1-5-15,5 8 0 0,-7-12-12 0,2-1 1 16,-1-1 0-16,0-4 5 0,0 0 6 16,5-2 26-16,-2 0-28 0,-1 0-3 15,1 0-7-15,0-23-6 0,10-1-55 16,-8 24-25-16,0-29-51 0,1 11-66 15,0 1-98-15,-1-1-147 0,10-16-834 16,-9 17 611-16,1 0-88 0,1 3 137 16,-2-1-171-16</inkml:trace>
  <inkml:trace contextRef="#ctx0" brushRef="#br0" timeOffset="69840.05">9579 5934 3981 0,'-6'13'127'0,"1"-13"226"0,-3 0 890 0,6 0-1021 0,2 0-31 0,0 0-151 15,0-15-13-15,0 15 21 0,20 0 13 16,-20-17 8-16,22 2 34 0,9 15-55 16,-13-14-3-16,0 14 0 0,2-8 1 15,17 8 19-15,-18 0-46 0,1 0-5 16,2 0-2-16,-1 0-2 0,2 19 1 15,20 6 1-15,-25-9-8 0,2 5-4 16,25 55 11-16,-35-43-11 0,-4 5-33 16,-1 6-39-16,-4 7-63 0,-1 62-481 15,0-50-26-15,-28 3-228 16,28 2-273-16,-30 0-213 0</inkml:trace>
  <inkml:trace contextRef="#ctx0" brushRef="#br0" timeOffset="74809.87">10608 10118 4401 0,'-8'1'-19'0,"0"2"38"0,-1-1 155 0,-5 0 480 0,7-2-306 16,3 0-112-16,0 0-109 15,2 0-48-15,1 0-35 0,1 0 10 16,0 0-26 0,0 0 8-16,16 0-14 0,-16 0-1 15,16 0-8-15,-16-16-5 0,33 2-6 16,-19 14-12-16,1-18-27 0,-1 8-36 15,3-1-53-15,0-2-75 0,12-9-526 16,-14 9 191-16,-3 3-43 0,0 0 84 0,-1 0 48 16,-2 3-139-16</inkml:trace>
  <inkml:trace contextRef="#ctx0" brushRef="#br0" timeOffset="75015.85">10662 10172 4091 0,'-20'22'268'0,"12"-13"38"0,2-3 76 16,2-4-55-16,1-1-78 0,0 1-104 16,3-2-56-16,0 0-64 0,0 0 3 15,25 0 1-15,-25-22-6 0,50 0-10 0,-26 22-15 16,1-24-12-16,3 10-38 0,0 1-57 16,-3 0-101-16,23-9-554 15,7-5-662-15,-31 10 901 16,-15 9 23-16,-5 2-86 0</inkml:trace>
  <inkml:trace contextRef="#ctx0" brushRef="#br0" timeOffset="75892.59">11296 9458 3067 0,'0'0'241'0,"0"0"-64"0,0 0 34 0,0 0 60 15,0 0 267-15,0 0-279 0,0 0-25 16,0 0-14-16,0 0-7 0,0 0 133 16,0 0-205-16,0 0-25 0,0 0-18 15,0 0-3-15,0 0-15 0,0 0 36 16,0 0-78-16,0 0-5 0,-16 0 0 16,16 13 5-16,0-13 5 0,-18 13 56 15,3 6-41-15,7-5 1 0,0 4 4 16,-2 2 3-16,-2 28 49 0,9-21-67 15,-3 65 30-15,6-63-65 0,0 2-5 16,0-3 1-16,17 2-5 0,-17-2-4 16,23 22-2-16,8-25-22 0,-10-3-24 15,52 29-288-15,-44-39 185 16,3-3-17-16,-1-3-66 0,39-5-693 16,-35-1 200-16,3 0-154 0,0-26-124 15,-3 26 63-15</inkml:trace>
  <inkml:trace contextRef="#ctx0" brushRef="#br0" timeOffset="78186.85">11668 9418 3666 0,'-7'-1'0'0,"0"-3"148"0,-6-4 1117 0,8 6-865 16,0-1 58-1,1 3-77-15,1 0-309 0,3 0-2 16,0 0 63-16,0 0-81 0,0 0-6 15,0 0-12-15,0 0-6 0,0 0-3 16,0 0 45-16,0 0 5 0,0 0 8 0,0 0-1 16,16 20-14-16,-2 3 14 15,-14-8-50-15,21-1-3 0,-10 2-7 0,3 1-8 16,-1 2-3-16,12 19-4 0,-11-19-3 16,-3-1-4-16,-2 1-1 0,3-2 2 15,-2-1-10-15,4 9-48 0,-7-14-1 16,-4-3-22-16,0-2-16 0,0-3-14 15,-1 0-137-15,-2-2-95 16,0-1-441-16,0 0 105 0,0-21-225 16,0 21-171-16,0-27-24 0</inkml:trace>
  <inkml:trace contextRef="#ctx0" brushRef="#br0" timeOffset="78498.02">11940 9365 5765 0,'5'-3'110'0,"-3"1"9"0,-2 1 58 16,0-1-7-16,0 1-25 0,0 1-51 15,0-2-21-15,0 2-28 0,0 0 18 0,0 0 4 16,0 0-4-16,19 0-16 0,1 18 16 15,-20-18-41-15,22 0-2 16,21 56 29-16,-43-44-47 16,11-1-5-16,-7 4-15 0,-4-2-23 15,0 2-34-15,0 23-173 0,0-19 76 16,-20 2-35-16,20 0-64 0,-21-1-138 16,0 17-825-16,21-24 548 0,-16-2-131 15,16-5 121-15,0-4-84 0</inkml:trace>
  <inkml:trace contextRef="#ctx0" brushRef="#br0" timeOffset="78937.78">12152 9116 4981 0,'0'-6'111'0,"2"1"100"0,-2-1 334 16,0 3-315-16,0 2-61 16,0 1-52-16,0 0 74 0,0 0-112 15,0 20 19-15,0-20-2 0,0 40 49 16,0-23-108-16,34 37 3 16,-34-36-33-16,13-4-7 0,-13 0 1 15,16-1 2-15,0 3-6 16,10 1-30-16,-7-17-14 15,-11 0 21-15,3 0 2 0,-1 0 2 16,-2-28-3-16,13 4-18 0,-14 9 25 16,1-1 5-16,-1-3 2 0,-3 0 3 15,4-20 0-15,-8 21 8 0,0-1-3 0,0-1 7 16,0 3 2-16,-25 2 5 16,0-7 30-16,10 13-23 0,-1 4 1 0,-3 4-8 15,2 1-7-15,-3 0-1 0,-16 28-5 16,20-28 0-16,0 33-16 0,5-12-35 15,0 2-45-15,1 25-235 0,8-23 94 16,2 0-110-16,0-2-182 0,0 0-160 16,23-4-94-16,4 10-1001 0</inkml:trace>
  <inkml:trace contextRef="#ctx0" brushRef="#br0" timeOffset="79290.89">12219 8587 5136 0,'0'-8'-2'0,"0"5"38"0,0 3 93 0,0-2 96 0,0 2 40 15,0 0 182-15,17 0-310 0,-17 0-33 16,21 16-9-16,-8-16 4 16,29 14 78-16,-16 6-102 0,3-7-11 15,66 34 92-15,-63-30-117 0,-1 6-7 16,-2 0 4-16,-3 4-6 0,18 27 8 16,-27-22-49-16,8 77-202 15,-25-70 42-15,0 2-60 0,-29 3-96 16,11 0-220-16,-30 43-1072 0,22-45 403 15,-2 4 194-15</inkml:trace>
  <inkml:trace contextRef="#ctx0" brushRef="#br0" timeOffset="82275.36">9043 8160 3434 0,'-11'7'10'15,"2"-5"107"-15,4 1 150 0,0-3 78 0,-2 0 254 0,6 0-459 16,1 0-85-16,0 0-41 0,0 0 3 15,0 0 7-15,0 0 79 0,0 0-26 16,0 0 0-16,0-15-3 0,18 15-16 16,-18-14-20-16,17-10 4 0,6 9-28 15,22-33-28-15,-30 30 0 0,3 0-13 16,1 1-43-16,1-1-58 16,20-11-388-16,-19 16 107 0,-1 2-32 0,23-15-958 15,-35 19 789-15,-1 0-110 16</inkml:trace>
  <inkml:trace contextRef="#ctx0" brushRef="#br0" timeOffset="82467.08">9117 8199 4661 0,'-14'19'6'0,"-4"6"136"16,12-18 24-16,2-4 32 0,1 0-43 15,2-2-48-15,1-1-56 16,0-18-50-16,26 18-28 0,5-39-112 16,-12 21-6-16,5-3-91 0,2 1-94 15,-2-3-105-15,30-27-432 0,-26 26 462 16,-1 0-170-16,-4 4-45 0</inkml:trace>
  <inkml:trace contextRef="#ctx0" brushRef="#br0" timeOffset="85404.44">9451 7342 2950 0,'0'0'13'0,"0"-1"10"0,0 1 26 0,0-2 14 0,0-1 77 15,0 1-53-15,0 0 13 0,0 1 29 16,0-2 64-16,0 0 58 0,0 0 334 16,0 0-306-16,0 1-33 0,0 2-49 15,0 0-10-15,0 0-37 0,0 0 60 16,0 0-132-16,0 0-22 0,0 0-10 15,0 0-8-15,0 19 42 0,-13-4-27 0,13-5-1 16,-7 5 2-16,7 1-2 0,-6 3-14 16,6 19 17-16,0-16-32 0,0 0 2 15,0 1-2-15,22 2-1 0,-22-2-7 16,45 24 1-16,-25-22-10 0,3-1-5 16,0-2-4-16,6 0-13 0,29 17-86 15,-26-25 4-15,2-1-34 0,3-4-63 16,-1-3-125-16,0-5-197 0,32-1-895 15,-34 0 422-15,-5-20 202 0</inkml:trace>
  <inkml:trace contextRef="#ctx0" brushRef="#br0" timeOffset="88702.32">9833 7319 4270 0,'0'0'89'0,"0"0"356"0,0 0-154 0,0 0-50 0,-19 0-76 16,19 0-56-16,0 20 3 0,0 2-71 16,0-8 6-16,0 1-6 0,0 1-6 15,0 2-14-15,0 12 4 16,35 8-13-16,-19-23-13 15,-16-11 1-15,31 4 8 16,-21-8-1-16,-2 0-4 0,0 0 0 16,9-19 3-16,-7 19-3 0,-3-19-3 15,11-1 19-15,-15 0-2 0,-2 20 2 16,-1-24 6-16,0 14-2 16,0-12 27-16,-29 9-15 0,29 2 11 0,-28 1-1 15,10 1 3-15,-36-5 43 16,35 13-75-16,-15 1-9 0,21 0-8 15,-1 0-15-15,4 24-26 0,1-24-41 16,0 20-62-16,-1 1-687 16,10 12-170-16,0-23 456 0,0-3-44 15,20 1-48-15,-20-1-32 0</inkml:trace>
  <inkml:trace contextRef="#ctx0" brushRef="#br0" timeOffset="89002.66">10113 7221 5201 0,'0'-4'137'0,"-21"-4"323"0,21 3-189 16,0 3-105-16,0-1-68 0,-17 3-43 15,17-2-48-15,0 2-15 0,0 0 8 16,0 0-3-16,0 0 7 0,0 0 0 15,23 0 7-15,-5 0-7 0,-18 17 0 0,22-17 4 16,-9 14 1-16,-2-14-1 16,11 35 6-16,-13-20-15 0,-1 1 2 0,2 3-18 15,-5 0-24-15,3 37-344 16,-8-39 115-16,0 13-725 0,0-18 323 16,0-5-39-16,0-1-35 0,0-5 26 15</inkml:trace>
  <inkml:trace contextRef="#ctx0" brushRef="#br0" timeOffset="89502.82">10186 6956 3527 0,'0'-14'254'0,"0"6"52"15,0-1 86-15,9-3-11 0,-9 2-64 16,10-3-97-16,11-11 20 0,-9 11-155 16,2 1-4-16,0-2-13 0,2 0-10 15,0 2-12-15,15-11-3 0,-16 13-35 16,-3 3-7-16,13-5 12 16,-21 12-1-16,-2 0 18 0,1 0 12 0,-3 18 50 15,0-18-65-15,0 19-10 0,0-3-8 16,0-1-3-16,-17 3-1 0,17 20-5 15,-19-21-1-15,19-1 0 0,0-3 5 16,-15 0-8-16,15-3 0 0,0 0 2 16,0-8 2-16,0-2 5 0,0 0 0 15,0 0 6-15,0 0 43 0,0 0-21 16,0 0-1-16,27-23-12 0,-27 23-4 16,26-21-4-16,9 0 0 0,-18 10-8 15,0 11-4-15,-1-17 0 0,0 17 4 16,-3-11-1-16,11 3 2 0,-16 8-3 0,-2 0-2 15,0 0 1-15,-2 0 9 0,4 0 37 16,-8 0-17-16,1 21 1 0,1-21-11 16,-2 23-7-16,0-6-8 0,0 16-15 15,0-13-38-15,0 2-45 0,0-1-66 16,-20-2-96-16,20-1-120 0,-15 12-866 16,15-18 505-16,0-5-205 0,-16-3 233 15</inkml:trace>
  <inkml:trace contextRef="#ctx0" brushRef="#br0" timeOffset="89777.8">10284 6428 4608 0,'-2'-9'84'0,"1"1"113"0,0 3 52 0,1-1 40 0,0 0-38 0,0-2 54 16,0 3-208-16,28-1-25 0,-28 2 9 16,141-14 235-1,-110 16-260-15,1 2-6 0,0 0 2 16,0 20 6-16,30 9 32 0,-31-10-57 16,-2 8-13-16,-2 5-9 0,-3 1-4 15,10 48-54-15,-21-33-46 0,-5 5-81 16,-5 123-1137-16,-3-114 540 0,-20-1-263 15,20 7-138-15</inkml:trace>
  <inkml:trace contextRef="#ctx0" brushRef="#br0" timeOffset="91102.56">22995 10585 3728 0,'-38'11'255'0,"13"-6"496"0,17-2-387 16,1-1-107-16,3-2-127 0,3 1-65 15,0-1-44-15,1 3 2 0,0-2 11 0,0 2 21 16,19 7 62-1,-1-8-104-15,-3 1-1 0,4-1-4 0,53-1 1 16,-45-1-26 0,64-17-279-16,-64 17 23 0,0-20-213 15,-1 20-295-15,-1-13-268 0,-2 13-212 16</inkml:trace>
  <inkml:trace contextRef="#ctx0" brushRef="#br0" timeOffset="91273.99">23063 10781 5455 0,'-18'13'8'0,"4"-1"29"0,0-3 52 0,5-5 58 15,4-4 5-15,-1 3-37 0,3-3-31 16,3 0-84-16,31 0-21 16,-12 0-25-16,9 0-48 0,46-19-356 15,14 3-680-15,-41-5 157 16,-1 10-147-16</inkml:trace>
  <inkml:trace contextRef="#ctx0" brushRef="#br0" timeOffset="91793.71">24455 10565 3101 0,'-27'0'-9'0,"1"2"-1"15,-47 0 273-15,50 1-75 0,-24 4 121 16,23-3-166-16,1 0-3 0,3 2 50 16,-37 5 401-16,40-6-428 15,2-1-10-15,1 1-7 0,-11 2 115 16,15-4-164-16,-1 0-10 0,0 0-9 16,3 0 7-16,0 0-1 0,-5 1 136 15,9-2-125-15,1-1-5 0,1 1-36 16,0-1-11-16,2-1-6 0,0 0-16 0,0 0-12 15,0 0-4-15,0 0 1 16,18 0 30-16,34 0 3 16,-22-18-31-16,9 18 6 0,9-14-2 0,9 14-4 15,9-22 0-15,12 11-5 0,6 0 0 16,10 0-2-16,116-11-3 16,9 2-41-16,-3 2-106 15,-115 8 32-15,-2-1-24 0,-4 0-16 16,75-13-237-16,-19-4-95 15,-84 15 134-15,-9-1-141 0,-6 1-167 16,-6 0-300-16,-8 1-63 0</inkml:trace>
  <inkml:trace contextRef="#ctx0" brushRef="#br0" timeOffset="94382.3">24217 10131 3098 0,'-10'3'22'0,"2"0"27"0,2-1 84 0,-1-1 170 0,2-1 469 15,3 0-437-15,1 0-90 0,1 0-50 16,0 0-2-16,0 0-9 0,0-14 78 16,0 14-180-16,0 0-21 0,0-8-8 15,0 8 4-15,17-12-6 0,-5-3 34 16,-12 7-56-16,14-1-2 0,-4 0-4 16,0 1 3-16,17-9 34 0,-13 8-35 15,2 2-9-15,1 0-4 0,-2-1-7 16,1 4-3-16,8-2 0 0,-14 3-4 15,-1 3-2-15,-4 0-3 0,-1 0 7 16,-1 0 0-16,-2 0 10 0,-1 0-8 0,0 22 1 16,0-22-4-16,0 20 5 0,0 4-1 15,-24-10-2-15,24 3-4 0,-17-3-1 16,17 3 5-16,-15-3-3 0,15 11-6 16,-13-16 2-16,13-3 3 0,0-1 3 15,0-1 3-15,0-1 4 0,0-3 33 16,0 0-18-16,0 0 3 0,0 0-8 15,0 0-3-15,0 0 2 0,18-16 13 16,1 16-15-16,-7-16-6 0,2 16-1 16,1-9 1-16,14 9 5 0,-16-9-7 15,0 9 1-15,1 0-3 0,-3 0 1 0,-1 0-1 16,7 0-5-16,-10 0 2 0,0 0 1 16,-2 0 2-16,-2 0 6 0,0 15 1 15,0-15 22-15,-2 19-17 0,-1-19-2 16,0 18-1-16,0-7-4 0,0 17-1 15,-25-15-11-15,25 5 5 0,-24-2-2 16,10 3-1-16,-4-1-12 0,-15 14-68 16,17-18 22-16,2-1-2 0,3-5-3 15,1 1-6-15,-1 0-83 0,11-8 46 16,-4-1-63-16,3 0-95 0,1 0-179 16,0 0-137-16,0-21-670 0,0 21 500 15,0-16 80-15</inkml:trace>
  <inkml:trace contextRef="#ctx0" brushRef="#br0" timeOffset="96249.84">24752 10187 2960 0,'-7'0'17'0,"2"0"28"0,-3 0 59 16,3 0 78-16,-5-13 368 0,4 13-266 15,4 0-36-15,-1 0-30 16,2-12 206-16,1 12-354 0,0 0-27 16,0 0 42-16,0 0-44 0,0 0 34 15,0 0 24-15,16-7 8 0,-16 7-7 16,31-6 22-16,-16 1-97 0,3 1-8 0,3-2-5 15,1 0 0-15,27-4 0 16,-28 3-9-16,3 2-4 0,-3 0 4 0,-2 3-4 16,-3-1-3-16,7 1-20 0,-16 1 7 15,-1 1-3-15,-3 0-1 0,-1 0-1 16,-2 0-17-16,0 0-103 0,0 0-18 16,0 0-175-16,0 0-148 0,0 0-123 15,0 0-914-15,0-17 812 0</inkml:trace>
  <inkml:trace contextRef="#ctx0" brushRef="#br0" timeOffset="96603.01">25239 9943 4585 0,'0'17'203'15,"0"-17"177"-15,-16 10 41 0,16-10-253 16,-13 12-56-16,13-3-61 0,0 1-11 15,-10 2-12-15,10 12 34 0,0-11-36 16,0-1-3-16,0 0-6 0,0-3 2 16,19 9-4-16,4-9-10 0,-23-1-2 15,26-2-3-15,-8-1 3 0,-1-2 2 16,19 1 1-16,-21-4-5 0,3 0-3 16,-5 0 8-16,3 0 4 0,-7 0 15 0,11-18 56 15,-13 18-33-15,0-17 6 0,-3 17-3 16,0-18 32-16,-4 18-10 0,0-43 27 15,0 33-100-15,-23-2 1 16,23 3-6-16,-21-1-12 0,-9-4-92 16,-7 3-161-16,16 9 61 15,-1 2-129-15,1 0-259 0,1 0-345 16</inkml:trace>
  <inkml:trace contextRef="#ctx0" brushRef="#br0" timeOffset="99009.02">24570 10900 2970 0,'-16'-13'3'0,"16"1"17"0,0-7 66 0,0 9-17 15,0 3 27-15,0 1 72 0,0 2 68 16,0 1 25-16,0 1 254 0,0 0-303 15,0 2-27-15,0 0-22 0,0 0-16 16,0 0 157-16,0 0-239 16,0 15 245-1,-18-3-238-15,18-12-7 0,-31 33 57 16,3-4-20-16,13-14-52 0,-12 21 40 16,17-17-56-16,2-1-8 0,1-1-6 15,1 0-6-15,1 15 2 0,5-19-13 16,0-1 3-16,0-1 1 0,0-2-2 15,0 0 0-15,22 4 3 0,-2-6-2 16,-20-2-2-16,22 0 0 0,-8-3 1 16,15-2 0-16,-15 0-1 0,3 0 3 15,-2 0 5-15,3-22 0 0,-4 22 8 0,12-15 32 16,-12-6-19-16,-3 21-3 16,-5-23 1-16,1 10-8 0,-4-2-7 0,2-18 3 15,-5 15-15-15,0-1-3 0,0 0 2 16,0-1-3-16,-24-14 6 0,7 17-7 15,17 3 0-15,-22 2-3 0,22 1-1 16,-23 3-3-16,-6 3-20 0,13 4-10 16,0 1-23-16,0 0-30 0,-2 0-33 15,1 0-28-15,-11 23-266 0,17-3 104 16,3-20-118-16,3 25-104 0,3-10-40 16,2 14-301-16,0-16 334 0,26 0-55 0</inkml:trace>
  <inkml:trace contextRef="#ctx0" brushRef="#br0" timeOffset="101994.84">25192 10918 2977 0,'-2'0'22'0,"-3"0"-12"0,2 0 38 15,-9 0 76-15,7 0-56 0,-2 0 2 16,1 0 3-16,-3 0 41 0,0 0 18 16,-17 0 308-16,18 0-307 15,-13 0 111-15,12 13-84 0,1-13-26 16,-15 0 161-16,16 6-221 0,3-6 1 16,2 0-4-16,-3 3 53 0,5-3-97 15,-2 0-13-15,2 0-7 0,0 0-8 16,0 0 0-16,0 0 6 0,0 0-1 15,0 0 1-15,0 0 1 0,0 0 3 16,0 0 10-16,0 0-6 0,0 0-1 16,0 0 4-16,0 0 2 0,0 0 17 15,16 0 29-15,14 0-28 16,-2-12-25-16,-12 12-9 16,2 0-2-16,2 0 1 0,-2-9 1 15,20 9-8-15,-24 0 5 0,1 0-7 0,-3 0 7 16,-3 0-6-16,2 0 9 0,-10 0 11 15,-1 0 14-15,0 0 11 0,0 0 3 16,0 0-13-16,0 0-13 0,0 0-27 16,0 0 3-16,-15 0-29 0,15 0-47 15,0 0-109-15,0 0-686 0,-11 0 270 16,11 0-11-16,0 0-116 0,-11-12 25 16</inkml:trace>
  <inkml:trace contextRef="#ctx0" brushRef="#br0" timeOffset="103001.86">25491 10800 3840 0,'0'-5'414'0,"0"-7"776"15,0 10-1043-15,0-3-17 0,0 3-8 16,0-3-3-16,0 2-5 0,0 1-11 15,0-1-4-15,0-1-1 0,0 3 76 16,0 1-42-16,0 0-83 16,0 0-11-16,0 0-13 0,0 0 2 0,0 0-15 15,0 0-6-15,0 0-6 16,0 0-20-16,0 0 17 0,0 0-3 16,0 0 13-16,0 15 36 15,0-15-32-15,0 16 3 0,0-16-2 16,0 16 4-16,0-7 1 0,0 3 2 15,0-2-4-15,0 3-6 0,0 2-5 16,0 17-1-16,0 4 7 16,0-19-6-16,0 1-1 0,0 2 0 15,13 16-26-15,-13-4-119 16,9-17 7-16,-9-2-43 0,0-4-31 0,7 0-56 16,-7-2-54-16,0-3-139 0,0 1-272 15,0 0-252-15</inkml:trace>
  <inkml:trace contextRef="#ctx0" brushRef="#br0" timeOffset="103951.5">23904 11891 3392 0,'-10'0'33'0,"3"0"103"0,-1 0 138 0,1-13 76 16,-14 13 506-16,16 0-768 0,0 0-4 16,2 0-55-16,3 0-3 0,-1 0-6 15,1 0-5-15,0 0 7 0,0 0 15 16,0 0-9-16,0 0-2 0,0 0 14 16,17 0-19-16,-17 0 7 0,30 0-2 15,-15 0-10-15,7 0-21 0,3 0 3 16,2 0-18-16,69 0-317 15,-63-18 82-15,31 18-550 0,-33-16 343 0,-2 16 71 16,-1-12 65-16,-3 12-230 16,0-10-66-16</inkml:trace>
  <inkml:trace contextRef="#ctx0" brushRef="#br0" timeOffset="104125.57">24094 12004 3184 0,'-35'18'36'0,"1"1"103"0,3-4 145 15,4-3 160-15,3-2 3 0,-12 3 167 16,24-7-510-16,5-3-75 0,5-1-33 16,2-2-2-16,0 0 18 0,25 0-15 15,-25 0 8-15,37 0-5 0,-11 0-26 0,7-21-46 16,43 1-267-16,-35 20 67 16,3-24-82-16,-2 12-12 0,2 1-10 0,-3-2 56 15,33-5-503-15,-41 7 206 0</inkml:trace>
  <inkml:trace contextRef="#ctx0" brushRef="#br0" timeOffset="105155.35">24847 11972 3057 0,'-12'3'0'0,"1"0"41"0,2-2 48 0,-1-1 113 0,-3 0 563 16,6 0-394-16,2 0-56 0,-1 0-99 15,4 0-45-15,2 0 86 0,-1 0-171 16,0-14-24-16,1 14-20 0,0 0-8 16,0 0-15-16,0 0-23 0,0 0 1 15,0 0 1-15,0 0 5 0,20 0 2 16,-20 0-1-16,40-10 3 0,-20 2-2 15,2 4-6-15,1 0 4 0,2 1-9 16,21-5 3-16,-27 6-3 0,-3 1 2 0,-1 1-14 16,-4 0-5-16,-3 0-1 0,-1 0-11 15,-5 0 28-15,-2 0 4 0,0 0-21 16,0 0-31-16,0 0-73 0,0 0-374 16,0 0 110-16,0 0-35 0,0 0 38 15,0 0 1-15,-15 0-542 16</inkml:trace>
  <inkml:trace contextRef="#ctx0" brushRef="#br0" timeOffset="105984.68">25477 11708 3151 0,'0'-3'0'0,"-11"-1"36"0,0 0 294 0,11 0 28 0,-9 1 43 16,9 0-59-16,-5-1-76 0,5 3-58 15,0-5 106-15,0 3-169 0,0 2-43 16,0-2-40-16,0 2-14 0,0-5 14 16,0 3-14-16,17-1 8 0,-17-1 4 15,13-1 2-15,-13 1-13 0,31-6 34 16,-17 5-46-16,-1 2 1 0,2-2-2 16,1 0-2-16,3 1-7 0,12 0 13 15,-18 2-18-15,2 2-6 0,-3-1 5 16,-1 2-4-16,14 0 30 15,-21 0-33-15,3 0 13 0,-5 16-12 16,-2-16 0-16,0 0 2 0,0 16 1 0,0-16-3 16,0 31 13-1,-37 13-8-15,17-15-15 0,20-14 1 16,-21-2 2-16,21-2 0 0,-16 6 14 16,7-12 4-16,9-2 16 0,0 0 16 15,-6-2 8-15,6-1-3 0,0 0 28 16,0 0-66-16,0 0-11 0,0 0-5 15,0 0 1-15,17 0-4 0,-3-16 1 16,-14 16-6-16,20 0 0 0,-6-13 2 16,2 13-3-16,12-9 8 0,-14 9-2 15,0 0 5-15,0 0-2 0,-2 0 3 0,0 0 0 16,8 0 26-16,-13 0-13 0,2 20 7 16,-2-20-2-16,-1 17 4 0,0-17-2 15,4 40 17-15,-8-26-31 0,0 3-4 16,-2 0-2-16,0-1-3 0,0 17 5 15,0-19-11-15,0 1 1 0,-18-1 1 16,18 2 0-16,-15-4 2 0,-4 11 0 16,9-13-6-16,-2-1-1 0,-3-2 4 15,4-1-2-15,-5-1 1 0,-10-1-5 0,13-4 2 16,-1 0-2-16,4 0 1 16,-1 0 2-16,-7 0-1 0,11 0 2 0,2-18-5 15,3 18-7-15,1 0-11 0,1 0-12 16,0-11-55-16,0 11 43 0,0 0 1 15,21-8 6-15,-21 8 3 0,14-7-36 16,4 1 35-16,-18 5-7 0,20-3-14 16,-12 3-20-16,-8 0-22 0,12 1-140 15,-5 0 111-15,-7 0-2 0,0 0-31 16,0 0-85-16,0 0-205 0,0 14-978 16,0-14 321-16,0 18 184 0</inkml:trace>
  <inkml:trace contextRef="#ctx0" brushRef="#br0" timeOffset="111761.3">19066 12533 3342 0,'0'0'-12'0,"0"0"194"0,0 0 115 0,0 0 124 15,0 0-15-15,0-14-88 0,0 14-134 0,0 0-120 16,0 0-76-16,0 0 31 0,0 0 37 15,0 0 29-15,0 0 9 0,0 22 29 16,0-5-79-16,0-17-9 0,12 22-3 16,-12-12-3-16,11 8-13 0,1-12-12 15,-6 1 3-15,2-1 5 0,2-6 1 16,0 6-2-16,14-6 9 0,-9 0-15 16,-1 0 0-16,1 0 2 0,-1-21-3 15,1 21 4-15,11-15 13 0,-13 0 0 0,-4 15 12 16,0-18 9-16,0 7 10 15,2-8 33-15,-10 7-47 0,1 2 7 16,0 0 12-16,-2-1 39 0,0 3-2 0,0-2-9 16,0-5 24-16,0 4-61 15,0 8-33-15,0 0-3 0,0 2-10 16,0 0-4-16,0 1-8 0,0 0-13 16,0 0 15-16,0 0 6 0,0 0 4 15,0 0 0-15,0 0 10 0,0 14 13 16,0-14 15-16,0 15 5 0,0-15-4 15,0 21-9-15,0 6 10 0,-11 6-12 16,11-16-18-16,0 6 1 16,0-3 7-16,0 2 3 0,0 1-2 15,0 2-5-15,0 1-2 0,0 2-7 0,18 32 17 16,-5 3-4-16,-13-33-10 16,0 0-5-16,0 0-4 0,8-3 6 15,-8 0-5-15,0-3 4 0,0-2 7 16,0 0 0-16,0 0 2 0,-18-4 2 15,18 1-1-15,-19 12 13 0,-6-18-17 16,8-2-8-16,1-2 0 0,-2-2 0 16,-1 0 0-16,-1-4-1 0,-1-3 0 15,2 0-1-15,-1 0-4 0,-15-19 2 16,4-6 0-16,19 25-4 16,0-28-1-16,2 14 0 0,3-3-4 0,-1-16 1 15,8-2-3-15,0 14 8 16,25-2-2-16,-25 1-9 0,36-3-6 15,-13 1-12-15,0-1-15 0,2 5-9 16,-2 1-17-16,0 4-24 0,12-7-153 16,-14 15-24-16,-12 7 151 15,-4 0-11-15,0 0-15 0,0 20-299 16,4 2-405-16,-6-22 207 16,1 21-200-16,2-21-22 0,0 20-109 0</inkml:trace>
  <inkml:trace contextRef="#ctx0" brushRef="#br0" timeOffset="113620.52">20624 12790 2900 0,'-6'14'17'0,"2"-14"29"0,0 0 0 16,0 0 15-16,-5 0 118 0,4 0-69 16,-3 0 29-16,2 0 39 0,0 0 82 0,0 0 46 15,-7 0 268-15,8 0-357 0,-1 0-32 16,3 0-20-16,-2 0-11 0,2 0-22 15,-1 0 39-15,2 0-119 0,1 0-19 16,1 0-15-16,0 0-10 0,0 0-20 16,0 0-7-16,0 0-1 0,0 0 1 15,0 0 2-15,0 0 10 0,19 0 9 16,0 0-2-16,-7 0 3 0,6 0-3 16,0 0-1-16,3 0 1 0,22 0 2 15,-20-15-3-15,-2 15 0 0,-1 0-4 16,-3 0 5-16,10 0 4 0,-19 0 3 15,-2 0 1-15,-2 0 3 0,-3 0 3 0,-1 0-4 16,0 0 21-16,0 0-21 0,0 0-2 16,0 0-13-16,0 0-6 0,0 0-21 15,0 0-189-15,0 0-11 0,0 0-153 16,0 0-131-16,0 0-74 0,-11 0-807 16,11 0 735-16</inkml:trace>
  <inkml:trace contextRef="#ctx0" brushRef="#br0" timeOffset="114233.82">20975 12566 3214 0,'0'-5'-21'0,"0"-5"147"0,0 5 61 0,0-2 130 0,0 2-57 0,0 0-58 15,0 1-88-15,0-5-58 16,20 7 39-16,-20-4 47 0,17 1 31 16,19-9 199-16,-24 10-290 0,2 0-11 15,-1 0 10-15,14-2 40 0,-15 1-92 16,-3 5-7-16,1-1 4 0,-3 1 7 15,3 0 42-15,-8 0-35 0,-2 0 18 16,2 0 14-16,-1 0 8 0,-1 22-7 16,0-1 15-16,0-8-61 0,-20 2-10 15,20 2-5-15,-20 1-4 0,20 0-6 16,-26 11 3-16,7-14-4 0,19-5 0 16,-15 0-4-16,15-4 3 0,-7 3 8 0,7-6 3 15,0-2 2-15,0-1 2 16,0 0 1-16,0 0-3 0,0 0 7 0,0 0-16 15,19 0 3-15,-19 0 1 0,20 0 0 16,-20-14 2-16,37 14 8 0,-23 0-8 16,0 0-2-16,0-12 0 0,-4 12-1 15,13 0 6-15,-12 0-3 0,0 0 4 16,1 0 2-16,-1 0 1 0,0 19 0 16,9-19 8-16,-9 18-15 0,-4-18 1 15,2 14 4-15,-3-14 1 0,0 18 5 16,3 4 24-16,-7-11-23 0,-2 3-3 0,0 1-5 15,0-1 2-15,0 17 3 0,0-16-14 16,-28 0-2-16,28-1 28 0,-24 3-10 16,24-3-23-16,-29 1-34 0,12-3-76 15,0 0-49-15,3-2-47 0,-6 2-305 16,11-5-393-16,9-7 57 16,0 0-1568-16</inkml:trace>
  <inkml:trace contextRef="#ctx0" brushRef="#br0" timeOffset="114906.02">21538 12636 4377 0,'0'-5'164'0,"0"-2"108"0,1 2 61 0,-1-2 0 16,0 3-141-16,1 2-100 0,0 1-68 15,0-1-32-15,1 1-1 0,2 1 30 16,3 0 48-16,0 0-32 0,-1 0-5 16,3 0-9-16,-1 0 19 15,2 0 2-15,1 17-7 0,-1-17-1 0,-2 0-9 16,0 17 11-16,12 13 108 15,-16-19-92-15,-2 2 3 0,-2 2 1 16,0 2-3-16,0 0-15 0,0 2-12 16,-24 20 5-16,5-1-18 15,-3-21-11-15,22-4-1 0,-17-3 1 16,5 4 12-16,12-9 4 16,0-3-6-16,0-2-6 0,0 0 4 15,0 0-8-15,0 0-5 0,0 0-3 0,0 0-2 16,0-19 0-16,19-3 1 15,-1-10-22-15,6 14 2 16,-11-3-3-16,1 2-1 0,-2 1 4 0,1-4 6 16,-2 3 9-16,2 0 12 0,-3 0-5 15,-2 2 3-15,6-12 2 16,-8 4 13-16,-4 18-9 0,-2 0-2 16,0 1-4-16,0 1 2 0,0 1 0 15,0 2-6-15,0 2 2 0,0-1-4 16,-18 1-5-16,18 0 8 0,-15 0-3 15,0 22 17-15,15-22-10 16,-16 21 1-16,9-7-10 0,-2 3 13 16,-3 13 2-16,7-10-4 0,2-1-6 0,2 0 5 15,-1 3-1-15,2 1-1 0,0-1 1 16,0 2-5-16,0-1 0 0,23 0-6 16,-23-2-23-16,22 15-105 15,3-10-100-15,-1-15 91 0,-10-3-39 16,-1-2-74-16,-1-1-191 0,2-4-274 15,0-1-263-15,-2 0-239 0</inkml:trace>
  <inkml:trace contextRef="#ctx0" brushRef="#br0" timeOffset="116171.87">22261 12700 3057 0,'-19'0'3'0,"19"15"26"0,-16-15 26 16,16 0 45-16,-29 0 274 0,17 0-176 0,2 0 2 15,2 0-58-15,1 0-3 16,-7 0 182-16,10 16-151 0,-1-16-9 0,2 0-34 16,1 0-8-16,0 0-15 0,-1 0 58 15,3 0-98-15,0 0-10 0,0 0-7 16,0 0-6-16,0 0-12 0,0 0 5 16,0 0-26-16,0 0-7 0,0 0 1 15,0 0-1-15,19 0 14 0,0 0-10 16,-4-17 2-16,4 17-4 0,6 0 6 15,0 0 3-15,34-11-7 0,-29 11-5 16,0 0 0-16,-2 0 0 0,-2-6 0 0,-1 6 1 16,16 0-1-16,-24-4 5 0,-3 4-6 15,-1 0 2-15,-6 0 6 0,4 0 26 16,-10-2-10-16,-1 2 13 0,1 0-3 16,-1 0 4-16,0 0-11 0,0-1-5 15,0 0-23-15,0-1-2 0,0 1-34 16,0-1-61-16,0-1-71 0,0-2-562 15,-13 4 205-15,13-3-44 16,-9-3-939-16,1 2 892 0</inkml:trace>
  <inkml:trace contextRef="#ctx0" brushRef="#br0" timeOffset="116618.71">22394 12580 3202 0,'0'0'24'0,"-1"0"95"0,1 0 472 0,0 0-150 0,0-15-48 0,0 15-91 16,0 0-78-16,0 0 25 0,0-10-152 15,0 10-13-15,0 0-19 0,0 0-5 16,0 0-9-16,0 0 64 0,0 0-56 0,0 0 2 15,0 0 0-15,0 0-10 16,0 0-11-16,0 0 77 0,0 0-41 0,0 0 15 16,0 20-8-16,0-20-4 0,0 37 47 15,0-21-77-15,0 3-4 0,0 3-7 16,0 3-4-16,0 0-10 0,-11 27 2 16,11-27-21-16,0 1 1 0,0-1-6 15,-7-1 3-15,7 17-5 0,0-8 5 16,0-20 4-16,0-1-3 15,0-5-1-15,0 5-9 0,0-8 5 16,0-1-4-16,0-2-12 0,0-1-15 0,0 0-16 16,0 0-36-16,0 0-37 15,0 0-56-15,0 0-58 0,0-16-480 16,0 16-838-16,0-22 401 0,13 22-227 16</inkml:trace>
  <inkml:trace contextRef="#ctx0" brushRef="#br0" timeOffset="117583.47">22857 12637 2001 0,'-14'0'239'0,"14"0"253"0,0-18 135 0,-11 18-12 0,11-12-152 16,-7 12-145-16,7 0-110 0,0-13-42 16,0 13-24-16,-4-7 66 0,4 0-129 15,0-1 37-15,0 4-52 16,0 2-12-16,0-6 64 16,19 0-25-16,-19 2-55 0,0 2 0 15,12-2-3-15,-12 0 6 0,17-1 1 16,-7 1-4-16,4-1 2 0,2 0-6 15,18-5 35-15,1 5-4 0,-21 3-39 16,-2 3-11-16,-2-1-3 0,-2 2 1 16,1 0 9-16,-3 0 2 0,-2 0 4 15,0 0 4-15,0 0-3 0,0 23-2 16,4-6 10-16,-6 5-6 16,-2-10-14-16,0 3-2 0,0-1 1 15,0-1-9-15,-21 20 16 0,3-18-18 16,18 0 5-16,-25-3-8 0,25-1-1 15,-23-2 0-15,13-2 4 0,10-3 4 16,-15-1 2-16,15-1 11 0,-9-2-1 0,9 0 27 16,0 1-15-1,0-1-21-15,0 0-8 0,0 0-2 0,0 0 0 16,0 0-1-16,0 0 1 0,0 0 2 16,20 0 1-16,1 0-5 15,8 0-5-15,-12 0 9 0,-1 0-2 16,2 0 4-16,-2 0 2 0,-1 0 1 15,-1 0 8-15,-1 0-3 0,-2 0 5 16,-1 0 3-16,8 24 19 16,-7-4 5-16,-6 2-24 0,-3-10 5 15,-1 1-4-15,-1 14 20 0,0 2-5 16,0-15-23-16,-21 1-6 16,21 0-1-16,-22-1-3 0,22 0-2 0,-30 1 4 15,13-2-4-15,-5 1 2 0,-4-1 1 16,-1-1-5-16,-2-2 0 0,-24 10-2 15,2-5 5-15,29-10-4 16,3 0 3-16,3-2-1 0,-7 0 3 16,15-3-2-16,4 0-9 0,0 0-1 15,1 0 2-15,3 0-5 0,0 0 1 16,0 0-4-16,0-17-1 0,0 17 3 16,24-17-1-16,-6 7-5 15,20 1-1 1,-38 2 10-16,16 7-3 0,-2 0-37 15,3 0-61-15,-14 0 64 16,-1 20-29-16,-2-20-228 16,0 17-287-16,0-3 65 0,-24-14-310 15,24 14-1621-15</inkml:trace>
  <inkml:trace contextRef="#ctx0" brushRef="#br0" timeOffset="133208.51">7619 6109 2426 0,'0'0'-17'0,"0"0"17"0,0 0 21 0,0 0-1 16,-3 0 21-16,2 13 23 15,-10-1 102-15,6-12-144 0,-7 8 49 16,6 2-68-16,1-5 56 0,-1-1-28 15,-1 2 2-15,-1-1 10 0,-3 3-66 16,5-4 13-16,1 0-13 0,0-1 36 16,1-2-19-16,1 2 39 0,3-3 12 0,0 1-16 15,0-1-29-15,0 0 13 16,0 0-51-16,0 0 63 0,0 0-38 16,0 0 39-16,0 0 27 15,0 0-65-15,0-10 28 16,13 10-10-16,-13 0 9 0,0-8-15 15,17 0-34-15,0-2 40 16,-7 3 22-16,-2-2-3 0,4 1-10 16,-1-2 0-16,4-2-12 0,16-13 3 15,-15 12-15-15,3-2 9 0,2 3 0 16,41-26 3-16,-42 25 0 0,0 0 9 16,-1 0-12-16,20-12 24 0,-23 14-36 15,0-1 9-15,0 1 3 0,0 1-12 16,12-9 0-16,-15 8-15 0,-1 3 27 15,2-3 0-15,0 3-25 0,0-2 25 16,14-9 34-16,-13 9-10 0,1 0-15 16,1-1-21-16,-1 0 0 0,1 2 9 15,15-13-3-15,-15 10 18 0,-1 1-27 16,0 0 12-16,1 0 0 16,31-21 48-16,-32 22-33 0,17-12-30 15,-19 13 3-15,3 0 3 0,-3 1-19 16,2-2 44-16,-2 0 8 0,15-4 0 0,-15 6-9 15,1 0-21-15,-2 1-24 0,5-2 12 16,-2 1 24-16,21-12 12 0,-17 8 0 16,0 1-24-16,-2 0-3 0,0-1 30 15,0 2-18-15,13-10-21 0,-16 11 24 16,-1 1-15-16,-2 2-1 0,-1 0 29 16,7-3-16-16,-11 5 39 0,-2 0-51 15,1 2 12-15,-3-1 12 0,1 0-36 16,1 0 36-16,-3-1 0 0,1 2 0 15,1-2-9-15,0-1-3 0,2 2-9 16,5-5-15-16,-6 3 24 0,0 2-9 0,0-1-3 16,1 1 12-16,1-2-13 0,-5 4 26 15,0 0 11-15,0-1-24 16,1 1 0-16,-3 0 0 0,2-1 0 0,0 2 12 16,-1-2-24-16,-1 2 12 0,2-2 0 15,-2 1-3-15,5-2-21 0,-4 0-4 16,2 2 0-16,-1-1 0 0,1-1 21 15,-1 3-9-15,1-4 23 0,-1 3-23 16,-1 1-4-16,-1-1-2 0,1 0-44 16,-1 0-185-16,0 1-72 0,0 0-183 15,0-1-95-15</inkml:trace>
  <inkml:trace contextRef="#ctx0" brushRef="#br0" timeOffset="133685.32">8512 5319 2547 0,'-1'0'4'0,"0"-5"42"0,-1 5 37 0,-3-4 79 16,1 3-107-16,1 1-5 0,1 0-27 16,0 0 10-16,0 0-14 0,1-2 3 15,-4 2-6-15,4 0 13 0,0 0-11 16,0 0-5-16,-1 0 30 0,2 0-7 16,-2 0-12-16,2 0-9 0,0 0-1 15,-1 0-2-15,1 0 3 0,0 0-18 16,0 0-9-16,0 0 0 0,0 0 12 15,0 10 15-15,20-10 20 0,-20 0-47 0,16 0 12 16,-16 0 0-16,28 0 15 0,-11 0 8 16,19 0 8-16,-16 0-31 0,1 0 22 15,0 0-22-15,0 0-11 0,18 0-9 16,-21 0 29-16,-2 0-9 0,1 0-12 16,-5 0 24-16,-1 0-24 0,8 0 46 15,-14 0-1-15,0 19 33 0,-3-19-13 16,-2 23-22-16,0-7-34 0,0 31 14 15,-20-21 17-15,20 5 8 0,-22 3-90 16,22 1-48-16,-25 33-277 0,5-39-31 16,20-1-147-16,-16-1-106 0</inkml:trace>
  <inkml:trace contextRef="#ctx0" brushRef="#br0" timeOffset="135497.4">7606 7014 2491 0,'-2'2'0'0,"2"-1"-16"0,0-1-37 0,0 0 40 0,0 0 34 15,0 0 56-15,0 0-18 0,0 0-16 16,0 0-1-16,0 0 53 0,0 0-20 0,0-16-20 15,16 16-1-15,-16-12-40 0,27-7 35 16,-12 8-39 0,67-50 38-16,-56 42-45 0,31-21 3 15,-26 18-31-15,2-2 28 0,2-2 19 16,5-3-12-16,3-3 12 0,46-32-32 16,92-69-2-1,-138 102-23-15,42-29 57 0,-42 30-19 16,3-2 7-16,0-2-36 0,1 0 36 15,0-1-39-15,45-32 29 0,-49 31-6 16,-2 5 22-16,-3 3-26 0,-1 0 39 0,-5 5-29 16,23-19 25-16,-29 23-25 0,-3 1 13 15,-2 4-26-15,-2 1 26 16,12-11-38-16,-17 14 25 0,-3 0 0 0,2 1-3 16,-1 0 3-16,-1-2 0 0,11-8-42 15,-10 8 52-15,4 0-14 0,-1 0 14 16,3-3-23-16,-3 3-13 0,16-12 23 15,-16 14 26-15,-1-1-14 0,-1 2-12 16,-1-1 3-16,-2 3-13 0,7-4 23 16,-10 6-36-16,1 0 26 0,-2 1 0 15,-1 0 0-15,5-3 48 0,-5 1-64 16,2 1 16-16,0-2 23 0,1-1-26 0,0-1 12 16,13-11 38-16,-12 8-75 15,4 1 25-15,-3 0-42 0,1-1 23 0,1 3 32 16,6-6-1-16,-10 8-18 0,-2 2 5 15,7-3 27-15,-12 5-23 16,1 1-29-16,-2 1 29 0,1 0-13 16,-1 0 16-16,0 0 0 0,0 0 42 15,0 0-16-15,0 0 2 0,0 0-62 16,0 0 34-16,0 0-19 0,0 0 32 0,0 0 0 16,0 0-16-16,0 0-3 15,0 0 3-15,0 0-13 0,0 0 29 0,0 0-29 16,0 0 23-16,0 0-26 0,0 0 16 15,0 0 0-15,0 0 0 0,0 0 16 16,0 0-1-16,0 0-15 0,0 0-25 16,0 0 22-16,0 0 0 0,-15 0-10 15,15 0 26-15,-17 0 0 0,17 0-17 16,-14 0-59-16,4 0-2 0,-3 0-20 16,-15 0 16-16,11 16 58 0,-2-16-7 15,2 0-18-15,-4 0-15 0,-14 14 88 16,18-14-19-16,0 10 50 0,1-10-96 15,1 0 17-15,2 0 22 0,-12 5 79 16,12-5-39-16,4 0-4 0,0 0-54 0,3 0 1 31,-11 0 80-15,17 0-74-16,0 0-12 0,0 0-1 16,0 0 42-1,0 0-29-15,17 0 35 16,-3 0-32-16,-14 0-3 0,21 0-10 15,-5 0 36-15,21-19 2 0,-14 19-28 16,0 0 0-16,-1 0-10 0,3 0 1 16,-1 0 49-16,22 0 15 0,-26 0-55 15,-1 0-21-15,-3 21 0 0,-2-21 36 16,-3 20 0-16,4 10 18 0,-11-10-63 16,-2 4-19-16,-2 4-4 0,0 3-36 0,0 4-126 15,-20 39-863-15</inkml:trace>
  <inkml:trace contextRef="#ctx0" brushRef="#br0" timeOffset="137281.84">8833 9261 2873 0,'0'0'24'0,"0"0"-28"0,0 0 38 0,0 0-37 0,0 0 19 16,20-23-29-16,-20 23-1 0,20-22-9 15,10-7 26-15,-12 14 41 0,1-4-14 16,3 2 2-16,3-2 1 0,1-1-43 0,27-20 39 16,-23 18-16-16,2 0-1 0,3-2-2 15,-3 1-26-15,3-5 25 0,36-24 4 16,-37 22-23-16,2 0-8 0,-3 3 33 15,-1-3-12-15,32-27 41 0,-34 29-38 16,1-2-12-16,0 1 0 0,0-2 24 16,2-1-27-16,30-29 18 0,-32 29-21 15,1 1-10-15,0 0 22 0,1-2 0 16,1 2 0-16,34-31 19 0,-32 30-22 0,-2 1-16 16,3-2 0-16,-1 2 13 15,35-29 3-15,-37 30 22 0,3 0 18 16,-1-1-25-16,2-1 16 0,-2 0-19 15,37-35-67-15,-36 31 52 0,0 3-1 16,0-5 35-16,-3 2-9 0,0 1-29 0,31-27-23 16,-33 33 33-16,-3 0 0 0,1 4 12 15,-3 1 13-15,-1 2-16 0,24-20-37 16,-24 22 0-16,0-1 28 0,-3 0 6 16,2 0-9-16,28-25-22 0,-26 20 47 15,4-1-19-15,-2-2 7 0,3 0 14 0,1 0-36 16,31-27 37-16,-33 29-44 15,-1 2-12-15,-4 1 9 0,0 2-13 0,-2 2 67 16,16-16 36-16,-22 20-43 0,-3-1-59 16,2 3 13-16,-2-1-1 0,12-12 47 15,-11 13-10-15,0-1-27 0,4-1 15 16,0-3-25-16,0 0 22 0,28-22-34 16,-26 21 18-16,3-1-10 0,-1 0 52 15,0 2-4-15,0 3 12 0,14-15-49 16,-22 18-10-16,-1 2 25 0,-5 3 25 15,0 1-25-15,2-6 9 0,-8 5-21 16,1-1 24-16,-1 6-24 0,0 0 24 16,2-3-15-16,0 2 12 15,3 1-9-15,7-9 22 0,-7 6-22 0,-1-1 25 16,3 1-53-16,-1 1-12 0,-2-1 27 16,9-2-12-16,-11 4 50 0,-1 1-25 15,0-1 13-15,-3 4-13 0,0-3-13 16,2 0 38-16,-4 2-12 0,0 1-1 15,0-1-12-15,0 1-12 0,3 0-26 16,-1-3 38-16,-2 1-3 0,2 1 15 16,-1-3-2-16,2 0-26 0,4-3 54 15,-5 3-38-15,1 1 12 0,1 0-12 0,0 0 12 16,-2 0 1-16,4 0-41 16,-6 1 3-16,2-1 0 0,0 0 9 15,-2 2 3-15,1 1 17 0,0 0 8 0,-1-1 26 16,0 1-22-16,0 0-4 15,0 0-12-15,0 0-12 0,0 0-1 16,0 0 26-16,0 0 11 0,0 0-24 16,0 0 0-16,0 0-12 0,0 0-13 15,0 0 10-15,0-14 36 16,0 14-21-16,0-11 13 16,-14 11-16-16,14-9-54 15,-8 2 3-15,8 7-8 0,-5-5-79 16,5 3-216-16,-6 0-154 15</inkml:trace>
  <inkml:trace contextRef="#ctx0" brushRef="#br0" timeOffset="137793.32">11600 6349 2613 0,'-15'0'30'0,"1"0"11"0,1 0 18 0,2 0 22 16,-13 0 75-16,19 0-124 16,-2 0-16-16,5 0 0 0,1 0-28 15,0 0 31-15,0 0 12 0,1 0 13 16,0 0 44-16,0 0-47 15,0 0 46-15,0 0-62 16,0 0 61-16,0 0-62 16,0 0 47-16,0 0 12 15,13 0 313-15,-13 0-302 0,13 0-26 0,-2 0-5 16,25 0 96 0,-18 0-122-16,1 0-24 0,27 0 18 0,-22 0-29 15,3 0 14-15,1 0-30 0,1 0 30 16,29 0-18-16,-33 0 27 0,0 0-44 15,-3 0 26-15,-1 0 0 0,-2 12-9 16,24-4 6-16,-32 2 1 16,7 2 71-16,-1 12 122 15,-11-4-123-15,-2-8-44 16,-2 4-28-16,0-1 15 0,-1 23-14 16,-1-16 3-16,0 0-11 0,0 4-10 0,0 1-84 15,-19 1-108-15,-2 32-533 16,21-27 339-16,-26-2 102 0,9 1-61 0,1 0-223 15</inkml:trace>
  <inkml:trace contextRef="#ctx0" brushRef="#br0" timeOffset="139453.51">9674 11374 3032 0,'0'7'0'0,"0"5"-13"0,0-8 0 0,0-1 32 15,-15 0 13-15,15-1 3 0,0-1-1 16,0 0-16-16,0-1-33 0,0 0 15 15,0 0 28-15,0 0-25 16,0 0 119-16,18 0-74 0,1 0 0 16,-19-17-12-16,23 17 0 0,-11-14-14 15,3 14-9-15,2-15 8 0,18-4 24 16,-17 7-24-16,3-1 78 0,1-3-18 0,2-1 2 16,1-2-14-16,37-24-73 15,-26 18 22-15,-1 0-2 0,6-4-5 0,3-2-2 16,48-31-9-16,-47 30 7 0,5-3-12 15,-1-1 23-15,5 1-31 0,0-1 33 16,52-32-23-16,-51 34 25 0,2-2-41 16,2-1 30-16,-1 3-20 0,1-1 0 15,60-32 29-15,-60 34-27 0,-3 1 25 16,0 0-14-16,-4 2-6 0,39-24 48 16,-52 30-57-16,-1 0 17 0,-1 0-23 15,-3 0 11-15,-3 3 49 0,28-22-54 16,-29 20-6-16,2 0-31 0,0 0 21 15,0 0-36-15,5-2-27 0,30-20-46 0,-29 21 93 16,0 2 8-16,-1 0 1 0,-1 2 13 16,31-15 0-16,-38 20 21 0,1-1-10 15,46-23 41-15,-52 27-20 16,-4-1-43-16,3 0 11 0,-1-3 8 16,21-12 34-16,-23 12 0 0,3-1-45 15,0-1 3-15,0 0 21 0,23-18 19 16,-23 19 4-16,1-2-36 0,0-1 37 15,1 4-48-15,-2-1 11 0,22-13 24 16,-23 18 12-16,-1 3-23 0,-2-1 11 16,0 0-22-16,-1 0 11 0,11-6 24 15,-16 7-11-15,0-2-3 0,0 0-10 0,0-1-34 16,0 1 3-16,17-12 10 0,-17 11 42 16,3 2-8-16,-3 0-2 0,3 1-1 15,8-9-10-15,-12 11-21 0,-3 0 0 16,1 0 10-16,0 1 14 0,-3 1 18 15,16-9 0-15,-17 10-31 16,5-2 10-16,-7 3 0 0,-2 2 0 16,0 0-11-16,2-1 11 0,-4 2 0 15,4-2-21-15,-4 1 32 0,0 1-22 16,0 0 32-16,2 0-21 16,-2 0 0-16,0 0 11 0,0 0-22 0,0 0 11 15,0 0 0-15,0 0-13 0,0 0-19 16,0 0-25-16,-14 0-24 15,14 0 6-15,-13 0-48 0,13 0 61 16,0 0-18-16,-11 0 5 16,-28-39-1742-1,33 39 1249-15</inkml:trace>
  <inkml:trace contextRef="#ctx0" brushRef="#br0" timeOffset="139748.74">12760 9274 2699 0,'-13'0'-15'0,"2"0"19"0,-5 11 36 0,-7-11 84 0,10 8-56 15,1-8-2-15,1 0-27 0,0 7 15 16,-9-3 30-16,11-1-18 0,3-2-16 16,1 0 21-16,2-1-23 0,3 0-26 0,-2 0 2 15,2 0-24-15,0 0 0 0,0 0 11 16,0 0-11-16,0 0 11 0,16 0-11 16,-16 0 35-16,25-15-3 0,-25 15 9 15,20 0 3-15,9-9-16 0,-13 9 12 16,0 0-13-16,2 0 0 0,-3 0 14 15,5 0-27-15,18 0 49 0,-8 18 33 16,-5-3 1-16,-17 1-61 16,-1-16-11-16,-2 22-10 0,-3-9 2 15,-1 4-11-15,-1 23-46 0,0-17-116 0,-19 2-75 16,19 2-69-16,-21 0-306 0</inkml:trace>
  <inkml:trace contextRef="#ctx0" brushRef="#br0" timeOffset="141390.24">11062 12550 2688 0,'-25'16'44'0,"9"-9"-15"0,-2 2 24 16,-32 21 96-16,32-19-113 0,2 0-16 16,-3-1-17-16,5 0 45 15,-9 5-45-15,13-8 13 0,2-1-1 16,2-1 4-16,1-2-4 0,-5 4 22 0,6-4-46 15,-1 3 42-15,-1 0 0 0,0-2-1 16,-1 5 49-16,-13 13 37 0,9-10-69 16,-1 1-13-16,-2-1-2 0,0 1-6 15,0 4 28-15,-15 9 101 16,-10 3 83-16,20-15-195 16,11-11-34-16,5 0-22 0,-2-1 24 15,1-2-26-15,4 0 13 0,0 0-23 16,0 0-11-16,0 0 21 0,0 0 0 0,0 0 15 15,0 0 11-15,0 0 0 0,19 0-24 16,-19 0 24-16,14-19-33 16,8 19 36-16,-7-17-14 0,0 3 0 0,4 0 26 15,0-5-24-15,30-23 4 0,-20 17 3 16,3-1-3-16,2-2 7 16,85-63-13-16,-78 60-10 0,5-3-28 15,46-35 51-15,-44 34 4 0,-1-1 0 16,3-3-28-16,3-1 22 0,1-1-11 15,54-43 10-15,-52 41-16 0,0-1-31 16,1 2 47-16,-2 2 5 0,54-35 40 16,-57 39-44-16,4 1-13 15,87-57 10-15,-100 63-2 0,-2 4-30 16,1-1 7-16,-1 1 3 0,30-21 36 0,-39 25-17 16,2 0 3-16,-1-1-20 0,-4 3 10 15,23-19-11-15,-27 21 22 0,-3 0-9 16,-1 1-2-16,1 1 10 0,-5 2-20 15,15-12 12-15,-16 14-21 0,-3 1 21 16,1 0-30-16,-1 0 11 0,1 2 28 0,13-13 11 16,-13 11-12-16,4 0-20 15,-3 1 22-15,1-3-42 0,16-10 56 16,-21 12-34-16,4-1 41 0,-3 3-19 16,17-17-20-16,-25 22-6 15,1 0 12-15,-3 0 22 0,0 1 31 0,-2 2-43 16,0 0-2-16,0 0-8 0,0 0-10 15,0 0-12-15,0 0-9 0,-15-1 33 16,15 0-2-16,0 1-20 0,-14-4 10 16,14 1-56-16,-16 2 35 0,16-2-15 15,-14-1-2-15,6 1 24 0,-1-2-13 16,-7-4 26-16,5 5-3 0,0 2 14 16,-1-1 0-16,-1 1 0 0,-1-1-13 15,-13 3-1-15,12 0 14 0,4 0 25 0,-3 0-25 16,5 0-11-16,-11 0-44 0,11 0 55 15,0 0 0-15,0 16 14 16,2-16-3-16,-4 0 3 0,-5 0 24 0,10 9 35 16,3-9-13-16,-1 0 20 0,0 0-38 15,2 0-9-15,2 0-23 0,0 0 21 16,0 0-29-16,0 0-2 0,0 0 0 16,0 0-17-16,19 0 56 15,-5 0 9-15,-14 0-28 16,18 0 27-16,-7 0-29 0,15 0 17 15,-13 0-25-15,0 17 4 0,3-17-8 16,32 28 35-16,-33-28-50 0,2 18-20 16,-1-8 27-16,28 30 13 15,-25-11-7-15,-12-10 3 0,-1 0-9 16,-4 1-9-16,-2 3-145 0,0 1-99 16,-26 30-495-16,26-25 413 0,-35 0-215 15,11 3-55-15</inkml:trace>
  <inkml:trace contextRef="#ctx0" brushRef="#br0" timeOffset="142807.79">11046 13697 3698 0,'-9'7'-25'0,"-4"5"-10"0,5-6 12 0,6 0 23 16,-6 3-10-16,1 1 20 0,1 0 3 15,-9 10 10-15,7-8-11 0,0-2 11 0,-3 0 1 16,1 2 1-16,-7 6 4 0,9-10-12 16,-1 0 11-16,2-1 12 0,1-1 15 15,-3-1 26-15,-1 4 119 16,1-4 72-16,6-5-183 15,2 0-53-15,1 0-26 0,0 0 8 16,0 0 20-16,0 0 45 0,0 0-65 16,0 0-8-16,0 0-25 0,0 0 22 0,0 0 1 15,0 0 13-15,13-15-27 16,2 15 6-16,6-19 0 16,-6 9 9-16,1 0-14 0,2-2-14 15,3-4 29-15,29-17 1 0,-22 16-1 16,4-3-18-16,-1-1 0 0,6-2 11 15,3-2-6-15,43-27 11 0,-39 24 1 16,4-2-4-16,-1-2-3 0,5-1 16 16,0-1-21-16,58-37 9 0,-54 35-14 15,3-3 0-15,-3 0 13 0,4 2-12 16,50-33 4-16,-61 36 3 0,1 0 15 16,0 2-6-16,-5 0-12 0,-2 2 9 0,33-23-18 15,-40 25 10-15,-1 5-13 16,-3 1 4-16,-1 2 11 0,-4 2-8 15,43-32 11-15,-32 25 26 0,-22 13-32 16,0 1-2-16,-3 3-26 0,-1 0 23 16,-1 1-3-16,9-3 6 0,-13 5 0 15,-1 2 3-15,-1 1 0 0,-1 0 9 16,8-5-2-16,-10 5-38 16,2-5-166-16,-1 4 123 15,-3 3 36-15,0 0 17 16,0-1-58-16,0 1 48 0,0 0-11 0,0 0 42 15,0 0-21-15,0 0 11 16,0 0 14-16,0 0-12 0,0 0 40 0,0 0-5 16,0 0-3-16,0 0-10 0,0 0-34 15,0 0-37-15,-17 0 47 16,17 0-34-16,0 0-5 16,-15 0-94-16,4 0 88 0,11 0 15 15,-23 0-29-15,15 0 54 0,-2 0 3 16,-1 0-16-16,1-17 13 0,-2 17 17 15,-8-13 15-15,6 0-1 0,1 13-14 16,1-15-2-16,-1 15 2 0,-14-11 0 16,16 1 41-16,-5 10 26 0,2-7 12 0,1 7 22 15,-1-1-6-15,-10 1 103 0,13 0-107 16,1 0-16-16,1 0-4 0,3 0-21 16,1 0-16-16,1 0-41 0,1 0 7 15,3 0-25-15,0 0 7 0,0 0 10 16,0 0 0-16,0 0 33 0,16 0-16 15,-16 0-4-15,21 0 9 0,-8 0-15 16,21-16 6-16,-12 16 4 0,1 0 13 16,-1 0 1-16,1-8-17 0,2 8-12 15,23 0-34-15,-27 0 31 0,1 24-1 16,-4-24 8-16,-4 23 19 0,8 4 18 16,-17-13-13-16,-1 2-22 0,-2 4 4 0,-2 0 8 15,0 3-26-15,-29 28-25 0,29-25-140 16,-29 5-102-16,14-5-109 0,-3 4 1 15,4-4 67-15,-15 20-747 0,15-25 356 16</inkml:trace>
  <inkml:trace contextRef="#ctx0" brushRef="#br0" timeOffset="143877.42">11207 14790 3434 0,'-13'15'-17'0,"0"-2"31"0,2 1-1 0,-10 6 76 0,10-10-61 0,0-1 1 16,2 0 9-16,-1-1 12 15,0-2-13-15,-5 11 5 0,8-12-64 0,0 1 27 16,2 1 21-16,0-5-35 0,1 5 28 16,3-5-43-16,-1-2 81 0,2 0 18 15,0 0-59-15,0 0 38 16,0 0-38-16,0 0-3 0,0 0-38 15,0 0 25-15,0 0 14 0,0 0 36 16,0-13-6-16,22 13 71 0,-22-16-87 16,19 7-5-16,-6-2-23 0,3 2 10 15,3-5 45-15,25-11 49 0,-19 11-44 0,4-3-31 16,3 1-20-16,-1-3 8 16,5-3-19-16,42-24-7 0,-34 20 2 0,3-2 17 15,3 0-8-15,3-2 13 0,56-28-32 16,-54 28 46-16,1-1-32 0,1 2 12 15,1-2 1-15,-6 2-17 0,45-26 20 16,-51 29-8-16,-4-2-3 0,-5 3 1 16,-1 3-13-16,18-17 8 15,20-18 13-15,-58 47-15 16,-5-1-10-16,11-7-1 0,-11 10 21 16,0-3 1-16,1 0-11 0,1 1 19 15,-1-1-3-15,10-8 0 0,-12 10-31 16,-1 2 21-16,-1 0-2 0,1 1-11 15,3-2 4-15,-8 6-2 0,3-3 69 16,-6 5 23-16,-1 0-14 0,0 0 7 16,0 0-17-16,0 0-47 0,0 0-6 15,0 0 1-15,0 0-1 0,-17 0-12 16,17 0-8-16,-16 0-40 0,-2 0-12 16,7 0-4-16,0 0-15 0,0-14 2 15,-14-1 51-15,13 15 30 0,-1-16 11 16,-1 3-11-16,1 3 2 0,0 2-2 15,-12-10-18-15,13 12 11 0,1 2 0 16,0 1 2-16,0 1 25 0,2 1-18 16,-13 1 67-16,13 0-21 0,-2 0 18 0,1 0-15 15,1 0 16-15,-6 0 90 0,7 0-80 16,4 0-10-16,0 0-23 16,0 0-38-16,4 0-14 0,0 0 17 15,0 0-1-15,0 0 17 0,0 0-35 16,24 0 11-16,-24 0 1 0,20 0-12 15,23 0 59 1,33 0 62-16,-62 0-85 16,0 0-1-16,1 16-4 0,-2-16 0 0,10 38-31 15,-12-20 9-15,-4 4-15 16,-2 1-126-16,-3 7-108 0,-2 38-572 16,-23 9-600-16</inkml:trace>
  <inkml:trace contextRef="#ctx0" brushRef="#br0" timeOffset="167073.45">25345 12700 3111 0,'-5'0'15'0,"-1"0"187"0,0 0 16 16,6 0 115-16,-2-16-39 0,1 16-53 0,-2 0-59 15,1 0 242 1,2 0-388-16,0 0 50 15,0 0-24 1,0 0 330 0,0 0-213-16,0 0-101 0,0 0 1 15,0 0-28-15,23 0 0 0,-6 13 0 16,-17 0-43-16,25-13-4 0,-9 17 1 16,83 46-4-1,-76-49 0-15,3-2-3 0,-1 3-1 16,2-3 3-16,0-2 0 0,25 13 1 15,-28-14-3-15,-2 0 5 0,-3-3-5 16,-1 0 3-16,0 0-4 0,-7-2 18 16,-11-2 40-16,0-2-14 15,0 0 3-15,0 1-12 16,0 0 26-16,0 0-14 0,0 0-8 16,0-1-19-16,0 0-2 0,0 2-1 15,0-1 0-15,-11 0 1 0,11 0 17 16,0 0-17-16,0 0-3 15,-7 9 115-15,-2-6-80 0,-2 4-27 16,0-1-6-16,-3 3 9 0,-2 3-4 16,-5-1-5-16,-3 1 4 0,-2 3-7 15,-4-1-4-15,-30 18-2 0,-1-3-2 16,36-16-2-16,0-1-1 0,8-3-1 16,0-1-1-16,7-4 0 15,2 0-2-15,4-3-3 0,0 0-69 16,4-2 13-16,0 0-26 0,0 0-26 15,0 0-46-15,0 0-55 0,0 0-82 16,0 0-965-16,0 0-1097 16</inkml:trace>
  <inkml:trace contextRef="#ctx0" brushRef="#br0" timeOffset="167827.51">25354 13399 3211 0,'-47'9'97'0,"19"-5"115"0,0 2 122 0,3-2 76 0,2 0-2 0,5 1-85 0,-8-2 90 15,19-1-299-15,2-2-39 0,1 0-32 16,4 0-21-16,0 0-9 0,0 0 3 15,0 0-7-15,0 0 11 0,24 0 7 16,-24 0-8-16,40 0 30 0,-23 0-42 16,5-14 5-16,3 14-10 0,-1 0 2 15,3-8 0-15,34-3 6 16,42-5-16 0,-2 4-9-16,-44 9 17 0,-37 3-4 15,-2-1 2-15,-5 1-3 0,-4 0 3 16,0 0 8-16,-7 0 8 0,-2 0-1 15,0 0 1-15,0 0-1 0,0 0-17 0,0 0-10 16,-18 0 1-16,18 0-30 0,0 0-75 16,0 0-157-16,-13 0-217 0,13 0-870 15,0 0 445-15,0 0 180 0</inkml:trace>
  <inkml:trace contextRef="#ctx0" brushRef="#br0" timeOffset="168177.9">26266 13156 4832 0,'0'-4'207'0,"2"-1"71"0,-2 2 48 0,0-4-39 0,0 3 13 0,0 1-244 16,0 2-49-16,0 1-7 0,0 0 0 0,0 0 1 15,0 0 20-15,0 0 22 16,20 0 2-16,-20 17-8 0,16-17 3 0,-16 15-29 16,18-15-5-16,-18 20-1 0,11-8-5 15,-11 15-6-15,0 3-12 16,0-14-22-16,0 1-53 0,-31 2-60 15,15 1-107-15,-25 23-800 16,-5-2-1102-16</inkml:trace>
  <inkml:trace contextRef="#ctx0" brushRef="#br0" timeOffset="169110.78">27366 12743 3114 0,'0'0'64'0,"0"0"54"0,0-16 140 0,0 16 491 0,0-18-379 15,0 18-109-15,0 0-90 0,0-9-3 16,0 9-23-16,0 0 122 0,0 0-186 16,0 0-37-16,0-7-10 0,0 7-5 15,0 0-5-15,0 0 42 0,0 0-12 16,0 0 3-16,0 16-3 0,-22-16 5 16,-5 40 38-16,10-23-58 0,-4 6-6 15,-2-3 32-15,-4 4 7 0,-2 1-4 16,4-2-6-16,3-1-38 0,-23 18 12 15,18-6-5-15,18-21-22 16,4-1 2-16,1-4 4 0,2-2 8 16,2 2 5-1,20 13 41-15,-20-16-66 0,20 1-1 0,32 13 3 16,-34-13-5-16,4 2 2 16,50 15-4-16,-51-14 2 15,-1 0 1-15,-1 0-2 0,2 1 0 16,-2-1-2-16,-4-1 4 0,-2 1-1 15,1-2 1-15,11 4-11 0,-16-7-2 16,-3-3-15-16,-2 2-9 0,-1-3-28 16,-2 1-36-16,1-1-38 0,-2 0-64 15,0 0-110-15,0 0-246 0,0 0-1576 16</inkml:trace>
  <inkml:trace contextRef="#ctx0" brushRef="#br0" timeOffset="169326.64">26978 13511 5969 0,'-13'7'37'0,"3"-3"21"0,4 0 145 0,6-4-61 16,29 0-112-16,-9 0-18 0,9 0-14 15,129-18 3 1,-8 4-257-1,-126 14 96-15,-1 0-31 0,24 0-965 16,-40 0 337-16,-1 0-166 0,-5-10-161 16</inkml:trace>
  <inkml:trace contextRef="#ctx0" brushRef="#br0" timeOffset="169871.79">28183 13072 4990 0,'3'0'80'0,"7"0"253"16,-6 0 106-16,-4 0-139 0,0 0-227 15,0 0-42-15,0 0-26 0,0 0 4 16,18 18-6-16,-18 0-5 16,0-18-4-16,18 25-7 0,-18-8-13 15,0 3-55-15,-25 47-878 16,6-43 72-16,-5 0-176 0,-7 0-286 16</inkml:trace>
  <inkml:trace contextRef="#ctx0" brushRef="#br0" timeOffset="170663.51">28777 12753 3888 0,'0'-6'0'0,"0"-2"156"0,0 1 159 0,-21-2 147 0,21 1 24 0,-17-1 144 0,17 3-502 16,0 2-70-16,-10 1-37 0,10 1-8 16,0 2-3-16,0-1 15 0,0 1 12 0,0 0 21 15,0 0 11-15,0 0-4 0,24 18 19 16,0-18-57-16,-7 15-1 0,3-15 2 15,0 20-4-15,2-7-3 0,27 12 32 16,-25-12-18-16,2 0-1 0,1 1 0 16,-2-2-34-16,0 2 3 0,-2-3-5 15,1 0 1-15,-1 1 2 0,-1-3 1 16,14 9 4-16,-12-6-6 16,-16-8 4-16,-2-1 9 0,-1 0 12 0,-3-2 15 15,-1 0 13-15,-1 0-1 16,0-1 4-16,0 1-3 0,0-1-14 0,0 2 14 15,-18 3-35 1,-21 16-5-16,23-11-8 0,-6 5-5 16,-3 0 3-16,-6 4-3 0,0-1-1 15,-3 1 0-15,-2 0-2 0,-32 19-10 16,16-6-29-16,34-18-3 16,3-3-24-16,4 1-26 0,5-5-36 15,-8 9-601 1,14-15 458-16,0-1-222 0,0 0-373 15</inkml:trace>
  <inkml:trace contextRef="#ctx0" brushRef="#br0" timeOffset="170981.77">29588 13016 4755 0,'6'-2'163'0,"-2"-3"95"0,-1 2 64 0,-1 1 32 0,2 0-118 0,-3-1-83 0,1 2-13 16,-2 1-26-16,0 0-59 0,0 0-21 15,0 0-16-15,0 0 4 0,0 0 1 16,0 0 55-16,0 0-39 0,0 0 0 16,0 23-11-16,0-23-6 0,-23 22-14 15,23-7-20-15,-29 3-39 0,9 2-65 16,-2-1-78-16,0 5-108 0,-26 18-1011 16,11-5-1180-16</inkml:trace>
  <inkml:trace contextRef="#ctx0" brushRef="#br0" timeOffset="171668.63">30534 12625 5177 0,'6'-9'118'0,"1"-7"332"0,-4 9-151 0,0-3-58 0,-3 0-74 0,2 6-57 16,-1 1-53-16,-1 2-29 0,1 1-4 16,-1-1-1-16,1 1-5 0,-1 0-8 15,0 0 23-15,0 0 35 16,0 0-22-16,0 0 6 0,0 16 3 15,0-16-1-15,-21 16-5 0,21-4-14 16,-22 3-2-16,2 1-12 0,-26 22 25 16,-13 4-17-16,29-21-19 15,-2 0 4-15,0 1 4 0,6-2-6 0,-22 17 14 16,11-5-6-16,23-19-9 16,3-2-2-16,3-1 1 0,0 0 9 15,5-1 4-15,3-5-12 16,0-1-2-16,0 2 4 0,20 6 8 15,2 7-13-15,-5-4-5 16,2-3-5-16,6 6 1 0,4-1 2 16,4 1-2-16,2 4 5 0,1-2-5 15,4 0-1-15,-3 2 0 0,-1-3-2 0,-4 1 0 16,22 7-12-16,-35-14 4 0,-2-2 1 16,-5-2-5-16,-3-4-5 15,-4 0-5-15,-1-3-12 0,-3 1-13 0,0 0-35 16,-1-2-63-16,0 1-457 15,0 1-1169-15,0-2 467 0</inkml:trace>
  <inkml:trace contextRef="#ctx0" brushRef="#br0" timeOffset="180546.15">28343 6354 3048 0,'0'0'22'0,"0"0"-3"0,0 0 61 0,0 0 27 16,0 0 59-16,0 0-26 0,0 0 35 15,0 0-151-15,0 0-1 0,0 0 1 16,0 0 34-16,0 0 137 0,0 0-75 16,0 0 40-16,0 0 22 0,0 0 35 15,0 0 13-15,0 0 59 0,14 0-193 16,-14 0-11-16,0 0-3 0,0 0 20 16,13 0-8-16,-5 17 41 0,-8-17-92 0,9 0-1 15,-5 17-1-15,0-17 5 16,9 15 30-16,-6-1-47 0,-2-6-4 15,3 2 4-15,-1 0 0 0,1 1 4 0,7 11 14 16,-8-12-28-16,-1 2-8 0,0-1 34 16,0 1-4-16,-2-1 1 0,2-1-2 15,1 12-18-15,3-4 0 16,-6-10-17-16,-1 0-1 0,0 1 2 16,0-2 3-16,3-1 1 0,-4 0-3 15,2 0 4-15,0 0-7 0,-1 0 2 16,1-1-2-16,0 0-8 0,1 3 3 15,-2-5 1-15,-1 0 2 0,-1 0 0 0,1 0 0 16,2-1-4-16,-3-1 5 16,0 2-5-16,0-1 2 0,0-1 2 0,0 0-4 15,1 4 4-15,-2-4 0 16,1-1 0-16,-1 0-3 0,0 0 1 16,0 0-3-16,0 0 1 15,0 0 3-15,0 0-5 0,0 0-4 16,0 0-118-16,0 0-193 15,0 0 75-15,0 0-124 0,0 0-237 16,0 0-343-16,0 0-228 0</inkml:trace>
  <inkml:trace contextRef="#ctx0" brushRef="#br0" timeOffset="181402.93">28704 6971 1743 0,'0'-4'207'0,"-17"-7"740"0,5 5 10 0,12 4-649 0,0 1-67 0,0 1-71 0,0-2-1 0,0 2-44 0,0 0 104 16,0 0-5-16,0 0-129 15,0 0 19-15,0 0-14 0,0 0-10 16,0 0 48-16,0 0-95 0,0 0-10 15,0 0-13-15,0 0 14 0,0 0 28 16,0 0 4-16,0 16 12 0,0-16-20 16,0 13-32-16,0-13-4 0,17 25 15 15,-2-6-12-15,4-7-25 16,-19-2 4-16,17 0 7 0,-7 1 11 0,-4 0 1 16,2 1 2-16,-3 0 0 15,0 1-9-15,5 16 20 0,-8-18-30 16,0-3-2-16,0 2-2 0,1-3-2 15,4 7 3-15,5 4-3 16,-9-15 6-16,-2-1-4 16,0 1 0-16,0-3 4 15,-1 0 4-15,0 0-10 0,0 0 0 16,0 0-6-16,0 0-18 0,0 0-50 16,0 0-63-16,0 0-64 0,0 0-104 15,0-12-895-15,0 12-1080 16</inkml:trace>
  <inkml:trace contextRef="#ctx0" brushRef="#br0" timeOffset="182195.67">28972 7606 1149 0,'0'-5'247'0,"0"-7"523"0,0 1-172 15,0 5-442-15,0 0-38 0,0 0 52 0,0 3 149 16,0-1 56-16,0 0 381 16,0 0-493-16,0 4 93 15,0 0-221-15,0 0-34 0,0 0 26 16,0 0-40-16,0 0-47 0,0 0 40 15,0 0-7-15,0 0-2 0,0 0 5 16,0 0-46-16,0 0-6 0,0 0-16 16,0 0-7-16,0 0-8 15,0 0 6-15,0 0 0 0,0 0 27 16,0 0 12-16,0 14 14 0,0-14 4 16,0 0-16-16,19 10 1 0,-19-10-5 15,17 20 42-15,-3-6-29 0,-14-4-32 16,14-1-4-16,-14 1 1 15,19 12 18-15,-5 2 1 0,-6-11-23 16,-1-1 1-16,0 3-4 16,13 25 5-16,-15-26-8 15,0-1-1-15,0 1 0 0,-2-3-6 0,0 0 0 16,0-3 1-16,1 9 3 0,-1-7 3 16,-1-8-12-16,-2 0 8 15,1-1-3-15,0-1 0 0,1 0-36 16,-2 0-20-16,1 0-45 0,-1 0-40 15,2 0-48-15,0 0-66 0,-2-17-117 0,2 17-298 16,-2 0-299-16,3 0-248 16</inkml:trace>
  <inkml:trace contextRef="#ctx0" brushRef="#br0" timeOffset="182951.69">29281 8286 2950 0,'5'0'349'0,"-5"-10"135"0,0 10 81 15,0-7-75-15,0 7-152 0,0-5-101 0,0 4-93 16,0 1-52-16,0-3 104 16,0 2-4-16,0 1-46 15,0 0-89-15,0 0-2 0,0 0 0 16,0 0 68-16,0 0-109 16,0 0 1-16,0 0 15 0,0 0 17 15,0 0 11-15,0 16 37 16,19 2-31-16,-19-18-29 0,14 18-6 15,-14-8-8-15,16 0 7 0,-16 2-7 16,14-1 2-16,-14 2-2 0,14 1-6 16,3 15 4-16,-2 4-9 0,-6-17-5 15,-1 0 0-15,-1 2-4 16,3 1-1-16,-2 1-2 0,0-3 1 0,-1 0 1 16,2-1 1-16,-2 2 2 0,6 10-1 15,-2-7-3-15,-7-16-3 16,-1 1-7-16,0-1-2 0,1-4-37 15,-3-1-53-15,1 0 6 16,-2 0-38-16,0 0-36 0,2-17-55 16,-2 17-55-16,3 0-117 15,4-35-2369-15,-3 35 1360 0</inkml:trace>
  <inkml:trace contextRef="#ctx0" brushRef="#br0" timeOffset="183516.5">29475 8982 3367 0,'0'-8'494'0,"0"0"-30"0,0 8 32 0,0-7-122 16,0 7-105-16,0-3-87 0,0 3-44 16,-12-5-13-16,12 5-14 0,0 0-23 15,0 0 33-15,0 0 1 16,0 0-56-16,0 0 6 0,0 0-10 15,0 0 3-15,0 0 1 0,0 0 11 16,0 0 8-16,0 0-4 0,0 0-7 0,16 18 10 16,1-6-40-16,5-12-25 15,-10 18-9-15,0-6 4 0,3 1 1 16,-1 0-6-16,-1 1 6 0,-1 3-6 16,0 1-3-16,3 2 2 0,-3 0-4 15,5 22 3-15,-1-3-2 16,-7-21-4-16,-2-1-1 0,0-1 1 15,2 0-1-15,0-3 3 0,-2-1-2 16,1-2-1-16,0-1 2 0,6 7-8 16,-4-7-3-16,-6-9 7 15,-1 2-6-15,1-2-4 0,-2 0-6 16,0 0-11-16,-2 0-10 0,0 0-21 0,1 0-29 16,-1 0-39-16,0 0-252 15,2 0-197-15,0 0 108 0,-2 0-336 16,2 0-215-16</inkml:trace>
  <inkml:trace contextRef="#ctx0" brushRef="#br0" timeOffset="184202.07">29791 9676 3362 0,'2'-4'74'0,"-2"0"54"0,0 1 155 0,1 1 110 0,-1 1 27 0,0-1 217 16,0 2-434-16,0 0-54 0,0 0-7 16,0 0 0-16,0 0-28 0,0 0 72 15,0 0-121-15,0 0 8 0,0 0 12 16,0 0 0-16,0 0 50 0,18 16-82 15,-18-16-5-15,17 13-1 0,-17-13 9 16,42 45 55-16,-32-29-86 16,1 1-3-16,11 19 16 0,-11-15-26 15,-2-2-6-15,0 2-5 0,1-1 1 0,7 21-2 16,-3-6 1 0,-2-2 0-16,-7-21 1 0,-1 0 0 15,-1-3-1-15,-1-1 0 0,2 0-1 0,-2 0-1 16,-1-5-5-16,0-1-11 0,-1-2-20 15,1 0-26-15,-1 0-36 0,2 0-176 16,-2 0 102-16,0 0-41 0,0 0-76 16,1 0-177-16,-1-15-879 0,1 15 588 15,0 0-58-15,-1-15 176 0</inkml:trace>
  <inkml:trace contextRef="#ctx0" brushRef="#br0" timeOffset="187590.13">28460 6285 2986 0,'0'0'26'0,"0"0"3"0,0-13-10 0,-15 2 47 15,15 11-11-15,0 0 8 0,0-7-14 0,0 7-14 16,-12 0-24-16,12 0 9 0,0 0-9 15,0 0-11-15,0 0 0 0,0 0 19 16,0 0 26-16,0 0-5 0,0 0 16 16,0 0 50-16,0 0 105 0,0 0 42 15,-5 13 286-15,-1-13-346 0,2 17-24 16,-1-7-39-16,-3 7-24 0,-2 3-26 16,-11 26 16-16,9-20-56 0,1 3-11 15,0-2-11-15,1 0 0 0,-6 23 5 16,10-29-11-16,1 0 2 0,0-5-5 15,2-1 3-15,0-7-5 0,1 7 35 16,2-12-6-16,0-2 17 0,0 1 11 0,0-2 14 16,0 0 2-16,0 0 41 0,0-16-75 15,0 3-52 1,15-12 5-16,-15 11 1 0,0-3 0 16,14 0 0-16,-14-6 1 0,7 2-2 15,1-26 0-15,-8 24-1 0,5 4 2 16,-3 0-2-16,-2 0 4 0,2 3-2 15,0-8 3-15,-2 13-4 0,1 1 6 16,-1 0-2-16,2 1-1 0,1-4 9 16,-1 8-4-16,0 1 0 0,0 0-2 15,-2-1-1-15,5 4-2 0,0-2 18 16,1 2-6-16,0 0 2 0,2-1-1 0,2 2-8 16,4 0 0-16,20 0-1 0,-15 0-6 15,4 0 2-15,2 0-2 0,4 17 4 16,30-17-6-16,-27 19-5 0,1-19-17 15,0 15-37-15,61-2-414 16,-13 2-610-16,-15-9-324 16,-49-5 783-16,1 1 16 15</inkml:trace>
  <inkml:trace contextRef="#ctx0" brushRef="#br0" timeOffset="188890.89">29795 10119 3089 0,'0'0'-10'0,"0"0"51"0,0 0 20 0,0 0 219 16,0 0-48-16,0-18 24 0,0 18 6 16,0 0 8-16,0-11 191 0,0 11-262 0,0 0-41 15,0 0-40-15,0 0 177 16,0 0-205-16,0 0-11 0,0 0 3 16,0 0 60-16,0 0-27 15,0 0-71 1,0 0-41-16,0 0 10 0,0 0 19 31,73 10 150-31,-28-3-161 16,-13 2-7-16,-14-4-6 15,1 0-2-15,0 3-1 0,17 7 12 16,-18-7-9 0,76 53 42-1,-88-57-51-15,-1 0 5 0,4 2 17 16,-7-4 12-16,1 0 22 0,-1-1 19 15,-2-1 24-15,4 0 123 16,-3 0-195-16,0 0-20 0,5-27 1 0,-1-1-8 16,17-43-15-16,2 10-26 31,72-153-482-31,-63 156-20 31</inkml:trace>
  <inkml:trace contextRef="#ctx0" brushRef="#br0" timeOffset="204162.45">28700 12578 3671 0,'0'-1'-15'0,"13"-3"15"0,-13 4 110 0,0-2 205 0,0 2 576 16,0 0-547-16,0 0-131 0,0 0-75 15,0 0-10-15,0 0-2 0,8 0 103 16,-3 0-132-16,1 0-8 0,-1 0-14 16,3 19-5-16,3-19-6 0,12 19 39 15,-8 5-52-15,4-10-5 0,1 3-5 0,4-1 1 16,29 20 3-16,-22-17-31 15,0 4-4-15,4-3-5 0,0 4 0 0,0 0-4 16,33 22 3-16,-35-22-3 0,1-2 1 16,-3-1-4-16,-4-2 4 0,-2-2-2 15,15 12-4-15,-24-17-3 0,-3-2 0 16,-3-3-4-16,-3-1-6 0,1 0-60 16,-7-5 2-16,-1-1-50 0,0 0-61 15,0 0-104-15,0 0-169 0,-18-17-928 16,18 17 591-16,0-15-100 0,-23 15 232 15</inkml:trace>
  <inkml:trace contextRef="#ctx0" brushRef="#br0" timeOffset="204502.87">29459 12475 3918 0,'0'-4'0'0,"0"-5"213"15,0 4 159-15,0-5 105 0,-22 4-67 16,22 1-55-16,0 0-154 0,-13-2 3 16,13 4-134-16,0 1-5 0,0 2 21 15,-9 0-4-15,9 0-3 0,0 0-10 0,-8 0-30 16,-6 20 33 0,-8 18 8-16,6-18-40 0,-4 5-3 0,-5 7-5 15,-35 39 21-15,-14 12-30 16,32-38-21-16,-3 2-4 0,-4 0 2 15,-3-3-4-15,-1 5 2 0,-2-2-3 16,-1-3-4-16,-1 1-16 0,3-5-14 16,4 2-30-16,-36 27-133 0,19-11-81 15,42-31 103-15,-13 20-413 16,18-7-871 0,15-7-1007-16</inkml:trace>
  <inkml:trace contextRef="#ctx0" brushRef="#br0" timeOffset="205051.18">30134 12450 4197 0,'-12'-6'463'0,"10"5"-131"0,2-3 5 0,-3 2-38 0,2 1-51 0,1 1-84 15,0 0-53-15,0 0-23 16,0 0 90-16,0 0 16 16,0 0-7-16,16 0-112 0,-16 17-3 15,17-1 44-15,24 8-41 16,-23-9-44-16,4 1-4 0,1 3-6 15,1 2-2-15,3 2 0 0,2 0-9 16,2 6 3-16,-1-2-5 0,4 4-7 16,-2-1 0-16,1 3-6 0,29 29 2 15,-34-32 7-15,-1-1-2 0,-3-2 1 16,-2-1-3-16,-1-2-2 0,-3-2 2 0,-1-2-2 16,-3 1-8-16,-1-3-14 0,-2-2-17 15,6 11-108 1,-7-11-99-16,-7-11 85 0,0-1-23 0,-1-3-39 15,0-1-86-15,-2 0-240 0,0 0-363 16,2 0-248-16,-2 0-405 0</inkml:trace>
  <inkml:trace contextRef="#ctx0" brushRef="#br0" timeOffset="205375.11">30879 12426 4492 0,'-18'-21'304'15,"18"13"5"-15,-11 2 76 0,11 1-76 16,0 2 89-16,-10 3-249 16,10 0-86-16,-5 0 8 0,5 0 15 15,-5 0 13-15,0 21-7 0,-2-21-3 16,-4 21-20-16,-2-6-15 0,-6 3-5 15,-3 6-7-15,-35 35 30 0,-15 12-25 16,31-29-30-16,-4 7-12 0,-9 4 0 16,-5 3-5-16,-71 66-99 0,57-58-29 15,-4 6-86-15,-4-3-84 0,4 0-143 16,1-3-333-16,9-7-275 0,6-6-268 16</inkml:trace>
  <inkml:trace contextRef="#ctx0" brushRef="#br0" timeOffset="210061.29">25284 13728 3828 0,'2'-13'0'0,"-2"6"-12"0,0 0 29 0,0 0 47 0,0 2 85 16,0 0 21-16,0-1 62 15,0 4-212-15,0 0-29 0,0 2 0 0,0 0 7 16,0 0 88-16,0 0 178 0,0 27-96 15,0-27-68-15,0 29 0 0,0-7-6 16,0 30 43-16,0-23-90 0,0 2-6 16,0 1-3-16,0-2-5 0,-18 1 9 15,18 26 18-15,0-31-34 0,0-1-15 16,0-1 14-16,0-3 0 0,0-2 3 16,0 11 14-16,0-17-34 0,0-2 3 15,16-4 6-15,-16-3 5 0,0 1 47 16,0-5-34-16,11 0-6 0,-11 0-7 15,7 0-4-15,-7 0-12 0,24-21 3 16,-12-3-7-16,1 9 4 0,3-3-4 0,4-1-1 16,22-18 0-16,-19 19 3 0,0 1 2 15,4 2 5-15,0 0-2 0,0 2-2 16,27-6 10-16,-28 9-6 0,-1 4-3 16,0 0-4-16,0 1 0 0,-2 3-1 15,39-3 10-15,-26 5-7 16,-22 0 0-16,2 0 0 0,-1 0-1 15,-1 19 3-15,-1-19-6 0,16 15 7 16,-16 1-5-16,1-16 6 0,-1 23 3 0,-1-12 1 16,-1 3-1-16,9 12-1 15,-11-13-8-15,0 2 0 0,-2-1 6 0,0 2-1 16,-3 2-1-16,5 16 7 0,-5-15-14 16,-4-1 6-16,2 0 0 0,-2-1-2 15,4 15 6-15,-4-20-8 0,0 1 0 16,0-2-2-16,0-3-2 0,0 0-1 15,0 7 1-15,0-11 5 0,0-1 0 16,0-2-2-16,0 0 9 0,0-1 14 16,0 0-6-16,0 0-3 0,0 0 2 15,0 0-1-15,0 0-3 0,0 0 6 16,0-15-16-16,0 15-8 0,0-11 3 16,13 11 2-16,-13-14-3 0,11-5 4 0,-11 7-4 15,12 0 4-15,-6-1-5 0,3 1 0 16,7-19-1-16,-7 20 4 0,1-3 0 15,2 2 2-15,-1 2-1 0,-2-1-1 16,14-1-1-16,-15 6-1 0,0 0 1 16,21-2 3-16,-20 5 0 15,4 2 1-15,-1 0-2 0,23-1-1 16,-17 0 2-16,2 1 0 0,1 1 4 16,4 0 3-16,-3 0-4 0,25-1 9 15,-27 1-8-15,3 0 3 0,-1 0 2 0,-4 0 1 16,0 0 4-16,16 0 25 15,-20 0-14-15,1 0-1 0,-1 17-3 0,-1-17-3 16,-2 14-3-16,14 1 16 0,-13-5-21 16,-1 0-1-16,1 0-3 0,0 0 6 15,16 8 22-15,-16-10-16 0,2-1-7 16,2-1 2-16,2-2-4 0,-3-1-4 16,21 1 7-16,-18-4-10 0,-2 0 4 15,4 0-3-15,-1 0-1 0,16-22 1 16,-19 22-1-16,0-16-4 0,1 16 1 15,-1-22-3-15,0 10 1 0,15-14 0 0,-13 10 2 16,-2 2-1-16,0 1 0 0,-3 1 2 16,3 0 1-16,5-9 0 0,-13 10-2 15,-3 5 2-15,-1-1 1 0,0 0-5 16,1-2 2-16,-2 5-4 0,-3-1 5 16,2 1-4-16,2 1 0 0,-2-2-2 15,3-2-28-15,-3 2 0 0,0 3-17 16,3-3-21-16,-1 1-22 0,2 0-143 15,-4 2 90-15,-2 0-50 0,2 2-97 16,-2-2-167-16,0 2-102 0,0-3-1035 16</inkml:trace>
  <inkml:trace contextRef="#ctx0" brushRef="#br0" timeOffset="-207410.66">16618 14021 3812 0,'-15'0'-22'0,"2"0"27"0,1 0 33 0,-8 0 336 0,10 1-159 16,2 1 87-16,1-2-54 0,2 1-13 16,1 1 65-16,1-1-232 0,3 1-15 15,0-2 1-15,0 2 3 0,0-2-19 16,0 0-17-16,0 0-26 0,21 0 6 16,-21 0 1-16,27-17-2 0,-7 17 6 15,71-34-17-15,-12 14 6 16,-39 11 2-16,2 1-6 0,-1 8 7 15,-4-11-28-15,4 11-31 0,28-6-208 16,14 3-539-16,-50 3 215 16,-20 0 324-16,-5 0-295 15,1 0-119-15</inkml:trace>
  <inkml:trace contextRef="#ctx0" brushRef="#br0" timeOffset="-207100.58">16916 13887 4117 0,'-4'0'8'0,"-3"0"197"15,5 0 47-15,2 0 42 0,0 0-52 16,0 0-85-16,0 0-84 0,0 0-58 0,0 0 24 16,0 0 3-16,0 0 59 0,0 0 36 15,0 17 5-15,0-17 103 0,0 18-163 16,0-18-10-16,0 24 1 0,0-11-4 15,0 25 45-15,0-14-71 0,0 2-3 16,0 4-15-16,0 3-4 0,0 3-8 16,-19 39-5-16,19-37-3 0,0 0-6 15,-15-1-7-15,15-3-31 0,0-2-32 16,0 21-171-16,0-33 73 0,0-3-68 16,0-3-83-16,0-4-129 0,20-6-478 15,-20-4 417-15,17 0-148 0,-17 0-101 0</inkml:trace>
  <inkml:trace contextRef="#ctx0" brushRef="#br0" timeOffset="-206652.28">17348 14233 3976 0,'1'-31'176'0,"-1"16"105"0,0 3 87 15,0 1-3-15,0 2-72 0,-23-2 25 16,23 7-224-16,-19 3-10 0,19 1-22 0,-13 0-13 16,13 0-22-16,-26 20 50 0,14-20-32 15,1 28-5-15,-5-10-16 0,3 2 2 16,-1 2-7-16,-11 22-1 0,13-20-15 16,3-3 0-16,4-2 0 0,1-2 0 15,1 13-9-15,3-18 5 0,0-5-4 16,0 0 0-16,0-2 1 0,0-2 4 15,19-3 1-15,1-21-1 16,13-4 2-16,-21 10 1 16,1 0-3-16,0-2-1 15,20-20 13-15,-26 37-4 0,2-13 24 16,-6 13-2-16,-3 0-24 0,0 0-3 16,0 0 1-16,0 0 3 15,0 0-1-15,0 0 1 0,0 27-6 0,0-27-3 16,0 27-4-16,23-10-6 0,-23-1-19 15,19 16-93-15,5-18 11 0,-10 0-44 16,1-3-92-16,2-3-144 0,-2-1-98 16,20-2-494-16,-17-5 361 0,1 0-46 15,0 0-144-15</inkml:trace>
  <inkml:trace contextRef="#ctx0" brushRef="#br0" timeOffset="-206340.17">17713 14035 3998 0,'-16'-21'242'0,"16"12"82"0,0 1 101 16,-17 2-40-16,17 4-104 0,0-2-106 15,-12 2-68-15,12 2-73 0,0 0 0 16,0 0 2 0,0 0 75-16,0 0-26 0,0 0 10 15,0 29 159-15,0-29-198 16,0 21-5-16,0-7-1 0,0 22 42 15,0-12-60-15,0 3-9 0,0 3-8 0,0 0-3 16,0 4-7-16,0 37-6 0,0-36-4 16,-16 1-12-16,16-4-33 0,-13-1-34 15,1 26-161-15,12-35 113 0,-8-3-8 16,8-2-21-16,0-6-54 0,-5-2-59 16,5-6-489-16,0-3 342 0,0 0 66 15,23-25 86-15,-23 25-237 0,41-61-973 16</inkml:trace>
  <inkml:trace contextRef="#ctx0" brushRef="#br0" timeOffset="-205778.13">17860 14158 3691 0,'4'-7'19'15,"1"2"18"-15,-3-1 46 0,-2 3 36 16,2 0 268-16,-2 1-242 0,0 2-29 16,0 0-70-16,0 0 20 0,0 0 71 15,0 0 296-15,0 18-226 0,-18-18-42 16,18 22-47-16,-21-22-20 0,-5 44 46 15,14-27-91-15,-4-3-9 0,1 1-3 16,0-3 2-16,2 1-3 0,-13 8 33 16,15-13-54-16,-1-1-5 0,2 3-6 0,5-4-2 15,0-2 1-15,0 2 6 0,5-3 0 16,0-2-3-16,0 1 3 16,0-2-4-16,27 5 3 0,-27-3-9 0,26 1-4 15,-9 0-1-15,0 1 4 0,3 1-3 16,21 7 2-16,-21-4 0 0,-1-1-1 15,0 3 1-15,-1-2-1 0,-1 3 1 16,13 5-3-16,-17-7 3 0,0-2-2 16,-1-1 2-16,-1 0-1 0,0-3-1 15,12-1-2-15,-14-2 6 0,4 0-2 16,-1 0 0-16,1 0-2 0,13-18 1 16,-15 2 0-16,0 16 2 0,0-18 0 0,1 18-4 15,-4-21 0 1,18-14-3-16,-20 21 6 0,11-24-5 15,-10 13 2-15,-5 11 1 0,-2 2 2 16,1-1 1-16,1 2 0 0,-2 3 2 16,0-11 16-16,0 14-3 0,0 1 5 15,0 2-3-15,0 1-2 0,0 1-3 16,-15 0 4-16,15 0-12 0,-17 20 9 16,17-20-1-16,-35 46 29 15,3 25-24 1,29-12-17-16,3-47-8 15,0 3-8-15,0 9-61 0,25-13 10 16,-25 0-16-16,20-3-40 16,-6 0-66-16,21-1-540 0,-15-7 199 0,2 0-47 15,5 0-261-15,-1 0-32 0</inkml:trace>
  <inkml:trace contextRef="#ctx0" brushRef="#br0" timeOffset="-205079.6">19045 13921 2960 0,'2'-9'609'0,"-2"5"-66"0,0 0 24 0,0 2-158 0,0 0-122 0,0-1-3 0,0 2-50 16,0 1-105-16,0 0-8 0,0 0-9 16,0 0-7-16,0 0-15 0,0 0-10 15,-16 0-4-15,16 0-6 0,-15 0 4 16,3 0-4-16,-16 20 50 15,-10 15-34-15,19-18-53 0,-2 2-1 16,1 6-1-16,0 3-8 0,-18 38 17 0,24-29-28 16,-1 4 2-16,3 0-10 0,1 5-2 15,5-2-3-15,3 1 0 0,3-1-4 16,0 0-8-16,0-3-18 0,0-1-27 16,32 30-139-16,18-17-126 15,-32-31 108-15,4-1-43 0,-1-7-87 16,1-5-199-16,2-3-236 0,1-3-277 15,1-3-184-15</inkml:trace>
  <inkml:trace contextRef="#ctx0" brushRef="#br0" timeOffset="-204702.19">19321 14250 4790 0,'-14'-15'673'16,"14"10"-326"-16,0 0-145 0,-15 4-79 15,15 1-21-15,-10 0 6 0,10 0 20 0,-13 24 0 16,2-24-16-16,2 39-36 16,-11 15 0-16,4 11-47 15,11-31-28-15,2-2 5 0,2-2-1 0,1-3-12 16,0-3 2-16,0-3-12 0,0-4-2 15,25-3 2-15,-2 2-4 16,7-16 8-16,-14 0 5 0,2-26-3 16,1 26-1-16,1-39-3 0,-2 10-3 15,-1-3 1-15,-3-7 8 0,-2-1 3 16,-4-1 8-16,-4 0 7 0,-4-33 20 16,-26 23 10-16,26 39-31 15,-30 4-2-15,11 8-7 0,1 0-12 0,-1 0-39 16,0 27-53-16,1-27-67 15,0 34-81-15,-15 24-1481 0,33-40 633 16,-6-3-106-16</inkml:trace>
  <inkml:trace contextRef="#ctx0" brushRef="#br0" timeOffset="-204434.77">19534 14272 5244 0,'8'-3'94'0,"-3"2"64"0,-2-2 45 16,2-3 161-16,1 6-168 15,-1 0-131-15,0 0-15 0,2 0-12 16,0 20-5-16,1-20 0 0,7 22 35 16,-3 18-6-16,-10-24-38 15,-2 1 1-15,0 17-3 16,0 1-16-16,-23-17-6 0,23-1-24 15,-23 4-52-15,23-4-51 0,-41 22-362 16,18-9-549-16,23-18 164 16,-13-1-246-16,13-4-28 0</inkml:trace>
  <inkml:trace contextRef="#ctx0" brushRef="#br0" timeOffset="-204057.75">19896 14237 4651 0,'2'0'68'16,"-2"0"147"-16,0 0 90 0,0 0 57 15,0 20 165-15,-19 25-317 16,19-25-166-16,-18 1-15 0,18 1-10 16,0 2 5-16,0 39 29 15,0-47-44-15,0-2 0 0,0-3 3 16,16-4 2-16,7 2 30 15,-4-9-38-15,-8 0-3 0,4-19-3 16,-2 19-3-16,3-26 1 16,48-73-1-16,-57 77 6 15,-3 0 3-15,-1 2 18 0,-3 2 11 16,0 3 8-16,0 2-5 0,0 4-13 16,-22 2-13-16,22 3-16 0,-46 4 7 15,8 0-50-15,17 24-41 16,3-24-62-16,-13 20-341 0,14-3-425 15,17-17 130-15,-6 13-288 0,6-13-118 16</inkml:trace>
  <inkml:trace contextRef="#ctx0" brushRef="#br0" timeOffset="-203774.21">20127 13953 5341 0,'8'-13'316'15,"0"2"153"-15,-7 6-327 0,1 3-43 0,2 2-25 16,1 0 7-16,2 0-4 0,1 0 1 16,4 0-17-16,1 19-8 0,1-19 3 15,19 42 61-15,-1-4-22 16,-19-13-61-16,-3 0 1 0,-1 3-8 15,2 37 23-15,-7-1-27 16,-4-30-18-16,0 1-8 0,0-1-7 16,0 0-25-16,-23-2-45 0,23-1-65 15,-31 0-78-15,9 1-108 0,-2-1-183 16,-3-6-364-16,-31 19-1744 0</inkml:trace>
  <inkml:trace contextRef="#ctx0" brushRef="#br0" timeOffset="-202936.74">21000 13624 3940 0,'0'-8'41'0,"0"2"92"0,0-1 156 0,0-3 86 16,-18 0 263-16,18 5-440 0,0 2-52 16,0 0-24-16,-15 2-7 0,15 0-24 15,0 1 38-15,-9 0-87 0,9 0-9 16,0 0 16-16,-8 0 9 0,4 16 8 16,-8 3 47-16,4-8-70 0,-1 6-9 15,0 2 9-15,-1 1-4 0,-11 23 21 0,12-21-42 16,1 0 8-16,2 2 14 0,1 0 4 15,3-1 1-15,2 26 10 0,0-22-42 16,0 1-6-16,21 2-3 0,-21-3 1 16,24 4-5-16,7 30 5 0,-15-28-3 15,0 2 4-15,-1-2-6 0,-1 1 5 16,8 30-1-16,-22-37 0 0,11 4-8 16,-11-5 6-16,0-2-9 0,0 1-11 15,-25 16-89-15,25-24 6 0,-37 0-38 16,14-2-24-16,-2-2-33 0,-26 3-307 15,28-14 150-15,1-2-105 0,2 0-23 0,5-20 1 16,3 20 76-16,-2-58-777 0,14 30 367 16</inkml:trace>
  <inkml:trace contextRef="#ctx0" brushRef="#br0" timeOffset="-202514.33">20779 14165 3735 0,'0'-11'12'0,"15"4"12"15,-7-1 121-15,-8 4-19 0,11 2 31 16,-2-3 5-16,1 2 12 0,4 1-7 15,20-2 118-15,-14 0-177 0,2 4-26 0,2-1-13 16,0 1-8-16,28-2 54 16,-27 2-68-16,0-2 6 0,0 2 1 15,-4 0 14-15,-1 0 4 0,10-1 72 0,-20 1-68 16,-3 0 14-16,-3 0 0 0,-2 0-3 16,-1 0-13-16,-1 0 57 15,0 0-57-15,0 0-27 0,-15 0 3 16,15 18-8-16,0-18-8 0,0 20-19 15,-11 8-1-15,11-12-8 0,0 1-2 16,0 0 2-16,0-2-1 0,0-2-7 16,0 10-3-16,26-13-1 0,-26-3-1 15,27-3-1-15,-9 0 0 0,23-3-4 0,-19-1 6 16,-3 0 0-16,3 0 5 16,-1-19-4-16,-3 19 5 0,13-38 0 15,-18 21 2-15,-4-3-1 0,-4 1-1 0,-2-2 2 16,-3 2 1-16,0-16 3 0,-23 18-6 15,23 3-2-15,-26 3-1 0,8 3 2 16,-17-7-7-16,14 13-5 0,1 1-26 16,0 1-34-16,3 0-45 15,-17 0-1211-15,34 16 910 16,0-16-1-16,0 0-115 0,0 0-214 16</inkml:trace>
  <inkml:trace contextRef="#ctx0" brushRef="#br0" timeOffset="-202155.05">21456 14116 4727 0,'4'0'133'0,"1"-14"111"0,0 14 399 0,-3 0-406 0,0-11-83 16,-2 11-68-16,5 0-29 15,10-7 56-15,-9 7-76 0,1 0-9 16,11 0 38-16,-10 0-37 0,0 0-4 15,2 18-5-15,1-18-2 0,9 19 8 0,-12 4-14 16,0-9 2-16,0 0 1 16,-4 1 2-16,-1-3 1 0,-1 17 24 0,-2-14-21 15,0-3 0-15,0-2-2 0,0-1-4 16,0-1-1-16,-20 0 14 0,20-7 0 16,0-1 14-16,0 2 15 0,0-2 3 15,0 0 8-15,0 0-64 0,0 0-8 16,0-21-5-16,0 21-4 0,0-26-8 15,0-12-43-15,0 17 26 0,25-2-6 16,-25 2 0-16,24 0-13 0,4-14-92 16,-15 20 44-16,2 5-18 0,-3 0-41 0,-1 2-96 15,0 1-154-15,7-5-750 16,1 5-580-16</inkml:trace>
  <inkml:trace contextRef="#ctx0" brushRef="#br0" timeOffset="-201771.7">22249 13919 4921 0,'0'-9'245'0,"0"1"92"0,0-1 39 0,0-1-48 0,-20 4-106 0,20-1-17 0,0 3-180 16,-15 3-11-16,15 0 1 0,0 1-3 15,0 0 2-15,0 0-12 0,0 0 18 16,0 0 14-16,0 0 18 0,0 23 12 16,0 2 49-16,0-9-68 0,15 43 60 15,-15-37-80-15,0 2-7 16,0 1-4-16,0 0 2 0,0 31 0 0,0-27-17 15,0-1-11-15,0-1-23 0,-22 0-39 16,22-2-38-16,-17 23-202 0,17-28 139 16,-14-1-32-16,14-4-77 0,-9-3-162 15,2 1-738-15,7-13 421 0,-5 0-40 16,5 0 16-16</inkml:trace>
  <inkml:trace contextRef="#ctx0" brushRef="#br0" timeOffset="-201586.17">22110 14215 4617 0,'-7'-6'231'0,"3"3"94"0,-2 1 11 16,5 0-63-16,-3-1-46 0,4 3-196 15,0 0-18-15,0 0-10 0,0 0 3 16,24 0-2-16,11 0-1 0,-14 0-4 16,6 0 1-16,2 0-17 0,0-16-50 15,29 1-306-15,-32 15-7 0,1-19-71 16,-4 9-22-16,1-2-312 0,-5 0-20 15</inkml:trace>
  <inkml:trace contextRef="#ctx0" brushRef="#br0" timeOffset="-200921.52">22367 14312 4260 0,'-7'4'92'0,"2"-1"37"16,5-1 69-16,0-2-15 0,0 0-43 15,0 0-49-15,22-17-53 0,2 17-17 16,-6-18-13-16,1 4-16 0,1-3 14 16,21-20 5-16,-25 18 47 0,1 0 40 15,-2 1 59-15,-2 0 32 0,-4 3-2 16,4-6 130-16,-10 11-193 0,-3 5-24 16,0 2-23-16,0 2-14 0,0 1-24 15,0 0 6-15,-25 0-37 0,25 0 3 0,-21 19-1 16,21-19-4-16,-36 38 8 0,25-22-9 15,0 1 4-15,3 2-6 0,0-1 1 16,8 1-1-16,-9 12-1 0,4-13-4 16,5-5-5-16,0 2-10 0,0-3-11 15,0-2-22-15,24 8-116 0,-24-12 42 16,27-2-32-16,-9-2-43 0,4-2-63 16,30 0-450-16,7-24 9 15,-1 3 338-15,-30-2 284 0,-1 9 38 16,-4-2 5-16,-1 0 25 0,-2-1 11 15,17-22 29-15,-24 17 6 0,-1 2 26 0,-4 2 44 16,-1 0 76-16,1-5 310 0,-7 14-231 16,-1 5 10-16,0 1-25 0,0 2-22 15,0 1-61-15,-20 0 13 0,20 0-112 16,-20 0 4-16,20 0-3 0,0 17-5 16,-16-17 0-16,7 15-14 15,9-4-9-15,0-11-16 16,0 8-1-16,0-8 4 0,0 8-4 15,0 6 10-15,0-8-20 0,20 3-1 0,-20-2 1 16,19 0 1-16,5 11 18 0,-12-10-2 16,3 2 11-16,-2-3 6 15,-2 2 6-15,-1 0-1 0,2 9 44 0,-7-11-53 16,-2 1-2-16,-3 0-9 0,0 2-7 16,0 8-8-16,0-10-11 0,-20 2 0 15,20 1-5-15,-23-1-3 0,23 2-24 16,-43 6-114-16,28-6 24 0,3-5-23 15,0-1-32-15,1 0-84 0,2-2-120 16,-2-4-715-16,11 0 355 0,-5 0-112 16,5 0 57-16</inkml:trace>
  <inkml:trace contextRef="#ctx0" brushRef="#br0" timeOffset="-200624">23312 13853 5854 0,'0'-22'364'0,"0"12"-144"0,0 3-76 0,0 1-70 0,0 2-37 16,0 1-35-16,0 1-6 0,0 2 3 15,0 0 12-15,0 0 39 0,0 23 40 16,23 2-35-16,-23-10-6 15,13 3-9-15,-13 1-1 0,0 4-16 0,13-1-9 16,-13 0 0-16,0 5-9 0,0-1-3 16,0 27 3-16,0-2-12 15,0-27-28-15,0 0-31 0,0-4-44 16,-21 1-59-16,21 14-326 16,-20-10-347-16,7-15 116 0,13-3-253 15,-12-3-136-15,12-4-288 0</inkml:trace>
  <inkml:trace contextRef="#ctx0" brushRef="#br0" timeOffset="-200253.15">23254 14103 3249 0,'0'-19'471'15,"0"14"253"-15,0-2-444 0,0 6-49 16,15 0-70-16,-15-1 85 16,14 0-124-16,4 1-97 0,-6-2-20 15,5-3 0-15,1 2-11 0,3-1 1 16,4-3 2-16,0 1-7 0,3-3 11 15,2 2-2-15,28-10 15 16,-6 2 60-16,-31 9 29 0,-5 2 59 16,-2 1 32-16,-7-2-4 0,3 2 100 15,-8 1-131-15,-2 3-117 16,0 0-15-16,0 0-1 0,0 0 24 16,0 0 10-16,0 0 3 0,0 0 3 0,0 22-24 15,0-22-2-15,0 39 9 16,0-5-20-16,0-15-16 15,0 41-5-15,0-41-9 0,0 1 7 16,0-3-5-16,-17-1 0 0,17-2-21 16,0-2-22-16,-15 5-138 15,15-10-148-15,0-4 39 0,0-3-184 16,0 0-326-16,0 0-342 0,0-20-271 16</inkml:trace>
  <inkml:trace contextRef="#ctx0" brushRef="#br0" timeOffset="-200112.83">23695 13826 5466 0,'0'-8'76'15,"0"-1"48"-15,0 3 13 0,0 0 0 16,0 2-75-16,0-2-105 16,0 4-321-16,0 2-120 0,0 0-342 15,0-1-224-15,0 1-357 0</inkml:trace>
  <inkml:trace contextRef="#ctx0" brushRef="#br0" timeOffset="-199134.3">23843 13958 4868 0,'0'0'307'15,"0"3"52"-15,15-2-26 0,-15 1-96 16,0 0-82 15,46 73 400-31,-46-63-513 0,0 1-2 16,0 0-9 15,-15 80 40-31,3-89-61 16,12 0 13-1,0-22 18 1,18-22-43 0,-18 25-7-16,21-1 9 0,-11 1 3 15,51-53-5 1,-45 55 6-16,-9 9-3 0,-3 3 0 16,2 0 0-16,0 1-3 0,9 0 7 15,16 19 3 1,-24-5-11-16,0-14 4 0,0 15 0 15,1-15-3-15,0 15 0 0,22-2-14 16,-20-4 12-16,3-9-2 16,1 0 5-16,0 0-4 0,3 0-3 15,3 0-3-15,-1 0 1 0,3-16 1 16,44-3 2-16,-45-4 7 16,-2 10 1-16,-2 0 1 0,7-11 2 15,-7 7 21-15,-14 9 1 0,-1 4 5 16,-2 0-4-16,0 4-9 0,0-5 0 15,-22 5-16-15,22 0-7 16,-19 0-6-16,19 0-20 0,-22 21-90 16,4-6-74-16,5-15 72 15,13 13-14-15,0-13-6 0,0 13-6 16,0-13 26-16,0 12 35 0,0-12 27 16,0 6 37-16,0-6 14 0,20 0 11 15,-3 0 13-15,1 0 6 16,-18-18 34-16,21 18 29 0,-12 0 25 15,0-17 18-15,-1 17-6 0,0 0-11 0,-4-15-17 16,-4 15-16-16,6 0-24 0,-3-7 41 16,-2 7 8-16,2 0-53 15,-1 0-8-15,3 17 23 16,0 0-9-16,-5-17-27 0,0 27-4 16,0-11 5-16,0 3 6 0,0 4-1 15,-23 29 17-15,23-23-34 0,-14 3-5 16,14 0 3-16,-15 1-3 0,15 2-2 15,-15 0 4-15,15-1-6 0,-16 1-3 16,9-1 0-16,-2-2-1 0,-5 23 13 16,2-8 9-16,6-29-7 0,-2-2-6 15,3-3 1-15,0-1-3 0,-1-4 3 16,2 0-2-16,-2-1 2 0,-2-4 4 16,-1 4 1-16,-4-7-18 15,5 0 0-15,0 0 0 0,0 0 0 16,-1 0 2-16,-17-37-15 15,19 37 7-15,2-20-7 0,1 6-2 16,0-1-11-16,4 0-9 0,0-4-4 16,0-3-7-16,0 0-11 0,23-3-6 0,-23 0-14 15,32-4-41-15,13-26-274 16,-19 30 92-16,5 2-75 16,34-28-1029-16,-32 29 304 0</inkml:trace>
  <inkml:trace contextRef="#ctx0" brushRef="#br0" timeOffset="-193928.11">18952 15408 3135 0,'0'-2'-12'0,"0"0"18"0,0-1 13 0,0 1 62 16,0-1 148-16,0 0-95 0,0 1-60 16,0 2 2-16,0-1 3 0,0-2 122 15,0 2-63-15,-11 1 11 0,11 0 19 16,0 0-11-16,0 0 5 0,0 0 105 16,0 0-137-16,-7 0-7 0,7 0-4 15,-11 18-6-15,2-18-16 0,-10 14 51 16,7 5-81-16,-2-8 1 0,0 3-1 0,2 1-5 15,-11 19 41-15,15-16-66 16,-1 2-3-16,1 0-12 0,1 1-1 16,2 1 0-16,1 20 13 0,4-22-20 15,0 0-1-15,0 1 1 0,0-5-2 0,0 2 1 16,22 12 12-16,-3-19-16 0,-19 0 0 16,25-3 0-16,-11-1-4 0,17-1 6 15,-14-6-5-15,2 0-2 0,-1 0-1 16,3 0-1-16,-3-25-2 0,19 3 6 15,-22 22-4-15,0-29 2 0,-4 13 0 16,-1-2 1-16,-4 0 4 0,3-20 7 16,-6 17-6-16,-3-1-3 0,0 2 3 15,0 0 3-15,0 1-2 0,-22-17 4 16,2 22-11-16,20-2-3 0,-24 2-2 0,10 2 0 16,-13-9-6-16,14 16 4 0,-3-1-5 15,3 1-1-15,0 4-19 16,-23 1-206-16,26 19 104 0,0-19-35 15,-13 45-878-15,13-18-39 16,7-13 582-16,-1 0-222 0,4-2 92 16</inkml:trace>
  <inkml:trace contextRef="#ctx0" brushRef="#br0" timeOffset="-156685.33">20879 15654 3172 0,'-11'1'-3'0,"-1"-1"27"0,3 0 82 0,1 0 167 0,0 0 9 0,-1 0 412 16,6 0-500-16,1 0-27 16,2 0-104-16,-2 0-43 0,2 0-20 15,0 0 21-15,0 0 74 16,0 0-52-16,21 0 39 0,-1 0-54 16,-4 0-17-16,2 0 0 0,4 0-2 15,1 0 0-15,29 0 9 0,-27 0-14 16,-1 0 0-16,39 0-189 15,-46 0-39-15,-3 0-135 0,-3 0-81 16,8 0-480-16,-11 0 318 0,0 0-4 16</inkml:trace>
  <inkml:trace contextRef="#ctx0" brushRef="#br0" timeOffset="-156203.45">21436 15462 3706 0,'7'-5'-13'0,"-3"0"1"16,1-1 61-16,2-10 506 0,-4 10-160 15,0 0-67-15,2 0-136 0,2 0-85 16,10-2 15-16,-9 5-38 0,4-1 5 16,1 3-20-16,0-2-19 0,2 2-18 0,17-2-8 15,-16 3-17-15,1 0-8 16,-1 0-2-16,-3 0 6 0,1 0-3 0,8 0-6 15,-14 0-2-15,2 18 5 0,-6-18 2 16,-1 0 3-16,-3 17 21 0,0 2-10 16,0-8 1-16,-25 0-4 0,25 3-7 15,-27 1 0-15,11 13-4 0,-13-15-3 16,15-3 9-16,14-1-5 0,-16-3 1 16,16-2 8-16,-7-1 22 0,7-3-7 15,0 0 0-15,0 0 0 0,0 0 8 16,20 0 36-16,-20 0-37 0,23 0-3 0,-8 0-8 15,3 0 2-15,1 0 1 0,20-12 16 16,-23 12-22-16,1 0-4 0,-3 0-1 16,-2 0 4-16,-1 0 6 0,4 17 29 15,-11-17-23-15,-1 18 2 0,-2-18-3 16,-1 21 4-16,0 1 5 0,0-9-25 16,-30 3-8-16,30 0-2 0,-29-1-2 15,13 3-3-15,-20 15-29 0,21-17-30 16,1-2-45-16,3-2-71 0,11-3-115 15,-11-3-173-15,11 0-875 0,0-6 575 16,0 0-11-16,0 0 118 0</inkml:trace>
  <inkml:trace contextRef="#ctx0" brushRef="#br0" timeOffset="-155997.77">22072 15537 5590 0,'1'0'5'0,"-1"0"49"0,0 0 37 16,0-17 20-16,0 17-11 15,-21 0-166-15,21 0-140 0,0 0-170 0,0 0-168 16,0 0-752-16,0 0 517 0,23 0 117 16</inkml:trace>
  <inkml:trace contextRef="#ctx0" brushRef="#br0" timeOffset="-155655.49">22429 15365 4104 0,'0'-3'56'0,"0"0"130"16,0 3 185-16,-16-1 84 0,16 1-40 15,-15 0-111-15,-2 28-53 0,17-28-192 0,-21 29-8 16,12-10-4-16,-1 2-7 0,3 0-16 15,-1 43-7-15,8-45-17 16,0 16 6-16,0-21-5 0,0 1 1 16,24-5-3-16,-24 0-4 0,19 3-9 15,8-11 0-15,-12-2 1 16,42 0-25-16,-39-28 31 0,2 28 3 16,-2-31-3-16,0 15 7 0,8-21-11 15,-9-26 18 1,-17 23 10-16,0 24-15 0,-21 1 0 15,21 2-3-15,-48-5-6 0,27 13 0 16,2 2-2-16,-3 3-11 0,1 0-29 0,3 0-37 16,-12 18-218-16,2 27-787 15,28-19-69-15,0-14 326 16,0 2 121-16</inkml:trace>
  <inkml:trace contextRef="#ctx0" brushRef="#br0" timeOffset="-155275.24">22964 15371 3754 0,'-17'0'0'0,"0"15"0"0,2-15 102 0,4 0 186 0,0 0 105 0,-1 0 271 16,7 0-524-16,5 0-85 0,0 0-5 16,0 0 224-16,19 0-179 0,-19 0-10 15,37 0 11-15,-18 0-74 0,6 0-14 16,1 0-4-16,6 0-2 0,1 0-2 15,35 0-3 1,51 0-1-16,-97 0 6 0,16-12-81 16,-22 12-26-16,-6 0-71 0,-1 0-120 15,-2-6-186-15,-1 6-96 0,-1-10-756 16,-5 4 663-16,0 1-23 0</inkml:trace>
  <inkml:trace contextRef="#ctx0" brushRef="#br0" timeOffset="-154981.53">23084 15216 4548 0,'-2'-4'350'0,"2"4"-24"0,0-3 45 16,-2 2-105-16,1 1-73 0,0 0-63 15,1 0-111-15,-1 0 2 0,0 0 6 16,1 0 18-16,0 0 20 0,0 19 145 15,0-19-158-15,0 16 41 0,19 6-36 16,-19-8-6-16,0 2-5 16,14 1-6-16,-14 4-13 0,10 25-1 0,-10-21-21 15,0 1-4-15,0 1-2 0,0-1-3 16,0 25-78-16,0-27-10 0,0-2-41 16,0 0-30-16,0-1-49 0,0-4-71 15,18 11-684-15,-18-17 298 0,16-6-18 16,-16-2-144-16,23-3 37 0</inkml:trace>
  <inkml:trace contextRef="#ctx0" brushRef="#br0" timeOffset="-154433.33">23710 15210 4687 0,'24'-15'-22'0,"-12"5"52"0,1 0 92 16,4-3 136-16,0 2 47 0,-1 1-41 16,20-5-4-16,-18 10-237 0,-2 0-11 15,-2 3 3-15,-3 2 1 0,7 0 14 16,-7 0 1-16,-4 17 7 16,-7-17-14-16,0 21 3 0,0-21 3 0,0 22-8 15,0-11-8-15,-23 16-4 16,23-15-10-16,-18 1 5 0,18-1-8 0,-19 0 4 15,19-3 2-15,-12 4-6 0,12-9 4 16,-9-1-2-16,9-2 0 0,0 1 2 16,0-2 2-16,0 0 0 0,0 0 3 15,0 0 3-15,0 0 8 0,0 0 19 16,19 0 46-16,-19 0-43 0,21 0-6 16,-5 0-3-16,1 0 1 0,6 0 2 15,21 12 29-15,-22-12-28 0,0 13 4 16,-5-13-6-16,-2 12 2 0,7 1 43 15,-14-5-27-15,-3 0 7 0,1 4 1 16,-6 0 0-16,0 3-10 0,0 16 23 0,0-16-50 16,0 3-3-16,-27 3-3 0,27-5-6 15,-22 3 0-15,-2 17-2 0,11-22-5 16,0 1-2-16,1 0-1 0,1-5 3 16,-9 11 3-16,14-16-4 0,0 1-1 15,6-3-1-15,-4 0-4 0,4-1-4 16,0-2-27-16,0 0 9 0,0 0-15 15,0 0-19-15,0 0-26 0,19 0-32 16,-19-18-188-16,14 18 98 0,-14 0-109 0,0-12-236 16,0 12-214-16,-29-10-1655 0</inkml:trace>
  <inkml:trace contextRef="#ctx0" brushRef="#br0" timeOffset="-152334.83">18708 12783 2426 0,'15'-24'-85'0,"-12"12"20"0,-1-2 51 0,-2 3 157 16,0 4 72-16,0 0 322 0,0 1-307 15,0 4-216-15,0 2 2 0,-15 0 28 16,15 0 17-16,0 0 85 15,-15 0-41-15,-2 0-36 0,5 0 27 16,-4 0-20-16,-29 0-1 16,-17 0-81-16,27 0 29 0,-3 0 11 15,-1 0-45-15,-3 0 32 0,-40 15 22 16,0-15 10-16,42 0-43 16,-1 12-2-16,0-12 11 0,-3 10-9 15,-1-10-31-15,-3 10 46 0,1-4-17 0,-6 2 46 16,-1 0 44-16,-62 10 63 15,-4 3-47-15,60-11-76 0,-4 0-20 16,-3 2-24-16,-2 1 20 0,0 0 11 16,-1 5 35-16,1-2 20 0,-5 4-13 15,-68 24 50-15,10 3-21 16,74-24-52-16,1 2-21 0,6 0-7 16,5 1-4-16,5-1 9 0,4 0 11 15,5 1 13-15,1 3-4 0,2 0 0 16,2 4-6-16,1 4-3 0,-22 36 22 15,22-33-38-15,-1 3 6 0,-1 1 4 16,3 1-14-16,-2-1 4 0,-1 0-9 0,4 0-1 16,-4 0 13-16,4-1-3 0,-15 34 12 15,7-5-3-15,20-37-12 16,3 1-4-16,2 2-6 0,0 2 10 16,-5 43 16-16,0 1 13 15,7-43-14-15,-1-2-2 0,0-2-1 16,2-3 6-16,2 0-12 0,1 0-9 15,0-1 0-15,1 1-6 0,0-4 3 16,0 36 12-16,17-7 5 16,-17-29-17-16,19-4 5 0,-6 0-1 0,27 28 4 15,8-3-7-15,-18-25-2 16,4-2-4-16,1 2-1 0,2-1 7 16,1-4-8-16,-1 2 13 0,7-5-4 15,-1 3-2-15,2-4 4 0,1-2-9 16,45 12 7-16,1-8-10 15,-46-11-2-15,2-2 5 16,90 5 5-16,-90-11-7 0,1 0 3 16,3 0-1-16,0 0 1 0,0 0 0 15,-2 0-4-15,64 0 11 0,-60 0-10 16,-1 0-1-16,0 0-2 0,-2 0-1 16,-1 0 7-16,-3 0 1 0,-2 0-18 0,-1 0-7 15,-7 0-3-15,-3 0-11 16,24 13-5-16,-17-13 16 0,-23 8 16 15,-4-8 1-15,3 0 3 0,-3 0 3 16,1 0 3-16,-4 0-5 0,-1 0 2 16,-2 4 2-16,2-4 6 15,-6 0-3-15,-4 0-4 0,0 0 5 16,0 0-3-16,0 0 2 0,0 0-6 16,0 0 1-16,0 0-6 0,0 0 3 15,0 0 5-15,0 0-5 0,0 0 4 16,0 0-8-16,0 0 8 0,0 0-3 0,0 0-2 15,0 0 7-15,0 0 0 16,0 0-2-16,0 0 4 0,0 0-1 0,0 0-4 16,0 0 1-16,0 0-3 15,0 0 2-15,0 0 1 0,0 0-1 16,0 0 3-16,0 0-3 0,0 0 1 16,0 0 6-16,0 0-3 0,0 0-3 15,0 0-5-15,0 0 7 16,0 0-4-16,0 0 3 0,0 0 2 15,0 0 1-15,0 0-18 16,0 0 6-16,0 0 5 0,0 0 3 0,0 0 4 16,0 0 8-16,0 0-8 15,0 0-5-15,0 0-1 16,0 0 1-16,0 15 6 0,17-3 4 16,-17-12-7-16,0 9-3 0,0-2 2 15,14 7 2 1,9 5 3-16,-18-12-7 0,1 0 3 15,0-1 4-15,0-1-5 0,5 4 33 16,2 0 12-16,-6-3-19 16,-1-2 9-16,2 0-8 0,2 2-4 15,7 1-9-15,-9-3-10 0,0 0-5 16,0 0-2-16,-1-1 4 0,0 0-1 0,-1-1-2 16,-2 1 2-16,-1-1 0 0,-1-1 1 15,1 1 19-15,-3-1 5 16,0-1-11-16,0 0-3 0,0 0-2 15,0 0-2-15,0 0 3 16,0 0-11-16,0 0-1 0,0 0 3 16,0 0-6-16,0 0 6 0,0 0-1 15,0 0-2-15,0 0 7 0,0 0-6 16,0 0 3-16,0 0-26 16,0 0-21-16,0 0-39 0,0 0-33 15,0 0-56-15,0 0-411 16,0 0-589-16,0 0 266 0,0-17-188 0</inkml:trace>
  <inkml:trace contextRef="#ctx0" brushRef="#br0" timeOffset="-151965.95">18139 14997 3417 0,'0'-4'14'0,"-18"-5"509"0,18 5 438 0,-12 3-617 15,12-1-142-15,0 2-110 0,-9 0-19 16,9 0-5-16,0 0 5 0,0 0-5 0,0 0-2 16,0 0-19-16,0 0 30 15,0 0 8-15,0 0-32 0,0 0 11 16,0 0 20-16,0 0 9 0,0 0 6 16,16 0 137-16,-16 20-189 15,13-20-9-15,-13 16-1 0,14-16 1 16,-5 20-7-16,2-12-9 0,-2 3-6 15,2-2 0-15,10 10 3 16,2 1-15-16,-14-8-4 0,-1-2 8 16,1 4 3-16,-2 1 1 0,-2 2-2 15,0-1-5-15,-1 2 1 0,-2 1-3 0,1-3 1 16,-2 21 6-16,-1-3-1 16,0-19-8-16,0-1 0 0,-25 3-11 15,-1 12-109-15,-14 3-232 16,14-15 59-16,-3 3-178 0,-5-3-350 15,0 1-294-15</inkml:trace>
  <inkml:trace contextRef="#ctx0" brushRef="#br0" timeOffset="-149810.3">19215 16204 3217 0,'2'-6'0'0,"-2"1"32"0,0 3 15 0,0-2 69 15,0 3 23-15,0-1 45 0,0 1-6 0,0 1 51 16,0 0-176-16,0 0 10 0,-17 0 11 15,17 0 47-15,0 0 72 0,-12 23 215 16,0-23-228-16,2 27-35 0,1-6-26 16,0 0-9-16,-2 5-25 0,-7 29 53 15,11-25-88-15,1 0-3 0,3-2-19 16,2-1-3-16,1 21-2 0,0-30-13 16,20 1-7-16,-20-2 5 0,24-4-4 15,-24-3-2-15,44 0 12 0,8-6 0 16,-14-4-12-1,-18-27 1-15,-2 27 0 0,2-29-2 0,18-8 2 16,-22 17-3-16,-2-2 1 0,1-2-4 16,-5 2-3-16,-1-5 4 0,-4-26 3 15,-5 26 3-15,0 0-5 0,0 1-4 16,-25 1 0-16,-5-15-7 0,-7 12 4 16,-4 13-3-16,20 14 11 15,0 1-6-15,-2 0-4 0,0 0-9 16,3 31-45-16,-21 3-235 0,25-12-11 15,3 0-117-15,4 3-93 0,4-1-33 16,5 0 115-16,0 22-490 0,26-25 306 16</inkml:trace>
  <inkml:trace contextRef="#ctx0" brushRef="#br0" timeOffset="-146058.78">21119 16320 3104 0,'-3'0'3'0,"-3"0"16"0,3 0 27 16,0 0 226-16,2-16-147 0,1 16 21 16,0 0 18-16,0-12 121 0,0 12-134 15,0 0-24-15,0-12 27 0,20 12-13 16,-6-18 85-16,-14 10-128 0,17 1-6 15,-5-2 5-15,2 1 15 0,0-2-18 16,20-6 67-16,-15 5-97 0,0 4-11 0,-1 1-9 16,1 0-12-16,-3 1-14 0,9 2 11 15,-14 3-19-15,-1 0 0 0,-2 0-6 16,-1 0 6-16,7 0 3 0,-9 15-8 16,0-15 2-16,-2 0 4 0,0 18 1 15,-1-18 2-15,-1 31 11 0,-1-19-19 16,0 1 4-16,0 3-4 0,-26-1-3 15,26 1 2-15,-21 13-5 0,-1-15 0 16,22-3 2-16,-20 0-4 0,20-3 5 0,-11 1-1 16,11-6 6-16,-6-1 9 15,6-2 10-15,0 0 12 0,0 0 4 0,0 0 37 16,0 0-55-16,0 0-12 0,0 0-7 16,0-15-9-16,22 15 2 0,1-18 8 15,-23 18 6-15,28-13 4 0,-9 13 6 16,-2-10-1-16,18 10 25 0,-21 0-31 15,0 0 3-15,2 0 0 0,-5 0 4 16,2 0-4-16,4 22 22 0,-9-22-19 16,-1 16 10-16,-3-16-1 0,0 21 7 15,-3-8-9-15,-1 18 13 0,0-13-29 0,0 1 0 16,0 3-5-16,-28-1-3 16,2 22-5-16,8-22 4 0,-2 0-2 15,-1-2-2-15,-1-2-17 0,-1-3-34 0,-20 9-156 16,21-13 41-16,1-3-66 0,3-1-152 15,-2 1-229-15,3-6-135 0,-6 0-1430 16</inkml:trace>
  <inkml:trace contextRef="#ctx0" brushRef="#br0" timeOffset="-137265.11">6405 11442 2937 0,'6'-10'26'0,"-2"0"20"0,-3 5 27 0,3-3 144 0,-4 6-66 15,0 0 47-15,0 1 5 0,0 0 1 16,0 1-5-16,0 0 151 0,0 0 104 16,0 0-233-1,0 0-76-15,0 16 12 0,0-16-2 0,0 23-11 16,-14 11 36-16,14-13-125 16,-11 58 71-16,11-49-90 15,0 83 47-15,0-60-69 16,43 40 5-1,-31-75-22-15,23 15-32 0,-17-19-15 16,7-4-26-16,-1-3-39 0,3 2-49 16,4-5-71-16,28-2-549 0,-32-2 228 15,0 0 4-15,0-29 93 0,-2 12-251 0,-2-2 83 16</inkml:trace>
  <inkml:trace contextRef="#ctx0" brushRef="#br0" timeOffset="-136923.54">6796 11415 3229 0,'-12'22'99'16,"5"-22"53"-16,2 14 146 16,-14 31 756-16,18-35-1018 15,1-1 22-15,0 1 8 0,0-2-19 0,0 0 0 16,23 4 2-16,-23-6-39 0,0-1 10 15,25-5-5-15,-25 0-4 0,24 0 3 16,-2 0-8-16,-10 0-9 0,-1-25 15 16,-1 25-1-16,-2-20 21 0,3 0 81 15,-11 8-29-15,3-1 3 0,-3 1 4 16,0-2 11-16,0 3-11 0,-24-10 51 16,2 13-103-16,22 1-8 15,-51 7-2-15,21 21-43 0,19-21-37 16,3 21-58-16,0-21-96 15,2 21-131-15,-4-1-687 0,10-20 482 0,0 17 98 16,0-17 172-16,0 11-105 16</inkml:trace>
  <inkml:trace contextRef="#ctx0" brushRef="#br0" timeOffset="-136659.71">7051 11384 3858 0,'1'-2'180'0,"1"1"176"0,-1-4 514 16,0 5-546-16,-1-1-120 0,0 0-86 15,0 1-48-15,0 0-36 0,0 0-31 0,0 0 6 16,0 0 1-16,0 0-9 0,0 0 6 16,0 0 10-16,0 17 3 0,0-17-5 15,0 14-2-15,0-14-1 0,20 18-6 16,-20 6 4-16,13-11-9 0,-13 2-9 15,0 0-22-15,0 1-46 0,0 17-309 16,0-19 15-16,0 1-168 0,0 0-53 16,0-4-11-16,0-2-26 0,19 3-603 15</inkml:trace>
  <inkml:trace contextRef="#ctx0" brushRef="#br0" timeOffset="-136350.62">7273 11189 4191 0,'1'-11'98'0,"-1"9"118"0,0 2 74 16,0 0 27-16,0 0-30 0,-19 0 0 15,19 22-203-15,0 2-33 16,0-24-35-16,0 17 2 0,0-17-9 16,0 14-4-16,0-14 1 0,21 9 2 15,1-9-7-15,17 0 0 16,-26 0 0-16,-2 0 3 0,-1-19-1 0,0 19 14 15,4-15 63-15,-14 1-8 0,6 14 2 16,-6-16-3-16,0 16-2 0,0-14-18 16,0 3 16-16,-19 11-55 0,19-9-6 15,-17 9-4-15,17-5-5 0,-23 5-9 16,-2 0-55-16,11 0-6 0,2 0-39 16,-15 19-611-16,13-4-1368 15,14-7 1221 1,0-8 251-16</inkml:trace>
  <inkml:trace contextRef="#ctx0" brushRef="#br0" timeOffset="-136075.12">7352 10932 3658 0,'0'-4'87'0,"0"1"146"16,0 0 49-16,0 0 31 0,0 2-61 0,0 0 92 15,0 0-185-15,0 1 14 16,21-1-23-16,-21 0-4 0,40 1 52 16,-24 0-132-16,2 0-16 0,0 0-9 0,2 0 3 15,-4 0 1-15,15 17 41 0,-18-17-49 16,-1 16-5-16,1-16-9 0,-4 25-5 16,-1-8-6-16,7 18 1 0,-11-16-8 15,-1 3-9-15,-1 3-20 0,-45 146-1351 31,26-124-280-31,4-35 1143 16,13-2-44-16,0-5-88 0</inkml:trace>
  <inkml:trace contextRef="#ctx0" brushRef="#br0" timeOffset="-134745.75">7938 10531 2753 0,'0'12'89'16,"0"-12"-96"-16,0 0 17 0,0 0 45 16,0 0-11-16,0 0-28 0,0 0 20 0,0 0 38 15,0 0-18-15,0 0 17 16,0 0 7-16,0 0 66 0,0 0 44 0,0 0 250 16,13 0-208-16,-13 0-21 0,0 0-29 15,0 0 5-15,7 0-52 0,-7 0 76 16,0 0-125-16,5 13-7 0,-5-13-14 15,3 0-10-15,3 0 18 0,-3 0-29 16,-2 0 6-16,1 0 3 0,-1 0 2 16,-1 7-3-16,0 0 43 0,0-2-50 15,0 2-10-15,0-1-3 0,0 3-18 16,0 0-6-16,1 9-7 0,-1-10 1 0,1-1-3 16,-1 0 4-16,1-2-3 15,1 1 10-15,-1-6-5 0,0 1 6 16,-1-1 2-16,1 0-3 15,14-18 37-15,-11 4-52 16,-1 14 10-16,-1-13 0 0,3-1 28 16,-3 14-5-16,-2-12 7 0,0 12 6 15,0-8 8-15,0-3 66 16,0 10-96-16,0-1-4 16,-18 2-5-16,18 0 0 0,-17 0 0 15,17 0-6-15,-12 0-3 0,12 0-2 16,-15 17 1-16,5-17 0 0,6 17 0 15,0-17-3-15,2 10 1 0,0-10-2 0,1 12-1 16,1-3-19-16,0-9 2 16,0 7-7-16,0-7 0 0,0 4 2 0,0-3 9 15,16-1 6-15,-16 0 12 0,0 0 1 16,14 0 4-16,-14 0-7 0,13-18 10 16,-1 18-7-16,-12-23 4 0,11 23-2 15,-11-13 10-15,8 13 15 0,-6-13 57 16,-2 3-32-16,0 10-2 0,0-8-10 15,0 4-6-15,0 1-10 0,0-3 10 16,-19 5-23-16,19 0-6 0,0 1-2 16,-16 0-3-16,2 0 5 0,14 0-8 15,-15 23 2-15,7-23-1 0,2 20-1 16,-2-20 3-16,-1 33-5 0,5-25 2 16,3 3-1-16,1-1-1 0,0-2-2 0,0 5-38 15,0-3-15-15,20-4 14 16,-20-5 30-16,17-1 6 15,-5 0 11-15,3 0-3 0,-7 0 1 16,-1-22-1-16,2 22 0 0,5-14 1 16,-7-4 0-16,-1 18 2 0,-2-17 5 15,-1 7-3-15,-1-6 13 0,-2 10-2 16,0-2 8-16,0 1 1 0,0-1 1 16,0 2 2-16,-22-3 18 0,22 6-29 15,0 0-5-15,-20 3-3 0,20 0-5 16,-13 0 1-16,0 0-4 0,13 17-1 0,-16-17 0 15,9 15 0-15,1-15-2 0,-6 19 2 16,9-1-1-16,1-7 1 0,0-11-6 16,2 14-1-16,0-14-8 0,0 12-38 15,0-5 18-15,0-7 5 0,0 2 12 16,0-2 5-16,0 0 8 0,16 0 12 16,-16 0-4-16,10 0 4 0,-10-21-9 15,12 21 3-15,3-14-5 0,-9-1 10 16,-1 15-2-16,4-21 26 15,-9 21-7-15,0 0 11 0,0 0-4 0,0 0-6 16,0 0-3-16,0 0-29 16,0 0-43-16,0 0-2 0,0 0-28 15,0 0-29-15,0 0-48 0,-13 0-324 16,13 11 86-16,0-11-141 0,0 0-77 16,-11 13-51-16,11-13-25 0,-6 12-651 15</inkml:trace>
  <inkml:trace contextRef="#ctx0" brushRef="#br0" timeOffset="-133992.78">8004 10543 2728 0,'0'-1'-18'0,"0"0"22"0,0 0-1 0,0-1 15 0,0 0-10 0,0-2 24 16,0 3-32-16,0 0 25 0,0-1-29 16,0 2 18-16,0-2 4 0,0 1 51 15,0 0-46-15,0 1 30 0,0 0-23 16,0-2 40-16,0 2 1 0,0 0 107 0,0 0-69 16,0 0 427-1,0 0-326-15,0 0-24 0,0 0 162 16,0 0-297-16,0 0-9 0,0 0 7 15,0 0 65-15,0 0 192 16,0 0-66-16,0 18-153 16,0-18-24-16,0 0-11 0,0 17 17 15,0-5-54-15,0-12-6 0,0 13 3 16,0-8-1-16,0 1-10 0,0 2 4 16,0-2-8-16,0-3 3 0,0 0-4 15,0-1 2-15,0-1 5 0,17-1 11 0,-17 0-7 16,10 0-4-16,-10 0 0 0,12 0 1 15,3-19 3-15,-8 4-4 0,-2 15 0 16,1-19 12-16,-1 19 7 0,-1-18 3 16,0 3 64-16,-3 7-41 0,-1 1 11 15,0-1-2-15,0 4-1 0,0 0-9 16,0-2 19-16,-17 3-51 0,17 2-1 16,0 1-9-16,-21 0 4 0,5 0 5 15,6 18-1-15,-1-18-6 0,0 18 3 16,0-18-2-16,0 19-1 0,-3 2 5 0,6-11-9 15,4 0-3-15,3-1 0 16,1-2-3-16,0 1-3 0,0 4-17 16,21-1-27-16,-4-7 22 15,20-4-6-15,-37 0 30 16,28 0 5-16,-28-18 3 16,11 18 7-16,-5-22-7 0,-4 22 14 15,-1-17 10-15,0 17 20 0,-1-26 106 16,0 18-71-16,0 8-5 0,0-9-21 15,0 9-19-15,-17-5-19 0,17 5-20 16,-14 0-3-16,14 0 0 0,0 0-6 16,-10 19-14-16,10-19-27 0,-7 22-130 15,7-22 58-15,0 15-18 0,0-15-33 16,0 13-79-16,0-1-624 0,0-12 250 0,19 9-56 16,-19-9-162-16,0 7-1 0</inkml:trace>
  <inkml:trace contextRef="#ctx0" brushRef="#br0" timeOffset="-112137.12">25697 12527 3076 0,'-2'0'68'0,"-2"0"49"0,1-13 513 0,3 13-239 16,0 0-20-16,0 0-106 16,0 0-71-16,0 0-72 0,0-10 7 0,0 10-114 15,0 0-18-15,0 0 12 0,0 0 23 16,14 0 100-16,-14 17-65 0,11-17-9 15,-11 20-6-15,13-4-2 0,-13-1 2 16,10 22 22-16,-1-17-59 0,-5-2-9 16,3-1 0-16,0-1-1 0,0-3 10 15,10 8 31-15,-5-19-6 0,-1 1 5 16,3-1-4-16,-1-2 1 0,20 0 29 16,-12-23-43-16,-3 23 1 0,2-27-7 15,2 9 0-15,0-2 4 0,22-24 1 0,-20 17 15 16,0-1-11-16,1 2 2 15,3 1-2-15,-1-1-31 0,2 0 3 0,-2 3-8 16,2-2 7-16,24-18-9 16,-9 10-15-16,-27 20-12 0,-1 2-22 15,-3 0-44-15,-1 3-35 0,-3 2-49 16,-3 1-74-16,-1 1-129 0,0 1-237 16,-1-2-315-16</inkml:trace>
  <inkml:trace contextRef="#ctx0" brushRef="#br0" timeOffset="-111748.35">25989 12401 2890 0,'-6'2'83'0,"4"-1"456"0,0-1 369 16,2 0-582-16,0 0-100 0,0 0-83 15,0 0 152-15,15 0-15 16,-15 0-172-16,18 20-14 0,-18-20-5 16,13 20 0-16,-13-6-9 0,11 3-8 15,-11-1-12-15,12 5-12 0,-12 1-5 16,15 27 3-16,-3-1-18 16,-6-28-25-16,1-2 5 0,2 0-4 15,3-2 14-15,1-4 9 0,16 6 27 16,7-5-28-16,-18-11-16 0,5-2-5 15,-1 0 6-15,36-27-8 16,11-12-47-16,-25 12-26 0,6-5-56 16,0-2-41-16,3-3-50 0,1-1-45 15,-3-1-41-15,-2 5-102 0,-8 4-143 16,21-15-1091 0</inkml:trace>
  <inkml:trace contextRef="#ctx0" brushRef="#br0" timeOffset="-110392.45">20114 16173 2555 0,'-4'0'11'0,"-1"-15"-11"0,2 15 20 0,1 0 33 0,0-15 18 15,-5 5 116-15,-8-14-40 16,13 21-115-16,-3-1 97 16,3 1-55-16,-2 2 48 15,-3-4 462-15,5 4-315 0,-1-1 25 16,1 0 45-16,-3-1 413 16,4 1-605-16,-1 2-38 0,1-2 53 15,1 2-112-15,0 0-6 0,0 0-5 16,0 0-6-16,0 0 15 0,0 0-37 15,0 0-6-15,0 0 15 0,0 0 23 16,14 0 13-16,1 19 51 0,-6-19-74 16,3 19-7-16,5-19-3 0,0 27 1 15,2-11-12-15,25 20 0 0,-21-17-12 16,0-1 3-16,-2 2 0 0,-1 0-1 16,20 17 2-16,-22-20-6 0,-1-3 2 15,0 1-1-15,-2-1-2 0,-1-5 4 0,11 8-2 16,-17-11 1-16,0-4 6 0,-4 2 4 15,-2-2 14-15,0-2 17 0,-1 0 81 16,-1 0-57-16,0 0-6 0,0 0-13 16,0 0-8-16,0 0-3 0,0 0-31 15,0 0-2-15,0 0 0 0,0 0-1 16,0 0-3-16,0 2-5 0,0-2-1 16,-14 1-2-16,14 1-3 0,-46 11-64 15,25-4 46-15,-7 0 1 16,-36 16-53-16,30-11 30 0,0-1-10 15,0 1 3-15,-2 1-6 0,4-2 3 0,-88 41-341 16,102-46 265 0,5-4-59-16,1 1-119 0,-2 2-809 15,8-4 453-15,3-2-240 0,1 2 196 16</inkml:trace>
  <inkml:trace contextRef="#ctx0" brushRef="#br0" timeOffset="-110002.15">19774 17013 4931 0,'-2'4'-30'0,"1"-2"57"0,1-2 80 0,0 0 92 0,0 0-2 16,0 0-37-16,0 0-4 0,0 0-96 16,19 0 23-16,-19 0 1 0,21-18 3 15,-6 18-23-15,24-11 32 0,-17 11-58 0,57-11 50 16,-49 11-62 0,2-8-4-16,1 8-6 0,6-6-5 0,160-10 8 15,-164 13-22 1,-3 1 6-16,-3 0-3 0,15-3 1 15,-25 5-1-15,-4-1 3 0,-4-1 0 16,-3 2 2-16,-2-1-3 0,-1-1-18 16,-5 2-15-16,0 0-37 0,0-1-62 15,0 0-100-15,0-2-162 0,0-4-901 16,0 2 539-16,0 0-148 0,0-2 234 16</inkml:trace>
  <inkml:trace contextRef="#ctx0" brushRef="#br0" timeOffset="-109026.75">19909 15116 3060 0,'-3'-4'41'0,"-7"-6"484"0,7 5-144 0,-1 2-42 15,-1-2 205-15,3 3-412 0,2 0-30 0,0 0-25 16,0 2-22 0,0 0 57-16,0 0-40 0,0 0 154 0,0 17-105 15,0-17-30-15,0 16-24 0,0-16-7 16,17 21 1-16,-5 4 50 0,-12-10-72 16,15-2-11-16,-5 1-5 0,1 0-1 15,0 1-6-15,15 11 4 16,1 1-10-16,1-5-2 0,-15-12-4 15,3-1-1-15,-2-2 2 0,2-1-3 16,21 8 6-16,-11-9 1 16,-22-2 2-16,-2-3 9 15,0 1 88-15,-2-1-55 16,0 0-35-16,0 0-3 0,0 0-12 0,0 0 1 16,-18 10-11-1,1-4 6-15,17 0 0 0,-19 0-10 16,9 2-16-16,-29 15-139 15,9-8-15-15,-1 0-122 16,0-1-222-16,14-7 119 0,0 1-117 16,2-1-12-16,-1 3 35 0,4-4 162 15,-8 3-209-15,13-4 13 0,2-3-78 16</inkml:trace>
  <inkml:trace contextRef="#ctx0" brushRef="#br0" timeOffset="-108516.2">19684 15734 3310 0,'-6'4'0'0,"-4"1"463"0,8-4-90 0,-1-1-7 0,3 0-101 0,0 0-20 15,0 0-198-15,0 0 10 0,0 0 26 16,0 0 24-16,0 0 2 0,17 0 80 16,3 0-129-16,-6 0-16 0,5 0-18 15,3 0 0-15,34 0 16 0,-25 0-20 16,2 0 0-16,3-17-8 0,1 17 2 15,-1 0-7-15,30-19-4 0,-36 9-9 16,-3 10 2-16,24-14-152 16,-43 14-44-16,-4-5-178 0,-2 5-191 15,-1-7-1085-15,-1 5 766 0,0 0 128 16</inkml:trace>
  <inkml:trace contextRef="#ctx0" brushRef="#br0" timeOffset="-107415.35">19637 12487 3747 0,'0'-8'65'0,"0"1"469"0,0 4-93 0,0 0-6 15,0 1-105-15,0 0-75 0,0-1-107 16,0 1-8-16,0 1-92 0,0 1-9 16,0 0-3-16,0 0-3 0,0 0 11 15,0 0-34-15,0 0 16 0,0 0 17 16,0 0 8-16,0 0 4 0,16 17 3 15,4-1-43-15,-8-16-5 0,4 20 4 0,0-20-4 16,1 24 1-16,20 0 5 0,-18-12-12 16,1 1-3-16,-2 1 1 0,-1-2-2 15,15 8 0-15,-18-11-4 0,-3-2 6 16,-1-2-2-16,-4 1 4 0,-1-3 11 16,0-2 72-16,-3-1-16 0,-2 2 12 15,0-1-12-15,0 1-7 0,0-2-20 16,0 2 3-16,0 0-37 0,0-1-6 15,0-1-3-15,0 2-2 0,0-1-3 16,0-1 1-16,0 0 3 0,-14 3-2 16,14 0 0-16,-15 1 4 0,-12 7-4 15,8-2-3-15,-5-1-8 0,-3 4-5 0,-2-1-7 16,-2 0-8-16,-27 16-51 0,30-14 35 16,-1 0-5-16,6-2-7 0,3-1-17 15,-9 6-130-15,20-10 73 0,0-3-31 16,6 1-33-16,2-4-35 0,1 1-6 15,0-1-349-15,20 0 171 0,-20 0-54 16,21 0-1-16,-21 0 57 0,25-18-34 16,-11 18-801-16</inkml:trace>
  <inkml:trace contextRef="#ctx0" brushRef="#br0" timeOffset="-107167.43">19506 13037 3996 0,'-10'8'201'0,"3"-1"132"0,-5 0 425 0,9-2-385 0,3-5-299 0,0 0-34 16,0 0-12-16,22 0 2 0,-22 0 5 16,100-43 49-16,-64 43-67 15,3-24-13-15,2 24-1 0,-3-20-2 0,0 20 1 16,-4-13 7-16,-2 13-3 0,-2-11-7 15,14 6-7-15,-16 5-47 16,-20 0-9-16,-4 0-33 0,-1 0-62 16,-3 0-164-16,0 0-292 0,0 0-1530 15</inkml:trace>
  <inkml:trace contextRef="#ctx0" brushRef="#br0" timeOffset="-104945.33">22192 13218 3141 0,'0'-4'31'0,"0"-3"52"0,0 1 125 0,0-8 522 0,0 8-312 16,0 1-65-16,0 1-78 0,0 0-89 15,0 0 50-15,0 2-161 0,0 2-8 16,0 0-21-16,0 0 0 0,0 0 7 15,0 0 61-15,0 0-56 0,-19 22-4 16,19-22 7-16,-25 24-2 0,9-7-6 16,-21 24 18-16,18-16-48 0,2 2-6 0,3 2-6 15,2 1-9-15,-2 34-9 16,11-32 1-16,1 3 2 0,2 55-100 16,0-61 15-16,28-4-32 0,-28-1-52 15,31-3-102-15,10 10-564 0,-18-19 357 16,3-5 65-16,3-6-235 0,1-1-80 15,0 0-165-15</inkml:trace>
  <inkml:trace contextRef="#ctx0" brushRef="#br0" timeOffset="-104449.25">22598 13241 3485 0,'-23'-8'408'0,"5"0"388"15,18 4-447-15,0 1-58 16,-13 0-103-16,13 3-55 0,-7-3 13 16,7 1-52-16,-5 2-41 15,0 0-15-15,1 0 7 0,-4 23-3 16,-12 2 36-16,6-8-49 0,-2 3-8 16,-2 1-1-16,-1 3-4 0,-32 45 7 15,34-47-25-15,3-3 5 16,-9 14-6-16,14-22 3 0,1-1-2 15,3-3 2-15,0-2-3 0,2 2 13 16,3-7-6-16,0 0-4 0,0 0-3 16,21-20-4-16,-21 20 7 0,19-23 3 15,10-12-5-15,3-7-5 16,21-27 2-16,-38 50 6 16,13-18-1-16,-16 23 4 0,-2 2 6 15,-2 1 19-15,-2 3 16 0,0 0 7 16,-1 3 31-16,-5 3-64 0,2 2-30 15,-2 0 3-15,3 0 8 16,-1 0 6-16,1 0 1 0,10 22 8 16,-7-4-13-16,1-5-3 0,2 1 1 15,0 1 0-15,-1 1-1 0,7 18 3 16,-10-18-7-16,2 2-13 0,-2-1-19 0,0 0-24 16,-1-1-16-16,1 12-130 0,-4-15 61 15,-1-1-82-15,0-2-116 0,0 1-122 16,0-1-44-16,-19 6-553 0,19-10 392 15,-25 0-114-15</inkml:trace>
  <inkml:trace contextRef="#ctx0" brushRef="#br0" timeOffset="-103623.62">22495 13441 3444 0,'-3'0'110'0,"-3"-10"507"0,3 4-205 0,3 3-49 15,0 3-118-15,0-2-73 0,0 0-85 0,0 0-94 16,0 0 4-16,20 0 18 0,-20-2 9 15,22-1-8-15,19-9 2 0,-15 5-12 16,4 1-2-16,2-2-2 0,2 1-2 16,1 2-7-16,24-6-5 0,-33 8 4 15,-5 3 5-15,-3 1-6 0,-5 1 0 16,1 0 22-16,-7 0 49 16,-5 21 33-16,-2-21-22 0,0 13-6 15,0-13 5-15,0 19-10 0,0-19-24 16,-19 30 3-16,19-22-31 0,0 1-1 0,0-1-2 15,0-2-3-15,0 2-4 16,0-7 2-16,0 2 8 0,0-3 11 0,0 0 0 16,0 0-1-16,0 0-2 0,0 0-23 15,0-18 8-15,19 18-5 0,-19-15-1 16,23 15 6-16,6-17-8 0,11 5 7 16,-21 3 1-1,-12 9-4-15,-1 0-1 0,1 0 2 16,18 17 1-16,-17-17-2 15,13 0 3-15,9 17-4 16,-9-5 2-16,-12-4-5 0,-1-8 3 16,-1 7-1-16,7-2-3 15,-5-4 1-15,-1-1 17 0,-3 0-10 16,0 0 0-16,2-19-1 0,0 19-4 16,2-23 4-16,7-4 8 0,-7 13 6 15,-1 0 16-15,1 1 11 0,-3-1 4 16,0 5 6-16,3-10 52 0,-7 11-51 15,1 1-2-15,-2 1-6 0,0 1-9 16,1 0 11-16,-2 2-43 0,0 2-5 16,2-1-9-16,-2 2-2 0,0 0-1 15,3 0-11-15,4 0 18 16,-1 0 7-16,-2 0-3 16,0 0 1-16,-1 0 0 0,7 13 2 15,-6-13-2-15,1 0 0 0,1 0 0 0,-2 0-1 16,-1 8 1-16,2-8 2 0,-3 5 3 15,0-5-2-15,-1 5-1 0,0-4 1 16,0 0 1-16,2 5 2 0,-1-2-3 16,0-1-5-16,1 1 3 0,-1-1 0 15,5 5 2-15,-3-5-1 0,-3 2-1 16,3 0 1-16,-1 0-1 0,0-2 3 16,3 12 14-16,-5-11-13 0,-1 8 4 15,0-8-5-15,0 4 5 16,0-2-2-16,0 1 2 0,0 1 0 15,-20 10-3-15,20-9-6 0,0 0 1 0,0-1-2 16,-15 1 3-16,15 4-2 0,0-11 1 16,0 3-3-16,-7-2-4 0,7-3-4 15,0 0-5-15,0 0-51 0,0 0-6 16,0 0-37-16,0 0-49 0,0 0-85 16,0 0-164-16,0-19-906 0,0 4 267 15,0 15 61-15,0-17 148 0</inkml:trace>
  <inkml:trace contextRef="#ctx0" brushRef="#br0" timeOffset="-103391.39">23555 13302 5859 0,'0'0'76'0,"0"0"169"0,0-16-35 0,-12 4-240 16,12 12-261-16,0 0 28 0,0 0-177 0,0 0-151 15,0 0-131-15,0 0-190 16,17 0-680-16</inkml:trace>
  <inkml:trace contextRef="#ctx0" brushRef="#br0" timeOffset="-103112.78">23568 12950 5209 0,'0'-4'74'16,"0"-3"193"-16,0 5-104 0,0-1-43 15,0 1-19-15,0 2-6 16,80 16 278-16,-56 2-307 15,5-18 9-15,0 25-18 0,57 23 83 16,-59-29-117-16,2 1-3 16,-6 2 5-16,10 59 27 15,-76 65-101 1,14-104-67-16,-8 4-89 16,-99 104-1460-16,34-54-669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PHOENIX ADMISSION CARE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33ED9-8265-4F14-ADFA-2ED5517DFDC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YOUR GOAL OUR MISSION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0546-FF41-4E66-B58A-C3120F5D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0001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7350-630C-5C09-6A26-9AF19F50F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8669-160F-E85B-3F2B-C0A75DAAE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326AF-6FD6-5D6E-F1A0-0ACF331A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91E0-9777-4948-A555-D8ABEACDFF8F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03B2C-F203-CEB8-D1AD-EF275484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GOAL OUR 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C275A-F627-9339-FC15-19AC9CA8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4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20FC-3284-DFA3-9A76-C4AF458E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7A22F-AC91-0193-ACF9-C2E2D8D73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8EADF-802E-2BF9-A50A-2ADE51F1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C6F5-FEDD-42D0-93C3-DE91165754A7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FE482-15EE-1C1E-74B8-55300E5C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GOAL OUR 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FF8B9-05C0-0662-66CE-A6AE5290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3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055C2-0C0D-496E-8081-83E4E8C41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881D2-57D3-A795-6FC8-E8B773E6A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4E890-1CC9-965B-54BF-67E9E9B4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97A3-6EB8-4E96-BD7A-472A6D2FC5A2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076C7-D155-C2F3-CEC9-31DC7DBA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GOAL OUR 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D18C3-713F-471D-BCD9-AA095098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F4D9-CB70-C795-DDB7-CF36A6B8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44CA-3991-5741-001A-F58DBF6E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265B-EC5E-2E35-A9D4-6C091A66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327A-D6E1-47BA-A572-D955E4FF4CB0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D8434-AA79-7340-8461-E43E6748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GOAL OUR 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88AE5-AF2F-9229-287A-580EA0D7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6714-9B0A-1F13-2435-18783837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F47F4-18DC-344E-69AA-96B6509E2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EF626-5B97-2F0C-694F-741AEB0C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30DB-89D9-448C-99CD-DC449C1ED739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98C36-A0B4-0D8F-180E-30A9AC4F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GOAL OUR 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499BD-4910-0A2A-0609-330B2EA5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5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127F-2F12-1D54-2CCE-EFA31EC6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F76B-ECB7-F4A7-B105-9F39E826E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8DF07-8E01-91F3-142B-AECCAA200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A5B0-5CF5-792C-C48B-E0F8959E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C4DB-49FB-46EE-8CC6-955E35E19BC9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217DE-FD4C-6350-C078-9BF677C0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GOAL OUR 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AB1D3-1A85-53AA-35A5-65EA5CC0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3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1400-AB86-F7CF-4554-1C9AE50B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5EFD4-9D45-B6F0-E12E-42FEB4222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99AA3-08A7-ACCB-3018-D3642415D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0DEF-011D-D7E2-FB1C-26CC2CABA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20A27-5048-A36A-C364-EAA75C846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F4F2E-2EE9-834A-5BC1-2691B2E8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1575-6EEA-442D-A8CA-2C483C757FDA}" type="datetime1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94EE0-51F6-BA88-175C-DF122A0F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GOAL OUR MISSION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97477-1460-34E0-606C-140DE50E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A9C9-2AAB-8082-F311-F9340108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6536B-2CE3-7485-7485-2822354A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D12B-3805-44F3-973C-8E157C805386}" type="datetime1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84A18-6F59-160D-BBB6-94DE7F72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GOAL OUR 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4652C-A459-0528-C49A-8ED7F45A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D87C3-6556-DAB9-459F-5A7B1F64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893-FBC1-4ECB-95FB-EAAAA7AD7319}" type="datetime1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2CBD6-0B8E-32DC-FD86-819B28FB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GOAL OUR 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BB792-F0AE-F518-3108-0C1F2EC1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8890-DE45-BE8B-1F9F-C2ACB988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5FE4D-256A-46ED-4424-637278F8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1BEDF-FE1F-E296-E24B-D472576B9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03BDE-22BF-59AF-3D8D-553AAF90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F92C-B731-4EFD-9D3E-BBFBBDFA93E7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D0E9-0965-6FFE-876F-7B639ACB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GOAL OUR 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D004A-F0F7-9DE7-5B3C-02B7EABD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8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4BE7-3711-7B59-D581-63083D26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6A651-C6F4-C0A1-2D91-5110144A8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E3401-69C8-CF54-626F-7D3F08140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5D01F-D578-8EEC-00C7-7092E419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B9ED-FA74-497D-9ED3-308CB71E0725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62831-4A22-2A61-C24B-FE0777AF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GOAL OUR 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99CF4-48DE-CA27-2F73-9B0CBF0B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4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C91F0-AE68-9DFF-E01B-0D471246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9D635-2780-48F4-3035-CFFABFA3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8B9D5-6502-7DF8-64F1-ECE3C2F55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47D7-1955-41D2-979F-7FE345EC89CB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1C1B2-E5AF-66E5-951C-3C41F2372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GOAL OUR 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E7934-7F3D-99D4-CC4C-4FF4A607D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D393-1EAE-440E-BC91-D84F17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4A76E-0AB7-0F3D-92F9-49C8A21F584B}"/>
              </a:ext>
            </a:extLst>
          </p:cNvPr>
          <p:cNvSpPr txBox="1"/>
          <p:nvPr/>
        </p:nvSpPr>
        <p:spPr>
          <a:xfrm>
            <a:off x="910789" y="2593514"/>
            <a:ext cx="10742195" cy="1861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200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 Inequality, Graph</a:t>
            </a:r>
            <a:endParaRPr lang="en-US" sz="4400" dirty="0">
              <a:solidFill>
                <a:srgbClr val="002060"/>
              </a:solidFill>
              <a:latin typeface="Source Serif Pro Black" panose="02040903050405020204" pitchFamily="18" charset="0"/>
              <a:ea typeface="Source Serif Pro Black" panose="02040903050405020204" pitchFamily="18" charset="0"/>
            </a:endParaRPr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0CAFAA72-EDAD-F5D8-DF04-D0C50A13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487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pic>
        <p:nvPicPr>
          <p:cNvPr id="7" name="Picture 6" descr="A logo with a bird in the center&#10;&#10;Description automatically generated">
            <a:extLst>
              <a:ext uri="{FF2B5EF4-FFF2-40B4-BE49-F238E27FC236}">
                <a16:creationId xmlns:a16="http://schemas.microsoft.com/office/drawing/2014/main" id="{6565D55F-E6D3-702B-AFC7-A8C730CF37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34" y="5097834"/>
            <a:ext cx="1340830" cy="1340830"/>
          </a:xfrm>
          <a:prstGeom prst="rect">
            <a:avLst/>
          </a:prstGeom>
        </p:spPr>
      </p:pic>
      <p:pic>
        <p:nvPicPr>
          <p:cNvPr id="12" name="Picture 11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8273543E-C14B-F2DC-690B-1F837ABA2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87" y="348818"/>
            <a:ext cx="2955000" cy="98152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FA92529-FC4B-93D1-F60A-C40BA12D2B48}"/>
              </a:ext>
            </a:extLst>
          </p:cNvPr>
          <p:cNvGrpSpPr/>
          <p:nvPr/>
        </p:nvGrpSpPr>
        <p:grpSpPr>
          <a:xfrm>
            <a:off x="532436" y="5088132"/>
            <a:ext cx="3565002" cy="656034"/>
            <a:chOff x="1099595" y="3541852"/>
            <a:chExt cx="4375230" cy="782489"/>
          </a:xfrm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BBE0D9D8-8657-0F4E-70EB-4A872C775F2D}"/>
                </a:ext>
              </a:extLst>
            </p:cNvPr>
            <p:cNvSpPr/>
            <p:nvPr/>
          </p:nvSpPr>
          <p:spPr>
            <a:xfrm>
              <a:off x="1099595" y="3541852"/>
              <a:ext cx="4375230" cy="773125"/>
            </a:xfrm>
            <a:prstGeom prst="foldedCorner">
              <a:avLst>
                <a:gd name="adj" fmla="val 42118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02A743-EACB-46C8-180A-187E7580F2B3}"/>
                </a:ext>
              </a:extLst>
            </p:cNvPr>
            <p:cNvSpPr txBox="1"/>
            <p:nvPr/>
          </p:nvSpPr>
          <p:spPr>
            <a:xfrm>
              <a:off x="1099595" y="3553425"/>
              <a:ext cx="3937949" cy="770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Noshin Nawar</a:t>
              </a:r>
            </a:p>
            <a:p>
              <a:r>
                <a:rPr lang="en-US" sz="16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Instructor, Phoenix Admission Care</a:t>
              </a:r>
              <a:endPara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730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10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B9CCD-180E-E97D-0EE5-109215DCA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0" y="1348778"/>
            <a:ext cx="4577165" cy="4910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652C8-26E5-7FC3-89EE-62CDB88C1D5C}"/>
              </a:ext>
            </a:extLst>
          </p:cNvPr>
          <p:cNvSpPr txBox="1"/>
          <p:nvPr/>
        </p:nvSpPr>
        <p:spPr>
          <a:xfrm>
            <a:off x="4556348" y="994835"/>
            <a:ext cx="3101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7030A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Linear Inequality Graph</a:t>
            </a:r>
          </a:p>
          <a:p>
            <a:endParaRPr lang="en-US" sz="20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B2665-DFA2-72F4-AAB8-89A1B97A9523}"/>
              </a:ext>
            </a:extLst>
          </p:cNvPr>
          <p:cNvSpPr txBox="1"/>
          <p:nvPr/>
        </p:nvSpPr>
        <p:spPr>
          <a:xfrm>
            <a:off x="9133513" y="1027492"/>
            <a:ext cx="2819401" cy="7078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Dotted line &lt; or &gt;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Solid line ≤ or ≥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51F6EF7-3D1E-BCC4-D873-A4C2D8A75291}"/>
                  </a:ext>
                </a:extLst>
              </p14:cNvPr>
              <p14:cNvContentPartPr/>
              <p14:nvPr/>
            </p14:nvContentPartPr>
            <p14:xfrm>
              <a:off x="2302200" y="1908720"/>
              <a:ext cx="8814600" cy="4218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51F6EF7-3D1E-BCC4-D873-A4C2D8A752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2840" y="1899360"/>
                <a:ext cx="8833320" cy="42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100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11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C1ED8-41A6-604A-64D1-F6F0A2361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50" y="1431925"/>
            <a:ext cx="3208000" cy="3089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B618C3-7F2C-AFA6-6702-7E4C2550DF1A}"/>
              </a:ext>
            </a:extLst>
          </p:cNvPr>
          <p:cNvSpPr txBox="1"/>
          <p:nvPr/>
        </p:nvSpPr>
        <p:spPr>
          <a:xfrm>
            <a:off x="339089" y="1142970"/>
            <a:ext cx="9652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Practice Problem: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Which one of following equation satisfy the graph?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470575-03C4-3F42-40A7-4F7670CEB63A}"/>
              </a:ext>
            </a:extLst>
          </p:cNvPr>
          <p:cNvSpPr txBox="1"/>
          <p:nvPr/>
        </p:nvSpPr>
        <p:spPr>
          <a:xfrm>
            <a:off x="485775" y="4521509"/>
            <a:ext cx="1011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a. y &gt; -x + 4		b. y &lt; -x + 4		c. y ≥ -x + 4		d. y ≤ -x + 4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F8278B-8317-5831-5043-6E0CE0418C7F}"/>
                  </a:ext>
                </a:extLst>
              </p14:cNvPr>
              <p14:cNvContentPartPr/>
              <p14:nvPr/>
            </p14:nvContentPartPr>
            <p14:xfrm>
              <a:off x="2906640" y="1013760"/>
              <a:ext cx="8878680" cy="3804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F8278B-8317-5831-5043-6E0CE0418C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7280" y="1004400"/>
                <a:ext cx="8897400" cy="38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170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12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D46CD8-B3D2-830B-4539-7ADEED801CB2}"/>
              </a:ext>
            </a:extLst>
          </p:cNvPr>
          <p:cNvSpPr txBox="1"/>
          <p:nvPr/>
        </p:nvSpPr>
        <p:spPr>
          <a:xfrm>
            <a:off x="4091956" y="3261934"/>
            <a:ext cx="5457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Any Question?</a:t>
            </a:r>
            <a:r>
              <a:rPr lang="en-US" sz="2400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118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13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A5CA2-7F33-D646-06F6-8BC10C14CBE3}"/>
              </a:ext>
            </a:extLst>
          </p:cNvPr>
          <p:cNvSpPr txBox="1"/>
          <p:nvPr/>
        </p:nvSpPr>
        <p:spPr>
          <a:xfrm>
            <a:off x="3257550" y="3429000"/>
            <a:ext cx="6877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Thank you for joining.</a:t>
            </a:r>
            <a:r>
              <a:rPr lang="en-US" sz="2400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489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2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B01C8-B6DF-A359-90F8-B7C032B7745D}"/>
              </a:ext>
            </a:extLst>
          </p:cNvPr>
          <p:cNvSpPr txBox="1"/>
          <p:nvPr/>
        </p:nvSpPr>
        <p:spPr>
          <a:xfrm>
            <a:off x="5177319" y="937106"/>
            <a:ext cx="1560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u="sng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0C9D0E-CFA0-F496-6044-1FEDE18CB864}"/>
                  </a:ext>
                </a:extLst>
              </p:cNvPr>
              <p:cNvSpPr txBox="1"/>
              <p:nvPr/>
            </p:nvSpPr>
            <p:spPr>
              <a:xfrm>
                <a:off x="609600" y="1413566"/>
                <a:ext cx="6127761" cy="5698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• If | x | ≤ a, then  	–a ≤ x ≤ 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• If | x | ≥ a, then	x ≤ –a or	x ≥ 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• If | a | = 0, then a = 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• If a </a:t>
                </a:r>
                <a:r>
                  <a:rPr lang="en-US" sz="1800" b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R, then | a | ≥  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• If a </a:t>
                </a:r>
                <a:r>
                  <a:rPr lang="en-US" sz="1800" b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R, then | a | ≥  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• If a </a:t>
                </a:r>
                <a:r>
                  <a:rPr lang="en-US" sz="1800" b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R, then | a | ≥  –a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• If a </a:t>
                </a:r>
                <a:r>
                  <a:rPr lang="en-US" sz="1800" b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R, then | –a | = | a |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• If a </a:t>
                </a:r>
                <a:r>
                  <a:rPr lang="en-US" sz="1800" b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R, then | a |</a:t>
                </a:r>
                <a:r>
                  <a:rPr lang="en-US" sz="20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a</a:t>
                </a:r>
                <a:r>
                  <a:rPr lang="en-US" sz="20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 | a |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• If a, b </a:t>
                </a:r>
                <a:r>
                  <a:rPr lang="en-US" sz="1800" b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R, then | ab | = | a | | b |</a:t>
                </a:r>
              </a:p>
              <a:p>
                <a:pPr>
                  <a:lnSpc>
                    <a:spcPct val="150000"/>
                  </a:lnSpc>
                </a:pPr>
                <a:endPara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0C9D0E-CFA0-F496-6044-1FEDE18CB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413566"/>
                <a:ext cx="6127761" cy="5698611"/>
              </a:xfrm>
              <a:prstGeom prst="rect">
                <a:avLst/>
              </a:prstGeom>
              <a:blipFill>
                <a:blip r:embed="rId3"/>
                <a:stretch>
                  <a:fillRect l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603D411-D45B-CFCB-507E-CE3EB1CB94EA}"/>
              </a:ext>
            </a:extLst>
          </p:cNvPr>
          <p:cNvSpPr txBox="1"/>
          <p:nvPr/>
        </p:nvSpPr>
        <p:spPr>
          <a:xfrm>
            <a:off x="7748587" y="1367993"/>
            <a:ext cx="43910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• If a, b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R, then | ab | = | a | | b |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• | a + b | ≤ | a | + | b |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• | a – b | ≤ | a | + | b |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• | a – b | ≥ | a | – | b |</a:t>
            </a:r>
          </a:p>
          <a:p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76369C-6432-1151-48B6-7B17FFD40CD3}"/>
                  </a:ext>
                </a:extLst>
              </p14:cNvPr>
              <p14:cNvContentPartPr/>
              <p14:nvPr/>
            </p14:nvContentPartPr>
            <p14:xfrm>
              <a:off x="426240" y="216360"/>
              <a:ext cx="11040480" cy="6121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76369C-6432-1151-48B6-7B17FFD40C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880" y="207000"/>
                <a:ext cx="11059200" cy="61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360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3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C21968-2D08-05C5-609F-0DA788DB09F9}"/>
                  </a:ext>
                </a:extLst>
              </p14:cNvPr>
              <p14:cNvContentPartPr/>
              <p14:nvPr/>
            </p14:nvContentPartPr>
            <p14:xfrm>
              <a:off x="356040" y="355680"/>
              <a:ext cx="11184840" cy="553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C21968-2D08-05C5-609F-0DA788DB09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680" y="346320"/>
                <a:ext cx="11203560" cy="55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164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4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BF145-6061-9895-1A62-69BAE25CB016}"/>
              </a:ext>
            </a:extLst>
          </p:cNvPr>
          <p:cNvSpPr txBox="1"/>
          <p:nvPr/>
        </p:nvSpPr>
        <p:spPr>
          <a:xfrm>
            <a:off x="533400" y="11430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Solve | 2x – 5 | &gt; 13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4C776-9767-CA7B-B2E0-8AA221F4D844}"/>
              </a:ext>
            </a:extLst>
          </p:cNvPr>
          <p:cNvSpPr txBox="1"/>
          <p:nvPr/>
        </p:nvSpPr>
        <p:spPr>
          <a:xfrm>
            <a:off x="7543802" y="11430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Solve | x – 7 | &lt; 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14A28-9C9B-0606-85EB-7277DCEE9D2A}"/>
              </a:ext>
            </a:extLst>
          </p:cNvPr>
          <p:cNvSpPr txBox="1"/>
          <p:nvPr/>
        </p:nvSpPr>
        <p:spPr>
          <a:xfrm>
            <a:off x="533400" y="3895725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3. Solve | 2x – 5 | ≤ 13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175845-8586-B152-37E6-D9227A514113}"/>
              </a:ext>
            </a:extLst>
          </p:cNvPr>
          <p:cNvCxnSpPr>
            <a:cxnSpLocks/>
          </p:cNvCxnSpPr>
          <p:nvPr/>
        </p:nvCxnSpPr>
        <p:spPr>
          <a:xfrm>
            <a:off x="866775" y="3143250"/>
            <a:ext cx="409575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4CFDD2-BC65-B7BB-0E44-9C716B17A850}"/>
              </a:ext>
            </a:extLst>
          </p:cNvPr>
          <p:cNvCxnSpPr>
            <a:cxnSpLocks/>
          </p:cNvCxnSpPr>
          <p:nvPr/>
        </p:nvCxnSpPr>
        <p:spPr>
          <a:xfrm>
            <a:off x="7439027" y="3248025"/>
            <a:ext cx="409575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92669B-7796-D2B3-E724-7AADD4F1E95D}"/>
              </a:ext>
            </a:extLst>
          </p:cNvPr>
          <p:cNvCxnSpPr>
            <a:cxnSpLocks/>
          </p:cNvCxnSpPr>
          <p:nvPr/>
        </p:nvCxnSpPr>
        <p:spPr>
          <a:xfrm>
            <a:off x="762000" y="6105525"/>
            <a:ext cx="409575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F1A4C86-8FFD-CCA5-324D-5A9E91ECA601}"/>
                  </a:ext>
                </a:extLst>
              </p14:cNvPr>
              <p14:cNvContentPartPr/>
              <p14:nvPr/>
            </p14:nvContentPartPr>
            <p14:xfrm>
              <a:off x="200520" y="294840"/>
              <a:ext cx="11319120" cy="4182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F1A4C86-8FFD-CCA5-324D-5A9E91ECA6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160" y="285480"/>
                <a:ext cx="11337840" cy="420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586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5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337C71-A1B6-BE33-E6DC-FF829339FA5D}"/>
              </a:ext>
            </a:extLst>
          </p:cNvPr>
          <p:cNvSpPr txBox="1"/>
          <p:nvPr/>
        </p:nvSpPr>
        <p:spPr>
          <a:xfrm>
            <a:off x="339089" y="1152525"/>
            <a:ext cx="5981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Express the following equations by absolute sign: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 -4 &lt; x &lt; 13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• -3 &lt; x &lt; 11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48944-2BED-8CE6-44C7-DE7FA52073A1}"/>
              </a:ext>
            </a:extLst>
          </p:cNvPr>
          <p:cNvSpPr txBox="1"/>
          <p:nvPr/>
        </p:nvSpPr>
        <p:spPr>
          <a:xfrm>
            <a:off x="320039" y="4062214"/>
            <a:ext cx="4394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Solve | x – 3 | = | 3x + 4 |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0423134-2771-227D-3C8F-B4A23F52DDBA}"/>
                  </a:ext>
                </a:extLst>
              </p14:cNvPr>
              <p14:cNvContentPartPr/>
              <p14:nvPr/>
            </p14:nvContentPartPr>
            <p14:xfrm>
              <a:off x="351000" y="1042560"/>
              <a:ext cx="11233440" cy="5339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0423134-2771-227D-3C8F-B4A23F52DD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640" y="1033200"/>
                <a:ext cx="11252160" cy="535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96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6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4E571-9FEC-A293-381F-0DC0B071BF14}"/>
              </a:ext>
            </a:extLst>
          </p:cNvPr>
          <p:cNvSpPr txBox="1"/>
          <p:nvPr/>
        </p:nvSpPr>
        <p:spPr>
          <a:xfrm>
            <a:off x="339089" y="1092255"/>
            <a:ext cx="67151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Inequality sign can be changed by:</a:t>
            </a:r>
          </a:p>
          <a:p>
            <a:endParaRPr lang="en-US" sz="2000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Dividing/multiplying both sides by (-) negative numbers.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Exchanging the sides.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Inversing both sides.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E35F0-54A2-D381-0E72-AEF2A6962DC0}"/>
              </a:ext>
            </a:extLst>
          </p:cNvPr>
          <p:cNvSpPr txBox="1"/>
          <p:nvPr/>
        </p:nvSpPr>
        <p:spPr>
          <a:xfrm>
            <a:off x="443864" y="3228945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Solve 3 – 2x &gt; 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7EBC9-74B7-87E4-9B87-D711F5983A46}"/>
              </a:ext>
            </a:extLst>
          </p:cNvPr>
          <p:cNvSpPr txBox="1"/>
          <p:nvPr/>
        </p:nvSpPr>
        <p:spPr>
          <a:xfrm>
            <a:off x="7158989" y="314128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Solve | 11x – 9 | &lt;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431E49-8589-FF39-3BA9-05CBB3A7EE89}"/>
                  </a:ext>
                </a:extLst>
              </p:cNvPr>
              <p:cNvSpPr txBox="1"/>
              <p:nvPr/>
            </p:nvSpPr>
            <p:spPr>
              <a:xfrm>
                <a:off x="443864" y="4733104"/>
                <a:ext cx="2743200" cy="536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3. 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&lt; 3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431E49-8589-FF39-3BA9-05CBB3A7E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64" y="4733104"/>
                <a:ext cx="2743200" cy="536942"/>
              </a:xfrm>
              <a:prstGeom prst="rect">
                <a:avLst/>
              </a:prstGeom>
              <a:blipFill>
                <a:blip r:embed="rId3"/>
                <a:stretch>
                  <a:fillRect l="-2444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3E66940-A442-0426-DC41-DC85F28D37F4}"/>
                  </a:ext>
                </a:extLst>
              </p14:cNvPr>
              <p14:cNvContentPartPr/>
              <p14:nvPr/>
            </p14:nvContentPartPr>
            <p14:xfrm>
              <a:off x="274320" y="1143000"/>
              <a:ext cx="11614320" cy="5133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3E66940-A442-0426-DC41-DC85F28D37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960" y="1133640"/>
                <a:ext cx="11633040" cy="515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208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7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AD0EC4-B0B3-071B-0EE8-A1F10A2C006D}"/>
                  </a:ext>
                </a:extLst>
              </p:cNvPr>
              <p:cNvSpPr txBox="1"/>
              <p:nvPr/>
            </p:nvSpPr>
            <p:spPr>
              <a:xfrm>
                <a:off x="512221" y="1199329"/>
                <a:ext cx="2743200" cy="536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Solve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AD0EC4-B0B3-071B-0EE8-A1F10A2C0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1" y="1199329"/>
                <a:ext cx="2743200" cy="536942"/>
              </a:xfrm>
              <a:prstGeom prst="rect">
                <a:avLst/>
              </a:prstGeom>
              <a:blipFill>
                <a:blip r:embed="rId3"/>
                <a:stretch>
                  <a:fillRect l="-2222"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F4B91E-8BE8-471E-E0B0-23B3C58CE888}"/>
              </a:ext>
            </a:extLst>
          </p:cNvPr>
          <p:cNvSpPr txBox="1"/>
          <p:nvPr/>
        </p:nvSpPr>
        <p:spPr>
          <a:xfrm>
            <a:off x="7239000" y="1199329"/>
            <a:ext cx="3069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Solve | 11x – 40 | ≥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D0790A-F833-2C4B-F57F-803D6A597B41}"/>
                  </a:ext>
                </a:extLst>
              </p:cNvPr>
              <p:cNvSpPr txBox="1"/>
              <p:nvPr/>
            </p:nvSpPr>
            <p:spPr>
              <a:xfrm>
                <a:off x="512221" y="3980629"/>
                <a:ext cx="2743200" cy="536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3. Solve 2x + 3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D0790A-F833-2C4B-F57F-803D6A597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1" y="3980629"/>
                <a:ext cx="2743200" cy="536942"/>
              </a:xfrm>
              <a:prstGeom prst="rect">
                <a:avLst/>
              </a:prstGeom>
              <a:blipFill>
                <a:blip r:embed="rId5"/>
                <a:stretch>
                  <a:fillRect l="-2222"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A63463A-9EA8-A7D1-4DCD-EB300BCF1640}"/>
                  </a:ext>
                </a:extLst>
              </p14:cNvPr>
              <p14:cNvContentPartPr/>
              <p14:nvPr/>
            </p14:nvContentPartPr>
            <p14:xfrm>
              <a:off x="251640" y="1128600"/>
              <a:ext cx="7371360" cy="3306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A63463A-9EA8-A7D1-4DCD-EB300BCF16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280" y="1119240"/>
                <a:ext cx="7390080" cy="33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148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8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C2ABB-6102-D1E7-5BEC-3F6B6D67C6F6}"/>
              </a:ext>
            </a:extLst>
          </p:cNvPr>
          <p:cNvSpPr txBox="1"/>
          <p:nvPr/>
        </p:nvSpPr>
        <p:spPr>
          <a:xfrm>
            <a:off x="4556348" y="994835"/>
            <a:ext cx="3101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7030A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Quadratic Inequality</a:t>
            </a:r>
          </a:p>
          <a:p>
            <a:endParaRPr lang="en-US" sz="2000" b="1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D74D6-0AF2-63FC-9C15-9BE6A56D804D}"/>
              </a:ext>
            </a:extLst>
          </p:cNvPr>
          <p:cNvSpPr txBox="1"/>
          <p:nvPr/>
        </p:nvSpPr>
        <p:spPr>
          <a:xfrm>
            <a:off x="339089" y="1618063"/>
            <a:ext cx="421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• Solve: x</a:t>
            </a:r>
            <a:r>
              <a:rPr lang="en-US" sz="20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– 4x – 12 ≥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84458-51C8-8A21-4549-14A43E94F9A9}"/>
              </a:ext>
            </a:extLst>
          </p:cNvPr>
          <p:cNvSpPr txBox="1"/>
          <p:nvPr/>
        </p:nvSpPr>
        <p:spPr>
          <a:xfrm>
            <a:off x="6668583" y="1618063"/>
            <a:ext cx="421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• Solve: x</a:t>
            </a:r>
            <a:r>
              <a:rPr lang="en-US" sz="20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+ 2x - 3 ≤ 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FA6425-3FE1-A156-3D99-D7A238CF2BFA}"/>
                  </a:ext>
                </a:extLst>
              </p14:cNvPr>
              <p14:cNvContentPartPr/>
              <p14:nvPr/>
            </p14:nvContentPartPr>
            <p14:xfrm>
              <a:off x="189360" y="485640"/>
              <a:ext cx="11270880" cy="5546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FA6425-3FE1-A156-3D99-D7A238CF2B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000" y="476280"/>
                <a:ext cx="11289600" cy="55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126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9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4F113-82F2-96EA-964B-033FD7E447CA}"/>
              </a:ext>
            </a:extLst>
          </p:cNvPr>
          <p:cNvSpPr txBox="1"/>
          <p:nvPr/>
        </p:nvSpPr>
        <p:spPr>
          <a:xfrm>
            <a:off x="339089" y="1142970"/>
            <a:ext cx="965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Practice Problem: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If x &gt; y and </a:t>
            </a:r>
            <a:r>
              <a:rPr lang="en-US" sz="2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xy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&lt; 0 then which one of the following is negative?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a. x		b. y		c. both		d. none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478B87-5CA5-34CD-E502-616919D8B52E}"/>
                  </a:ext>
                </a:extLst>
              </p:cNvPr>
              <p:cNvSpPr txBox="1"/>
              <p:nvPr/>
            </p:nvSpPr>
            <p:spPr>
              <a:xfrm>
                <a:off x="339089" y="2716501"/>
                <a:ext cx="9652636" cy="849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Practice Problem: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a &gt; b and c &lt; 0 then which one of the following is true?</a:t>
                </a:r>
              </a:p>
              <a:p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a. ac &gt;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bc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den>
                    </m:f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den>
                    </m:f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c.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den>
                    </m:f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den>
                    </m:f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d. ac &lt; </a:t>
                </a:r>
                <a:r>
                  <a:rPr lang="en-US" sz="2000" b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bc</a:t>
                </a:r>
                <a:endPara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478B87-5CA5-34CD-E502-616919D8B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89" y="2716501"/>
                <a:ext cx="9652636" cy="849400"/>
              </a:xfrm>
              <a:prstGeom prst="rect">
                <a:avLst/>
              </a:prstGeom>
              <a:blipFill>
                <a:blip r:embed="rId3"/>
                <a:stretch>
                  <a:fillRect l="-695" t="-4317" b="-3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8FB6681-7AB8-5095-EB39-4F6E182988F0}"/>
              </a:ext>
            </a:extLst>
          </p:cNvPr>
          <p:cNvSpPr txBox="1"/>
          <p:nvPr/>
        </p:nvSpPr>
        <p:spPr>
          <a:xfrm>
            <a:off x="253364" y="4299259"/>
            <a:ext cx="965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Practice Problem: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Solve the inequality: x</a:t>
            </a:r>
            <a:r>
              <a:rPr lang="en-US" sz="20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– 5x + 6 &lt; 0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a. 2&lt;x&lt;3		b. x&gt;3		c. x&lt;2		d. none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0C4EFF8-D3D5-4B6B-6B73-F8C7270EFAF9}"/>
                  </a:ext>
                </a:extLst>
              </p14:cNvPr>
              <p14:cNvContentPartPr/>
              <p14:nvPr/>
            </p14:nvContentPartPr>
            <p14:xfrm>
              <a:off x="224280" y="292320"/>
              <a:ext cx="10978200" cy="5305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0C4EFF8-D3D5-4B6B-6B73-F8C7270EFA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920" y="282960"/>
                <a:ext cx="10996920" cy="532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59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8153</TotalTime>
  <Words>635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Amasis MT Pro Black</vt:lpstr>
      <vt:lpstr>Arial</vt:lpstr>
      <vt:lpstr>Calibri</vt:lpstr>
      <vt:lpstr>Calibri Light</vt:lpstr>
      <vt:lpstr>Cambria Math</vt:lpstr>
      <vt:lpstr>Source Serif Pro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</dc:title>
  <dc:creator>FAHAD AL HASAN</dc:creator>
  <cp:lastModifiedBy>Noshin Nawar</cp:lastModifiedBy>
  <cp:revision>425</cp:revision>
  <dcterms:created xsi:type="dcterms:W3CDTF">2023-02-02T17:16:50Z</dcterms:created>
  <dcterms:modified xsi:type="dcterms:W3CDTF">2024-10-27T14:32:12Z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2023-12-04T08:20:05Z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e0d3e446-3faf-43ea-97f2-f84ea206a00b</vt:lpwstr>
  </property>
  <property fmtid="{D5CDD505-2E9C-101B-9397-08002B2CF9AE}" pid="7" name="MSIP_Label_defa4170-0d19-0005-0004-bc88714345d2_ActionId">
    <vt:lpwstr>dc9a514e-3c43-4d2c-9e0d-31a14f3d65db</vt:lpwstr>
  </property>
  <property fmtid="{D5CDD505-2E9C-101B-9397-08002B2CF9AE}" pid="8" name="MSIP_Label_defa4170-0d19-0005-0004-bc88714345d2_ContentBits">
    <vt:lpwstr>0</vt:lpwstr>
  </property>
</Properties>
</file>