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6BB7E-E3D5-4B6D-BECE-0345D54B8A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19F3-30C4-435A-845C-2AA91AFE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99E1-BE2E-B0A9-7D59-8C4609BEB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Implement the KNN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BAD82-9AE8-AD12-B879-CBA3456783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387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 by KNN Quest</a:t>
            </a:r>
          </a:p>
          <a:p>
            <a:r>
              <a:rPr lang="en-US" dirty="0"/>
              <a:t>Kashif Hussain  - M#</a:t>
            </a:r>
          </a:p>
          <a:p>
            <a:r>
              <a:rPr lang="en-US" dirty="0"/>
              <a:t>Fahad Jabbar – M#</a:t>
            </a:r>
          </a:p>
          <a:p>
            <a:r>
              <a:rPr lang="en-US" dirty="0"/>
              <a:t>Naila Shaheen – M#</a:t>
            </a:r>
          </a:p>
          <a:p>
            <a:r>
              <a:rPr lang="en-US" dirty="0"/>
              <a:t>                                                                        Guided by Prof. Dr. Damir </a:t>
            </a:r>
            <a:r>
              <a:rPr lang="en-US" dirty="0" err="1"/>
              <a:t>Dobric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F5B9-D37C-FCF8-AFA0-3FA87683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EF2C91-D8EB-49E6-A745-680FC1324D43}" type="datetime1">
              <a:rPr lang="de-DE" smtClean="0"/>
              <a:t>24.03.2024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CFD3-3164-88B6-A3EE-C4F71F0F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5E24-05D5-DA79-5898-9B9F4DDA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Frankfurt University of Applied Sciences (@FrankfurtUAS) / X">
            <a:extLst>
              <a:ext uri="{FF2B5EF4-FFF2-40B4-BE49-F238E27FC236}">
                <a16:creationId xmlns:a16="http://schemas.microsoft.com/office/drawing/2014/main" id="{A48401DE-69F3-1A47-A90A-55CBBBA72C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28064" r="407" b="25907"/>
          <a:stretch/>
        </p:blipFill>
        <p:spPr bwMode="auto">
          <a:xfrm>
            <a:off x="10469654" y="72957"/>
            <a:ext cx="1663981" cy="7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3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1C2D4-EBE2-0267-79FA-7594D6992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0EABB-2B28-3194-A07C-422A77EB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B297-3395-E41C-F9E1-0B0F769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6AC1-21BA-4742-907D-CF3A5A7F771C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C818-A754-71CB-5D66-652C67ED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E4A3-44BB-61EB-763A-40039B6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BEA3-EB16-FEBB-0ADA-F864CE14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A4C8-8F4B-4993-7747-FAEB2D78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FD67-709B-EBB3-2189-D44BAB1E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2C9B-B452-4322-936F-91A12848BB5E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69C4-D218-D992-E87B-547AA8C3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A1E6-E8A7-1872-37A5-63152AA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6B60-2705-9651-2BF9-6F50DB61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8B44-F467-2AC7-10EB-4B157253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26F1-CD5D-7013-0648-132EE86E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E691-AD5D-46F6-9361-588612D53B7A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7D00-A96A-348B-E948-4FB28E2F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BD5F-DB60-553D-A7BB-97F1CDB5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DCF0-4EA5-172A-D961-AB30FABB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1D0D-4102-BB76-FF8D-988B1B7F8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1DC9-BD1C-9944-C38B-D716FB31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CAE76-492D-3434-2A62-490E36C8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CC09-E684-4A9A-B87A-22B1BBC9075B}" type="datetime1">
              <a:rPr lang="de-DE" smtClean="0"/>
              <a:t>24.03.2024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6E34-CA54-2D4A-AA95-E4BF8406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B41-092E-70A2-17B3-E9D80E3C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3D6-44B5-988D-11CD-C84BFFF4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F8343-86D3-D406-EAD3-70A00397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2FA2-BCD0-4233-AECD-5E2831B6880F}" type="datetime1">
              <a:rPr lang="de-DE" smtClean="0"/>
              <a:t>24.03.2024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ECE-8409-CD7A-8479-45FAE18F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11E8-895C-C210-7C1D-72ED2FAF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66E4A-678A-6190-E507-521F476C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3967-2CBE-4645-A866-132B7771F90B}" type="datetime1">
              <a:rPr lang="de-DE" smtClean="0"/>
              <a:t>24.03.2024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8E8D-4D3F-51EB-C8EC-24962DCB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79414-F403-8C8A-5E3E-07B2ED4E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2943-7E41-FD48-B387-5AA8EBF1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C67B-E60B-026B-5520-C6D7FE5C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8D22-421E-27E2-61E9-9841304A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47C8E-2B0F-FF99-DBFA-CAD84F9F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578-1DEB-473B-B0A3-161EEE3BB63C}" type="datetime1">
              <a:rPr lang="de-DE" smtClean="0"/>
              <a:t>24.03.2024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F694-8600-C3DF-701A-80B918D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228CE-06A8-1A5E-7038-5991CCBD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5571-D235-20E2-42D8-EC80F95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2349B-6439-96EF-5882-0C74FAE7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3E374-784C-0BC8-49AD-22CDCAFE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9E42A-40F8-897D-8C57-33034060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BDEE-E523-43B3-B9C9-FEB1E809D42E}" type="datetime1">
              <a:rPr lang="de-DE" smtClean="0"/>
              <a:t>24.03.2024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B636-05FD-BFA2-7DD4-E8280DCB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8E51-5CC2-8125-26DB-3622ACD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E5BC-2058-F485-9D41-ED91BECF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4B8C4-5FA2-D698-F368-4D8B4ADD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A7CA-3FF6-C57C-976F-9F50E660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3DCC-D1A6-4C4E-93A6-2648B6E26C6C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DE6D-A9E9-9445-D3D3-5F040A51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3FED-9719-E623-BA4A-25861D13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22EF8-1C47-190E-EFFF-D5C0E043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80C3-74BA-AD9B-C091-3C3CC698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307B-DA2E-05D6-BBB7-BC5417ECB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8E1B-53C2-4454-A9E1-2A21AAF129EB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4CF5-2BE3-0F68-A343-E90B8D3F5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A4EC-9437-15EB-21A0-0ED605715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72F7-A82A-8703-9343-CBA5D3D61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781659"/>
            <a:ext cx="9705975" cy="2387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 Rounded MT Bold" panose="020F0704030504030204" pitchFamily="34" charset="0"/>
              </a:rPr>
              <a:t>Module: Software Engineering </a:t>
            </a:r>
            <a:br>
              <a:rPr lang="en-US" sz="4000" dirty="0">
                <a:latin typeface="Arial Rounded MT Bold" panose="020F0704030504030204" pitchFamily="34" charset="0"/>
              </a:rPr>
            </a:b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Project: Implement the KNN Classifier</a:t>
            </a:r>
          </a:p>
        </p:txBody>
      </p:sp>
      <p:pic>
        <p:nvPicPr>
          <p:cNvPr id="1026" name="Picture 2" descr="Frankfurt University of Applied Sciences (@FrankfurtUAS) / X">
            <a:extLst>
              <a:ext uri="{FF2B5EF4-FFF2-40B4-BE49-F238E27FC236}">
                <a16:creationId xmlns:a16="http://schemas.microsoft.com/office/drawing/2014/main" id="{4D614738-9ECD-EF1D-7E8A-80BC3153F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761" b="26161"/>
          <a:stretch/>
        </p:blipFill>
        <p:spPr bwMode="auto">
          <a:xfrm>
            <a:off x="10209586" y="19458"/>
            <a:ext cx="1962958" cy="9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D130F94-7D77-DB75-85C6-15CFFBD3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899" y="3352799"/>
            <a:ext cx="9424987" cy="2924175"/>
          </a:xfrm>
        </p:spPr>
        <p:txBody>
          <a:bodyPr>
            <a:noAutofit/>
          </a:bodyPr>
          <a:lstStyle/>
          <a:p>
            <a:endParaRPr lang="en-US" sz="1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Presented by KNN Quest:</a:t>
            </a:r>
          </a:p>
          <a:p>
            <a:br>
              <a:rPr lang="en-US" sz="1600" dirty="0">
                <a:latin typeface="Arial Rounded MT Bold" panose="020F0704030504030204" pitchFamily="34" charset="0"/>
              </a:rPr>
            </a:br>
            <a:r>
              <a:rPr lang="en-US" sz="1600" dirty="0">
                <a:latin typeface="Arial Rounded MT Bold" panose="020F0704030504030204" pitchFamily="34" charset="0"/>
              </a:rPr>
              <a:t>Kashif Hussain –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Fahad Jabbar –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Naila Shaheen –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                                            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Guided by: Prof. Dr. Damir </a:t>
            </a:r>
            <a:r>
              <a:rPr lang="en-US" sz="1600" dirty="0" err="1">
                <a:latin typeface="Arial Rounded MT Bold" panose="020F0704030504030204" pitchFamily="34" charset="0"/>
              </a:rPr>
              <a:t>Dobric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32D8-A099-9B57-49B0-1828DBA4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8112-CFF2-4B2D-A30A-AD3542D64B74}" type="datetime1">
              <a:rPr lang="de-DE" smtClean="0"/>
              <a:t>24.03.2024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376B8-0865-F5E5-EF37-C7990AEF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F404-45CF-BEAD-72C5-FAAF4D84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EB18-1BC5-7F2D-B706-4F98936B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ristina" panose="03060402040406080204" pitchFamily="66" charset="0"/>
              </a:rPr>
              <a:t>Introduction to KNN Classifier</a:t>
            </a:r>
          </a:p>
          <a:p>
            <a:r>
              <a:rPr lang="en-US" dirty="0">
                <a:latin typeface="Pristina" panose="03060402040406080204" pitchFamily="66" charset="0"/>
              </a:rPr>
              <a:t>Implementation of Native KNN classifier</a:t>
            </a:r>
          </a:p>
          <a:p>
            <a:r>
              <a:rPr lang="en-US" dirty="0">
                <a:latin typeface="Pristina" panose="03060402040406080204" pitchFamily="66" charset="0"/>
              </a:rPr>
              <a:t>Integration of KNN classifier with </a:t>
            </a:r>
            <a:r>
              <a:rPr lang="en-US" dirty="0" err="1">
                <a:latin typeface="Pristina" panose="03060402040406080204" pitchFamily="66" charset="0"/>
              </a:rPr>
              <a:t>NeocortexAPI</a:t>
            </a:r>
            <a:endParaRPr lang="en-US" dirty="0">
              <a:latin typeface="Pristina" panose="03060402040406080204" pitchFamily="66" charset="0"/>
            </a:endParaRPr>
          </a:p>
          <a:p>
            <a:r>
              <a:rPr lang="en-US" dirty="0">
                <a:latin typeface="Pristina" panose="03060402040406080204" pitchFamily="66" charset="0"/>
              </a:rPr>
              <a:t>Implementation of KNN Classifier with Spatial Pooler generated SDRs</a:t>
            </a:r>
          </a:p>
          <a:p>
            <a:r>
              <a:rPr lang="en-US" dirty="0">
                <a:latin typeface="Pristina" panose="03060402040406080204" pitchFamily="66" charset="0"/>
              </a:rPr>
              <a:t>Unit testing</a:t>
            </a:r>
          </a:p>
          <a:p>
            <a:r>
              <a:rPr lang="en-US" dirty="0">
                <a:latin typeface="Pristina" panose="03060402040406080204" pitchFamily="66" charset="0"/>
              </a:rPr>
              <a:t>Results and Discussion </a:t>
            </a:r>
          </a:p>
          <a:p>
            <a:r>
              <a:rPr lang="en-US" dirty="0">
                <a:latin typeface="Pristina" panose="03060402040406080204" pitchFamily="66" charset="0"/>
              </a:rPr>
              <a:t>Conclusion</a:t>
            </a:r>
          </a:p>
          <a:p>
            <a:r>
              <a:rPr lang="en-US" dirty="0">
                <a:latin typeface="Pristina" panose="03060402040406080204" pitchFamily="66" charset="0"/>
              </a:rPr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5404-7CE2-CDA9-A411-F6449D2D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F4F-9563-451F-A077-87C68364E6DB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F7831-1786-0848-3C46-6B989E6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1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4E28-C329-F6CB-BB96-86AFA608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KNN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5339-F8DC-5FAD-AA18-0D97C8B0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97FB-6243-AC61-FD3D-A3473CF6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2C9B-B452-4322-936F-91A12848BB5E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CA26A-1FE5-26BA-0292-22EC95F5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Pristina</vt:lpstr>
      <vt:lpstr>Office Theme</vt:lpstr>
      <vt:lpstr>Module: Software Engineering   Project: Implement the KNN Classifier</vt:lpstr>
      <vt:lpstr>Methodology</vt:lpstr>
      <vt:lpstr>Introduction to KNN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the KNN Classifier</dc:title>
  <dc:creator>Kashif Hussain</dc:creator>
  <cp:lastModifiedBy>Kashif Hussain</cp:lastModifiedBy>
  <cp:revision>4</cp:revision>
  <dcterms:created xsi:type="dcterms:W3CDTF">2024-03-23T16:25:17Z</dcterms:created>
  <dcterms:modified xsi:type="dcterms:W3CDTF">2024-03-24T01:10:12Z</dcterms:modified>
</cp:coreProperties>
</file>