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9E1-BE2E-B0A9-7D59-8C4609BE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BAD82-9AE8-AD12-B879-CBA34567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F5B9-D37C-FCF8-AFA0-3FA87683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CFD3-3164-88B6-A3EE-C4F71F0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5E24-05D5-DA79-5898-9B9F4DD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E5BC-2058-F485-9D41-ED91BEC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4B8C4-5FA2-D698-F368-4D8B4ADD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A7CA-3FF6-C57C-976F-9F50E660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DE6D-A9E9-9445-D3D3-5F040A5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3FED-9719-E623-BA4A-25861D1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1C2D4-EBE2-0267-79FA-7594D699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EABB-2B28-3194-A07C-422A77EB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B297-3395-E41C-F9E1-0B0F769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818-A754-71CB-5D66-652C67E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E4A3-44BB-61EB-763A-40039B6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BEA3-EB16-FEBB-0ADA-F864CE14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A4C8-8F4B-4993-7747-FAEB2D7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FD67-709B-EBB3-2189-D44BAB1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9C4-D218-D992-E87B-547AA8C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1E6-E8A7-1872-37A5-63152A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B60-2705-9651-2BF9-6F50DB61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8B44-F467-2AC7-10EB-4B15725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26F1-CD5D-7013-0648-132EE86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D00-A96A-348B-E948-4FB28E2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BD5F-DB60-553D-A7BB-97F1CDB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CF0-4EA5-172A-D961-AB30FAB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1D0D-4102-BB76-FF8D-988B1B7F8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1DC9-BD1C-9944-C38B-D716FB3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AE76-492D-3434-2A62-490E36C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6E34-CA54-2D4A-AA95-E4BF840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B41-092E-70A2-17B3-E9D80E3C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DE68-CE05-7F7D-8E46-F20913A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168E-C960-BCB3-74C8-1398ED9D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3C30-6C1A-EDAD-6D37-5852C550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C889-0E09-8748-8452-C25E145A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D3A66-09FF-FBC0-423A-20AC32629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EEA9F-0438-0F22-C912-45AB9D9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3BD61-BCBF-BA99-9BAD-5081DB5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F939-507A-1A96-C5DE-59B0BF29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3D6-44B5-988D-11CD-C84BFFF4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8343-86D3-D406-EAD3-70A0039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ECE-8409-CD7A-8479-45FAE18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1E8-895C-C210-7C1D-72ED2FAF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66E4A-678A-6190-E507-521F476C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8E8D-4D3F-51EB-C8EC-24962DC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14-F403-8C8A-5E3E-07B2ED4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943-7E41-FD48-B387-5AA8EBF1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67B-E60B-026B-5520-C6D7FE5C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D22-421E-27E2-61E9-9841304A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7C8E-2B0F-FF99-DBFA-CAD84F9F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F694-8600-C3DF-701A-80B918D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28CE-06A8-1A5E-7038-5991CCB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5571-D235-20E2-42D8-EC80F95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349B-6439-96EF-5882-0C74FAE7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E374-784C-0BC8-49AD-22CDCAFE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E42A-40F8-897D-8C57-3303406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B636-05FD-BFA2-7DD4-E8280DC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8E51-5CC2-8125-26DB-3622ACD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22EF8-1C47-190E-EFFF-D5C0E04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80C3-74BA-AD9B-C091-3C3CC698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307B-DA2E-05D6-BBB7-BC5417ECB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4CF5-2BE3-0F68-A343-E90B8D3F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A4EC-9437-15EB-21A0-0ED60571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2F7-A82A-8703-9343-CBA5D3D61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 the KNN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30F94-7D77-DB75-85C6-15CFFBD39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KNN Quest</a:t>
            </a:r>
          </a:p>
        </p:txBody>
      </p:sp>
    </p:spTree>
    <p:extLst>
      <p:ext uri="{BB962C8B-B14F-4D97-AF65-F5344CB8AC3E}">
        <p14:creationId xmlns:p14="http://schemas.microsoft.com/office/powerpoint/2010/main" val="20245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 the KNN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KNN Classifier</dc:title>
  <dc:creator>Kashif Hussain</dc:creator>
  <cp:lastModifiedBy>Kashif Hussain</cp:lastModifiedBy>
  <cp:revision>1</cp:revision>
  <dcterms:created xsi:type="dcterms:W3CDTF">2024-03-23T16:25:17Z</dcterms:created>
  <dcterms:modified xsi:type="dcterms:W3CDTF">2024-03-23T16:31:30Z</dcterms:modified>
</cp:coreProperties>
</file>