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8700" kern="1200">
        <a:solidFill>
          <a:schemeClr val="tx1"/>
        </a:solidFill>
        <a:latin typeface="Arial" charset="0"/>
        <a:ea typeface="+mn-ea"/>
        <a:cs typeface="+mn-cs"/>
      </a:defRPr>
    </a:lvl1pPr>
    <a:lvl2pPr marL="455613" indent="142875" algn="l" rtl="0" fontAlgn="base">
      <a:spcBef>
        <a:spcPct val="0"/>
      </a:spcBef>
      <a:spcAft>
        <a:spcPct val="0"/>
      </a:spcAft>
      <a:defRPr sz="8700" kern="1200">
        <a:solidFill>
          <a:schemeClr val="tx1"/>
        </a:solidFill>
        <a:latin typeface="Arial" charset="0"/>
        <a:ea typeface="+mn-ea"/>
        <a:cs typeface="+mn-cs"/>
      </a:defRPr>
    </a:lvl2pPr>
    <a:lvl3pPr marL="911225" indent="287338" algn="l" rtl="0" fontAlgn="base">
      <a:spcBef>
        <a:spcPct val="0"/>
      </a:spcBef>
      <a:spcAft>
        <a:spcPct val="0"/>
      </a:spcAft>
      <a:defRPr sz="8700" kern="1200">
        <a:solidFill>
          <a:schemeClr val="tx1"/>
        </a:solidFill>
        <a:latin typeface="Arial" charset="0"/>
        <a:ea typeface="+mn-ea"/>
        <a:cs typeface="+mn-cs"/>
      </a:defRPr>
    </a:lvl3pPr>
    <a:lvl4pPr marL="1370013" indent="428625" algn="l" rtl="0" fontAlgn="base">
      <a:spcBef>
        <a:spcPct val="0"/>
      </a:spcBef>
      <a:spcAft>
        <a:spcPct val="0"/>
      </a:spcAft>
      <a:defRPr sz="8700" kern="1200">
        <a:solidFill>
          <a:schemeClr val="tx1"/>
        </a:solidFill>
        <a:latin typeface="Arial" charset="0"/>
        <a:ea typeface="+mn-ea"/>
        <a:cs typeface="+mn-cs"/>
      </a:defRPr>
    </a:lvl4pPr>
    <a:lvl5pPr marL="1827213" indent="571500" algn="l" rtl="0" fontAlgn="base">
      <a:spcBef>
        <a:spcPct val="0"/>
      </a:spcBef>
      <a:spcAft>
        <a:spcPct val="0"/>
      </a:spcAft>
      <a:defRPr sz="8700" kern="1200">
        <a:solidFill>
          <a:schemeClr val="tx1"/>
        </a:solidFill>
        <a:latin typeface="Arial" charset="0"/>
        <a:ea typeface="+mn-ea"/>
        <a:cs typeface="+mn-cs"/>
      </a:defRPr>
    </a:lvl5pPr>
    <a:lvl6pPr marL="2286000" algn="l" defTabSz="914400" rtl="0" eaLnBrk="1" latinLnBrk="0" hangingPunct="1">
      <a:defRPr sz="8700" kern="1200">
        <a:solidFill>
          <a:schemeClr val="tx1"/>
        </a:solidFill>
        <a:latin typeface="Arial" charset="0"/>
        <a:ea typeface="+mn-ea"/>
        <a:cs typeface="+mn-cs"/>
      </a:defRPr>
    </a:lvl6pPr>
    <a:lvl7pPr marL="2743200" algn="l" defTabSz="914400" rtl="0" eaLnBrk="1" latinLnBrk="0" hangingPunct="1">
      <a:defRPr sz="8700" kern="1200">
        <a:solidFill>
          <a:schemeClr val="tx1"/>
        </a:solidFill>
        <a:latin typeface="Arial" charset="0"/>
        <a:ea typeface="+mn-ea"/>
        <a:cs typeface="+mn-cs"/>
      </a:defRPr>
    </a:lvl7pPr>
    <a:lvl8pPr marL="3200400" algn="l" defTabSz="914400" rtl="0" eaLnBrk="1" latinLnBrk="0" hangingPunct="1">
      <a:defRPr sz="8700" kern="1200">
        <a:solidFill>
          <a:schemeClr val="tx1"/>
        </a:solidFill>
        <a:latin typeface="Arial" charset="0"/>
        <a:ea typeface="+mn-ea"/>
        <a:cs typeface="+mn-cs"/>
      </a:defRPr>
    </a:lvl8pPr>
    <a:lvl9pPr marL="3657600" algn="l" defTabSz="914400" rtl="0" eaLnBrk="1" latinLnBrk="0" hangingPunct="1">
      <a:defRPr sz="8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990033"/>
    <a:srgbClr val="FF9900"/>
    <a:srgbClr val="00003A"/>
    <a:srgbClr val="1D0066"/>
    <a:srgbClr val="FFFF66"/>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222" autoAdjust="0"/>
    <p:restoredTop sz="99703" autoAdjust="0"/>
  </p:normalViewPr>
  <p:slideViewPr>
    <p:cSldViewPr snapToGrid="0">
      <p:cViewPr>
        <p:scale>
          <a:sx n="15" d="100"/>
          <a:sy n="15" d="100"/>
        </p:scale>
        <p:origin x="-1788" y="-162"/>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12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1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A01004C-5236-4136-B125-B26C5BB807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1225"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971" algn="l" defTabSz="914389" rtl="0" eaLnBrk="1" latinLnBrk="0" hangingPunct="1">
      <a:defRPr sz="1200" kern="1200">
        <a:solidFill>
          <a:schemeClr val="tx1"/>
        </a:solidFill>
        <a:latin typeface="+mn-lt"/>
        <a:ea typeface="+mn-ea"/>
        <a:cs typeface="+mn-cs"/>
      </a:defRPr>
    </a:lvl6pPr>
    <a:lvl7pPr marL="2743166" algn="l" defTabSz="914389" rtl="0" eaLnBrk="1" latinLnBrk="0" hangingPunct="1">
      <a:defRPr sz="1200" kern="1200">
        <a:solidFill>
          <a:schemeClr val="tx1"/>
        </a:solidFill>
        <a:latin typeface="+mn-lt"/>
        <a:ea typeface="+mn-ea"/>
        <a:cs typeface="+mn-cs"/>
      </a:defRPr>
    </a:lvl7pPr>
    <a:lvl8pPr marL="3200361" algn="l" defTabSz="914389" rtl="0" eaLnBrk="1" latinLnBrk="0" hangingPunct="1">
      <a:defRPr sz="1200" kern="1200">
        <a:solidFill>
          <a:schemeClr val="tx1"/>
        </a:solidFill>
        <a:latin typeface="+mn-lt"/>
        <a:ea typeface="+mn-ea"/>
        <a:cs typeface="+mn-cs"/>
      </a:defRPr>
    </a:lvl8pPr>
    <a:lvl9pPr marL="3657554" algn="l" defTabSz="91438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6FAB6998-8213-4377-B8D3-8A1DAC7FC024}" type="slidenum">
              <a:rPr lang="en-US" smtClean="0"/>
              <a:pPr/>
              <a:t>1</a:t>
            </a:fld>
            <a:endParaRPr lang="en-US" smtClean="0"/>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6" y="10226674"/>
            <a:ext cx="37306251" cy="7054851"/>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5" y="18653125"/>
            <a:ext cx="30724475" cy="8413750"/>
          </a:xfrm>
        </p:spPr>
        <p:txBody>
          <a:bodyPr/>
          <a:lstStyle>
            <a:lvl1pPr marL="0" indent="0" algn="ctr">
              <a:buNone/>
              <a:defRPr/>
            </a:lvl1pPr>
            <a:lvl2pPr marL="457195" indent="0" algn="ctr">
              <a:buNone/>
              <a:defRPr/>
            </a:lvl2pPr>
            <a:lvl3pPr marL="914389" indent="0" algn="ctr">
              <a:buNone/>
              <a:defRPr/>
            </a:lvl3pPr>
            <a:lvl4pPr marL="1371582" indent="0" algn="ctr">
              <a:buNone/>
              <a:defRPr/>
            </a:lvl4pPr>
            <a:lvl5pPr marL="1828777" indent="0" algn="ctr">
              <a:buNone/>
              <a:defRPr/>
            </a:lvl5pPr>
            <a:lvl6pPr marL="2285971" indent="0" algn="ctr">
              <a:buNone/>
              <a:defRPr/>
            </a:lvl6pPr>
            <a:lvl7pPr marL="2743166" indent="0" algn="ctr">
              <a:buNone/>
              <a:defRPr/>
            </a:lvl7pPr>
            <a:lvl8pPr marL="3200361" indent="0" algn="ctr">
              <a:buNone/>
              <a:defRPr/>
            </a:lvl8pPr>
            <a:lvl9pPr marL="365755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9EF174-AFB9-4658-86A6-C64A073BF58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4FC51E-6111-400E-9B5D-CBDB15B1D9B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0" y="1317625"/>
            <a:ext cx="9875837"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7" y="1317625"/>
            <a:ext cx="29475113"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C47B03-4C21-4DE4-87A5-6DF132D75D3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3E4E1D-D6D3-4C03-A28A-76D057BD447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38"/>
            <a:ext cx="37307839" cy="6537325"/>
          </a:xfrm>
        </p:spPr>
        <p:txBody>
          <a:bodyPr anchor="t"/>
          <a:lstStyle>
            <a:lvl1pPr algn="l">
              <a:defRPr sz="39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38"/>
            <a:ext cx="37307839" cy="7200900"/>
          </a:xfrm>
        </p:spPr>
        <p:txBody>
          <a:bodyPr anchor="b"/>
          <a:lstStyle>
            <a:lvl1pPr marL="0" indent="0">
              <a:buNone/>
              <a:defRPr sz="2000"/>
            </a:lvl1pPr>
            <a:lvl2pPr marL="457195" indent="0">
              <a:buNone/>
              <a:defRPr sz="1800"/>
            </a:lvl2pPr>
            <a:lvl3pPr marL="914389" indent="0">
              <a:buNone/>
              <a:defRPr sz="1600"/>
            </a:lvl3pPr>
            <a:lvl4pPr marL="1371582" indent="0">
              <a:buNone/>
              <a:defRPr sz="1400"/>
            </a:lvl4pPr>
            <a:lvl5pPr marL="1828777" indent="0">
              <a:buNone/>
              <a:defRPr sz="1400"/>
            </a:lvl5pPr>
            <a:lvl6pPr marL="2285971" indent="0">
              <a:buNone/>
              <a:defRPr sz="1400"/>
            </a:lvl6pPr>
            <a:lvl7pPr marL="2743166" indent="0">
              <a:buNone/>
              <a:defRPr sz="1400"/>
            </a:lvl7pPr>
            <a:lvl8pPr marL="3200361" indent="0">
              <a:buNone/>
              <a:defRPr sz="1400"/>
            </a:lvl8pPr>
            <a:lvl9pPr marL="3657554"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DBBB71-F25D-47C2-A944-E1DDF800A62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1"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953BED-3C5B-417B-9FCE-8101D83C080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6" y="7369178"/>
            <a:ext cx="19392900" cy="3070225"/>
          </a:xfrm>
        </p:spPr>
        <p:txBody>
          <a:bodyPr anchor="b"/>
          <a:lstStyle>
            <a:lvl1pPr marL="0" indent="0">
              <a:buNone/>
              <a:defRPr sz="2400" b="1"/>
            </a:lvl1pPr>
            <a:lvl2pPr marL="457195" indent="0">
              <a:buNone/>
              <a:defRPr sz="2000" b="1"/>
            </a:lvl2pPr>
            <a:lvl3pPr marL="914389" indent="0">
              <a:buNone/>
              <a:defRPr sz="1800" b="1"/>
            </a:lvl3pPr>
            <a:lvl4pPr marL="1371582" indent="0">
              <a:buNone/>
              <a:defRPr sz="1600" b="1"/>
            </a:lvl4pPr>
            <a:lvl5pPr marL="1828777" indent="0">
              <a:buNone/>
              <a:defRPr sz="1600" b="1"/>
            </a:lvl5pPr>
            <a:lvl6pPr marL="2285971" indent="0">
              <a:buNone/>
              <a:defRPr sz="1600" b="1"/>
            </a:lvl6pPr>
            <a:lvl7pPr marL="2743166" indent="0">
              <a:buNone/>
              <a:defRPr sz="1600" b="1"/>
            </a:lvl7pPr>
            <a:lvl8pPr marL="3200361" indent="0">
              <a:buNone/>
              <a:defRPr sz="1600" b="1"/>
            </a:lvl8pPr>
            <a:lvl9pPr marL="36575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6" y="10439403"/>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9" y="7369178"/>
            <a:ext cx="19400837" cy="3070225"/>
          </a:xfrm>
        </p:spPr>
        <p:txBody>
          <a:bodyPr anchor="b"/>
          <a:lstStyle>
            <a:lvl1pPr marL="0" indent="0">
              <a:buNone/>
              <a:defRPr sz="2400" b="1"/>
            </a:lvl1pPr>
            <a:lvl2pPr marL="457195" indent="0">
              <a:buNone/>
              <a:defRPr sz="2000" b="1"/>
            </a:lvl2pPr>
            <a:lvl3pPr marL="914389" indent="0">
              <a:buNone/>
              <a:defRPr sz="1800" b="1"/>
            </a:lvl3pPr>
            <a:lvl4pPr marL="1371582" indent="0">
              <a:buNone/>
              <a:defRPr sz="1600" b="1"/>
            </a:lvl4pPr>
            <a:lvl5pPr marL="1828777" indent="0">
              <a:buNone/>
              <a:defRPr sz="1600" b="1"/>
            </a:lvl5pPr>
            <a:lvl6pPr marL="2285971" indent="0">
              <a:buNone/>
              <a:defRPr sz="1600" b="1"/>
            </a:lvl6pPr>
            <a:lvl7pPr marL="2743166" indent="0">
              <a:buNone/>
              <a:defRPr sz="1600" b="1"/>
            </a:lvl7pPr>
            <a:lvl8pPr marL="3200361" indent="0">
              <a:buNone/>
              <a:defRPr sz="1600" b="1"/>
            </a:lvl8pPr>
            <a:lvl9pPr marL="36575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9" y="10439403"/>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D5F1DEC-F9A6-41E9-91F3-E7F58422494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730961F-D5C9-4532-AB3B-7F58959621C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DBBCB12-2DB2-43C5-80AF-0FEB9871B2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4"/>
            <a:ext cx="14439900" cy="5576889"/>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4"/>
            <a:ext cx="24536400" cy="2809398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6" y="6888163"/>
            <a:ext cx="14439900" cy="22517100"/>
          </a:xfrm>
        </p:spPr>
        <p:txBody>
          <a:bodyPr/>
          <a:lstStyle>
            <a:lvl1pPr marL="0" indent="0">
              <a:buNone/>
              <a:defRPr sz="1400"/>
            </a:lvl1pPr>
            <a:lvl2pPr marL="457195" indent="0">
              <a:buNone/>
              <a:defRPr sz="1200"/>
            </a:lvl2pPr>
            <a:lvl3pPr marL="914389" indent="0">
              <a:buNone/>
              <a:defRPr sz="1100"/>
            </a:lvl3pPr>
            <a:lvl4pPr marL="1371582" indent="0">
              <a:buNone/>
              <a:defRPr sz="900"/>
            </a:lvl4pPr>
            <a:lvl5pPr marL="1828777" indent="0">
              <a:buNone/>
              <a:defRPr sz="900"/>
            </a:lvl5pPr>
            <a:lvl6pPr marL="2285971" indent="0">
              <a:buNone/>
              <a:defRPr sz="900"/>
            </a:lvl6pPr>
            <a:lvl7pPr marL="2743166" indent="0">
              <a:buNone/>
              <a:defRPr sz="900"/>
            </a:lvl7pPr>
            <a:lvl8pPr marL="3200361" indent="0">
              <a:buNone/>
              <a:defRPr sz="900"/>
            </a:lvl8pPr>
            <a:lvl9pPr marL="365755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474959E-F3B3-4748-A6EB-9777DBA5D5D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5"/>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4" y="2941641"/>
            <a:ext cx="26335037" cy="19750087"/>
          </a:xfrm>
        </p:spPr>
        <p:txBody>
          <a:bodyPr/>
          <a:lstStyle>
            <a:lvl1pPr marL="0" indent="0">
              <a:buNone/>
              <a:defRPr sz="3200"/>
            </a:lvl1pPr>
            <a:lvl2pPr marL="457195" indent="0">
              <a:buNone/>
              <a:defRPr sz="2800"/>
            </a:lvl2pPr>
            <a:lvl3pPr marL="914389" indent="0">
              <a:buNone/>
              <a:defRPr sz="2400"/>
            </a:lvl3pPr>
            <a:lvl4pPr marL="1371582" indent="0">
              <a:buNone/>
              <a:defRPr sz="2000"/>
            </a:lvl4pPr>
            <a:lvl5pPr marL="1828777" indent="0">
              <a:buNone/>
              <a:defRPr sz="2000"/>
            </a:lvl5pPr>
            <a:lvl6pPr marL="2285971" indent="0">
              <a:buNone/>
              <a:defRPr sz="2000"/>
            </a:lvl6pPr>
            <a:lvl7pPr marL="2743166" indent="0">
              <a:buNone/>
              <a:defRPr sz="2000"/>
            </a:lvl7pPr>
            <a:lvl8pPr marL="3200361" indent="0">
              <a:buNone/>
              <a:defRPr sz="2000"/>
            </a:lvl8pPr>
            <a:lvl9pPr marL="3657554" indent="0">
              <a:buNone/>
              <a:defRPr sz="2000"/>
            </a:lvl9pPr>
          </a:lstStyle>
          <a:p>
            <a:pPr lvl="0"/>
            <a:endParaRPr lang="en-US" noProof="0" smtClean="0"/>
          </a:p>
        </p:txBody>
      </p:sp>
      <p:sp>
        <p:nvSpPr>
          <p:cNvPr id="4" name="Text Placeholder 3"/>
          <p:cNvSpPr>
            <a:spLocks noGrp="1"/>
          </p:cNvSpPr>
          <p:nvPr>
            <p:ph type="body" sz="half" idx="2"/>
          </p:nvPr>
        </p:nvSpPr>
        <p:spPr>
          <a:xfrm>
            <a:off x="8602664" y="25763541"/>
            <a:ext cx="26335037" cy="3862387"/>
          </a:xfrm>
        </p:spPr>
        <p:txBody>
          <a:bodyPr/>
          <a:lstStyle>
            <a:lvl1pPr marL="0" indent="0">
              <a:buNone/>
              <a:defRPr sz="1400"/>
            </a:lvl1pPr>
            <a:lvl2pPr marL="457195" indent="0">
              <a:buNone/>
              <a:defRPr sz="1200"/>
            </a:lvl2pPr>
            <a:lvl3pPr marL="914389" indent="0">
              <a:buNone/>
              <a:defRPr sz="1100"/>
            </a:lvl3pPr>
            <a:lvl4pPr marL="1371582" indent="0">
              <a:buNone/>
              <a:defRPr sz="900"/>
            </a:lvl4pPr>
            <a:lvl5pPr marL="1828777" indent="0">
              <a:buNone/>
              <a:defRPr sz="900"/>
            </a:lvl5pPr>
            <a:lvl6pPr marL="2285971" indent="0">
              <a:buNone/>
              <a:defRPr sz="900"/>
            </a:lvl6pPr>
            <a:lvl7pPr marL="2743166" indent="0">
              <a:buNone/>
              <a:defRPr sz="900"/>
            </a:lvl7pPr>
            <a:lvl8pPr marL="3200361" indent="0">
              <a:buNone/>
              <a:defRPr sz="900"/>
            </a:lvl8pPr>
            <a:lvl9pPr marL="365755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5951C2-BA39-4FC3-8D5E-DDBBED4799C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20000">
              <a:srgbClr val="000040"/>
            </a:gs>
            <a:gs pos="50000">
              <a:srgbClr val="400040"/>
            </a:gs>
            <a:gs pos="75000">
              <a:srgbClr val="8F0040"/>
            </a:gs>
            <a:gs pos="89999">
              <a:srgbClr val="F27300"/>
            </a:gs>
            <a:gs pos="100000">
              <a:srgbClr val="FFBF00"/>
            </a:gs>
          </a:gsLst>
          <a:lin ang="5400000"/>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3350" cy="5486400"/>
          </a:xfrm>
          <a:prstGeom prst="rect">
            <a:avLst/>
          </a:prstGeom>
          <a:noFill/>
          <a:ln w="9525">
            <a:noFill/>
            <a:miter lim="800000"/>
            <a:headEnd/>
            <a:tailEnd/>
          </a:ln>
        </p:spPr>
        <p:txBody>
          <a:bodyPr vert="horz" wrap="square" lIns="438907" tIns="219454" rIns="438907" bIns="219454"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0325"/>
            <a:ext cx="39503350" cy="21724938"/>
          </a:xfrm>
          <a:prstGeom prst="rect">
            <a:avLst/>
          </a:prstGeom>
          <a:noFill/>
          <a:ln w="9525">
            <a:noFill/>
            <a:miter lim="800000"/>
            <a:headEnd/>
            <a:tailEnd/>
          </a:ln>
        </p:spPr>
        <p:txBody>
          <a:bodyPr vert="horz" wrap="square" lIns="438907" tIns="219454" rIns="438907" bIns="2194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2338" y="29976763"/>
            <a:ext cx="10242550" cy="2286000"/>
          </a:xfrm>
          <a:prstGeom prst="rect">
            <a:avLst/>
          </a:prstGeom>
          <a:noFill/>
          <a:ln w="9525">
            <a:noFill/>
            <a:miter lim="800000"/>
            <a:headEnd/>
            <a:tailEnd/>
          </a:ln>
          <a:effectLst/>
        </p:spPr>
        <p:txBody>
          <a:bodyPr vert="horz" wrap="square" lIns="438907" tIns="219454" rIns="438907" bIns="219454" numCol="1" anchor="t" anchorCtr="0" compatLnSpc="1">
            <a:prstTxWarp prst="textNoShape">
              <a:avLst/>
            </a:prstTxWarp>
          </a:bodyPr>
          <a:lstStyle>
            <a:lvl1pPr>
              <a:defRPr sz="67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4997113" y="29976763"/>
            <a:ext cx="13900150" cy="2286000"/>
          </a:xfrm>
          <a:prstGeom prst="rect">
            <a:avLst/>
          </a:prstGeom>
          <a:noFill/>
          <a:ln w="9525">
            <a:noFill/>
            <a:miter lim="800000"/>
            <a:headEnd/>
            <a:tailEnd/>
          </a:ln>
          <a:effectLst/>
        </p:spPr>
        <p:txBody>
          <a:bodyPr vert="horz" wrap="square" lIns="438907" tIns="219454" rIns="438907" bIns="219454" numCol="1" anchor="t" anchorCtr="0" compatLnSpc="1">
            <a:prstTxWarp prst="textNoShape">
              <a:avLst/>
            </a:prstTxWarp>
          </a:bodyPr>
          <a:lstStyle>
            <a:lvl1pPr algn="ctr">
              <a:defRPr sz="67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31456313" y="29976763"/>
            <a:ext cx="10242550" cy="2286000"/>
          </a:xfrm>
          <a:prstGeom prst="rect">
            <a:avLst/>
          </a:prstGeom>
          <a:noFill/>
          <a:ln w="9525">
            <a:noFill/>
            <a:miter lim="800000"/>
            <a:headEnd/>
            <a:tailEnd/>
          </a:ln>
          <a:effectLst/>
        </p:spPr>
        <p:txBody>
          <a:bodyPr vert="horz" wrap="square" lIns="438907" tIns="219454" rIns="438907" bIns="219454" numCol="1" anchor="t" anchorCtr="0" compatLnSpc="1">
            <a:prstTxWarp prst="textNoShape">
              <a:avLst/>
            </a:prstTxWarp>
          </a:bodyPr>
          <a:lstStyle>
            <a:lvl1pPr algn="r">
              <a:defRPr sz="6700">
                <a:latin typeface="Arial" charset="0"/>
              </a:defRPr>
            </a:lvl1pPr>
          </a:lstStyle>
          <a:p>
            <a:pPr>
              <a:defRPr/>
            </a:pPr>
            <a:fld id="{D5880888-0550-4EA2-9F67-C3002716511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100">
          <a:solidFill>
            <a:schemeClr val="tx2"/>
          </a:solidFill>
          <a:latin typeface="+mj-lt"/>
          <a:ea typeface="+mj-ea"/>
          <a:cs typeface="+mj-cs"/>
        </a:defRPr>
      </a:lvl1pPr>
      <a:lvl2pPr algn="ctr" defTabSz="4387850" rtl="0" eaLnBrk="0" fontAlgn="base" hangingPunct="0">
        <a:spcBef>
          <a:spcPct val="0"/>
        </a:spcBef>
        <a:spcAft>
          <a:spcPct val="0"/>
        </a:spcAft>
        <a:defRPr sz="21100">
          <a:solidFill>
            <a:schemeClr val="tx2"/>
          </a:solidFill>
          <a:latin typeface="Arial" charset="0"/>
        </a:defRPr>
      </a:lvl2pPr>
      <a:lvl3pPr algn="ctr" defTabSz="4387850" rtl="0" eaLnBrk="0" fontAlgn="base" hangingPunct="0">
        <a:spcBef>
          <a:spcPct val="0"/>
        </a:spcBef>
        <a:spcAft>
          <a:spcPct val="0"/>
        </a:spcAft>
        <a:defRPr sz="21100">
          <a:solidFill>
            <a:schemeClr val="tx2"/>
          </a:solidFill>
          <a:latin typeface="Arial" charset="0"/>
        </a:defRPr>
      </a:lvl3pPr>
      <a:lvl4pPr algn="ctr" defTabSz="4387850" rtl="0" eaLnBrk="0" fontAlgn="base" hangingPunct="0">
        <a:spcBef>
          <a:spcPct val="0"/>
        </a:spcBef>
        <a:spcAft>
          <a:spcPct val="0"/>
        </a:spcAft>
        <a:defRPr sz="21100">
          <a:solidFill>
            <a:schemeClr val="tx2"/>
          </a:solidFill>
          <a:latin typeface="Arial" charset="0"/>
        </a:defRPr>
      </a:lvl4pPr>
      <a:lvl5pPr algn="ctr" defTabSz="4387850" rtl="0" eaLnBrk="0" fontAlgn="base" hangingPunct="0">
        <a:spcBef>
          <a:spcPct val="0"/>
        </a:spcBef>
        <a:spcAft>
          <a:spcPct val="0"/>
        </a:spcAft>
        <a:defRPr sz="21100">
          <a:solidFill>
            <a:schemeClr val="tx2"/>
          </a:solidFill>
          <a:latin typeface="Arial" charset="0"/>
        </a:defRPr>
      </a:lvl5pPr>
      <a:lvl6pPr marL="457195" algn="ctr" defTabSz="4389383" rtl="0" fontAlgn="base">
        <a:spcBef>
          <a:spcPct val="0"/>
        </a:spcBef>
        <a:spcAft>
          <a:spcPct val="0"/>
        </a:spcAft>
        <a:defRPr sz="21100">
          <a:solidFill>
            <a:schemeClr val="tx2"/>
          </a:solidFill>
          <a:latin typeface="Arial" charset="0"/>
        </a:defRPr>
      </a:lvl6pPr>
      <a:lvl7pPr marL="914389" algn="ctr" defTabSz="4389383" rtl="0" fontAlgn="base">
        <a:spcBef>
          <a:spcPct val="0"/>
        </a:spcBef>
        <a:spcAft>
          <a:spcPct val="0"/>
        </a:spcAft>
        <a:defRPr sz="21100">
          <a:solidFill>
            <a:schemeClr val="tx2"/>
          </a:solidFill>
          <a:latin typeface="Arial" charset="0"/>
        </a:defRPr>
      </a:lvl7pPr>
      <a:lvl8pPr marL="1371582" algn="ctr" defTabSz="4389383" rtl="0" fontAlgn="base">
        <a:spcBef>
          <a:spcPct val="0"/>
        </a:spcBef>
        <a:spcAft>
          <a:spcPct val="0"/>
        </a:spcAft>
        <a:defRPr sz="21100">
          <a:solidFill>
            <a:schemeClr val="tx2"/>
          </a:solidFill>
          <a:latin typeface="Arial" charset="0"/>
        </a:defRPr>
      </a:lvl8pPr>
      <a:lvl9pPr marL="1828777" algn="ctr" defTabSz="4389383" rtl="0" fontAlgn="base">
        <a:spcBef>
          <a:spcPct val="0"/>
        </a:spcBef>
        <a:spcAft>
          <a:spcPct val="0"/>
        </a:spcAft>
        <a:defRPr sz="21100">
          <a:solidFill>
            <a:schemeClr val="tx2"/>
          </a:solidFill>
          <a:latin typeface="Arial" charset="0"/>
        </a:defRPr>
      </a:lvl9pPr>
    </p:titleStyle>
    <p:bodyStyle>
      <a:lvl1pPr marL="1644650" indent="-1644650" algn="l" defTabSz="4387850" rtl="0" eaLnBrk="0" fontAlgn="base" hangingPunct="0">
        <a:spcBef>
          <a:spcPct val="20000"/>
        </a:spcBef>
        <a:spcAft>
          <a:spcPct val="0"/>
        </a:spcAft>
        <a:buChar char="•"/>
        <a:defRPr sz="15400">
          <a:solidFill>
            <a:schemeClr val="tx1"/>
          </a:solidFill>
          <a:latin typeface="+mn-lt"/>
          <a:ea typeface="+mn-ea"/>
          <a:cs typeface="+mn-cs"/>
        </a:defRPr>
      </a:lvl1pPr>
      <a:lvl2pPr marL="3563938" indent="-1370013" algn="l" defTabSz="4387850" rtl="0" eaLnBrk="0" fontAlgn="base" hangingPunct="0">
        <a:spcBef>
          <a:spcPct val="20000"/>
        </a:spcBef>
        <a:spcAft>
          <a:spcPct val="0"/>
        </a:spcAft>
        <a:buChar char="–"/>
        <a:defRPr sz="13400">
          <a:solidFill>
            <a:schemeClr val="tx1"/>
          </a:solidFill>
          <a:latin typeface="+mn-lt"/>
        </a:defRPr>
      </a:lvl2pPr>
      <a:lvl3pPr marL="5484813" indent="-1095375" algn="l" defTabSz="4387850" rtl="0" eaLnBrk="0" fontAlgn="base" hangingPunct="0">
        <a:spcBef>
          <a:spcPct val="20000"/>
        </a:spcBef>
        <a:spcAft>
          <a:spcPct val="0"/>
        </a:spcAft>
        <a:buChar char="•"/>
        <a:defRPr sz="11600">
          <a:solidFill>
            <a:schemeClr val="tx1"/>
          </a:solidFill>
          <a:latin typeface="+mn-lt"/>
        </a:defRPr>
      </a:lvl3pPr>
      <a:lvl4pPr marL="7678738" indent="-1095375" algn="l" defTabSz="4387850" rtl="0" eaLnBrk="0" fontAlgn="base" hangingPunct="0">
        <a:spcBef>
          <a:spcPct val="20000"/>
        </a:spcBef>
        <a:spcAft>
          <a:spcPct val="0"/>
        </a:spcAft>
        <a:buChar char="–"/>
        <a:defRPr sz="9600">
          <a:solidFill>
            <a:schemeClr val="tx1"/>
          </a:solidFill>
          <a:latin typeface="+mn-lt"/>
        </a:defRPr>
      </a:lvl4pPr>
      <a:lvl5pPr marL="9872663" indent="-1095375" algn="l" defTabSz="4387850" rtl="0" eaLnBrk="0" fontAlgn="base" hangingPunct="0">
        <a:spcBef>
          <a:spcPct val="20000"/>
        </a:spcBef>
        <a:spcAft>
          <a:spcPct val="0"/>
        </a:spcAft>
        <a:buChar char="»"/>
        <a:defRPr sz="9600">
          <a:solidFill>
            <a:schemeClr val="tx1"/>
          </a:solidFill>
          <a:latin typeface="+mn-lt"/>
        </a:defRPr>
      </a:lvl5pPr>
      <a:lvl6pPr marL="10332910" indent="-1096949" algn="l" defTabSz="4389383" rtl="0" fontAlgn="base">
        <a:spcBef>
          <a:spcPct val="20000"/>
        </a:spcBef>
        <a:spcAft>
          <a:spcPct val="0"/>
        </a:spcAft>
        <a:buChar char="»"/>
        <a:defRPr sz="9600">
          <a:solidFill>
            <a:schemeClr val="tx1"/>
          </a:solidFill>
          <a:latin typeface="+mn-lt"/>
        </a:defRPr>
      </a:lvl6pPr>
      <a:lvl7pPr marL="10790103" indent="-1096949" algn="l" defTabSz="4389383" rtl="0" fontAlgn="base">
        <a:spcBef>
          <a:spcPct val="20000"/>
        </a:spcBef>
        <a:spcAft>
          <a:spcPct val="0"/>
        </a:spcAft>
        <a:buChar char="»"/>
        <a:defRPr sz="9600">
          <a:solidFill>
            <a:schemeClr val="tx1"/>
          </a:solidFill>
          <a:latin typeface="+mn-lt"/>
        </a:defRPr>
      </a:lvl7pPr>
      <a:lvl8pPr marL="11247298" indent="-1096949" algn="l" defTabSz="4389383" rtl="0" fontAlgn="base">
        <a:spcBef>
          <a:spcPct val="20000"/>
        </a:spcBef>
        <a:spcAft>
          <a:spcPct val="0"/>
        </a:spcAft>
        <a:buChar char="»"/>
        <a:defRPr sz="9600">
          <a:solidFill>
            <a:schemeClr val="tx1"/>
          </a:solidFill>
          <a:latin typeface="+mn-lt"/>
        </a:defRPr>
      </a:lvl8pPr>
      <a:lvl9pPr marL="11704492" indent="-1096949" algn="l" defTabSz="4389383" rtl="0" fontAlgn="base">
        <a:spcBef>
          <a:spcPct val="20000"/>
        </a:spcBef>
        <a:spcAft>
          <a:spcPct val="0"/>
        </a:spcAft>
        <a:buChar char="»"/>
        <a:defRPr sz="9600">
          <a:solidFill>
            <a:schemeClr val="tx1"/>
          </a:solidFill>
          <a:latin typeface="+mn-lt"/>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5"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2"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6"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4"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0033">
            <a:alpha val="90979"/>
          </a:srgbClr>
        </a:solidFill>
        <a:effectLst/>
      </p:bgPr>
    </p:bg>
    <p:spTree>
      <p:nvGrpSpPr>
        <p:cNvPr id="1" name=""/>
        <p:cNvGrpSpPr/>
        <p:nvPr/>
      </p:nvGrpSpPr>
      <p:grpSpPr>
        <a:xfrm>
          <a:off x="0" y="0"/>
          <a:ext cx="0" cy="0"/>
          <a:chOff x="0" y="0"/>
          <a:chExt cx="0" cy="0"/>
        </a:xfrm>
      </p:grpSpPr>
      <p:sp>
        <p:nvSpPr>
          <p:cNvPr id="2050" name="Rectangle 43"/>
          <p:cNvSpPr>
            <a:spLocks noChangeArrowheads="1"/>
          </p:cNvSpPr>
          <p:nvPr/>
        </p:nvSpPr>
        <p:spPr bwMode="auto">
          <a:xfrm>
            <a:off x="0" y="0"/>
            <a:ext cx="43891200" cy="5724525"/>
          </a:xfrm>
          <a:prstGeom prst="rect">
            <a:avLst/>
          </a:prstGeom>
          <a:noFill/>
          <a:ln>
            <a:noFill/>
          </a:ln>
          <a:extLst>
            <a:ext uri="{909E8E84-426E-40DD-AFC4-6F175D3DCCD1}"/>
            <a:ext uri="{91240B29-F687-4F45-9708-019B960494DF}"/>
          </a:extLst>
        </p:spPr>
        <p:txBody>
          <a:bodyPr lIns="457195" tIns="457195" rIns="457195" bIns="457195" anchor="ctr"/>
          <a:lstStyle/>
          <a:p>
            <a:pPr algn="ctr" defTabSz="4387850">
              <a:lnSpc>
                <a:spcPct val="115000"/>
              </a:lnSpc>
              <a:defRPr/>
            </a:pPr>
            <a:endParaRPr lang="en-US" altLang="ja-JP" sz="7900" b="1" dirty="0">
              <a:solidFill>
                <a:schemeClr val="bg1"/>
              </a:solidFill>
              <a:effectLst>
                <a:outerShdw blurRad="38100" dist="38100" dir="2700000" algn="tl">
                  <a:srgbClr val="C0C0C0"/>
                </a:outerShdw>
              </a:effectLst>
              <a:ea typeface="MS PGothic" pitchFamily="34" charset="-128"/>
            </a:endParaRPr>
          </a:p>
          <a:p>
            <a:pPr algn="ctr" defTabSz="4387850">
              <a:lnSpc>
                <a:spcPct val="115000"/>
              </a:lnSpc>
              <a:defRPr/>
            </a:pPr>
            <a:r>
              <a:rPr lang="en-US" altLang="zh-CN" sz="7900" b="1" dirty="0">
                <a:solidFill>
                  <a:schemeClr val="bg1"/>
                </a:solidFill>
                <a:effectLst>
                  <a:outerShdw blurRad="38100" dist="38100" dir="2700000" algn="tl">
                    <a:srgbClr val="C0C0C0"/>
                  </a:outerShdw>
                </a:effectLst>
                <a:ea typeface="MS PGothic" pitchFamily="34" charset="-128"/>
              </a:rPr>
              <a:t>EEE 402 : Control System 1 Lab Project</a:t>
            </a:r>
            <a:endParaRPr lang="en-US" altLang="zh-CN" sz="8000" b="1" dirty="0">
              <a:solidFill>
                <a:srgbClr val="00B050"/>
              </a:solidFill>
              <a:latin typeface="Monotype Corsiva" pitchFamily="66" charset="0"/>
              <a:ea typeface="SimSun" pitchFamily="2" charset="-122"/>
            </a:endParaRPr>
          </a:p>
          <a:p>
            <a:pPr algn="ctr" defTabSz="4387850">
              <a:lnSpc>
                <a:spcPct val="115000"/>
              </a:lnSpc>
              <a:defRPr/>
            </a:pPr>
            <a:r>
              <a:rPr lang="en-US" sz="9600" b="1" dirty="0">
                <a:solidFill>
                  <a:srgbClr val="FFFF00"/>
                </a:solidFill>
                <a:latin typeface="Monotype Corsiva" pitchFamily="66" charset="0"/>
                <a:ea typeface="SimSun" pitchFamily="2" charset="-122"/>
              </a:rPr>
              <a:t>Maze Solver Robot with PID control </a:t>
            </a:r>
            <a:r>
              <a:rPr lang="en-US" sz="8400" b="1" dirty="0">
                <a:solidFill>
                  <a:srgbClr val="00B050"/>
                </a:solidFill>
              </a:rPr>
              <a:t/>
            </a:r>
            <a:br>
              <a:rPr lang="en-US" sz="8400" b="1" dirty="0">
                <a:solidFill>
                  <a:srgbClr val="00B050"/>
                </a:solidFill>
              </a:rPr>
            </a:br>
            <a:r>
              <a:rPr lang="en-US" sz="6600" b="1" dirty="0" err="1">
                <a:solidFill>
                  <a:srgbClr val="002060"/>
                </a:solidFill>
              </a:rPr>
              <a:t>Rashed</a:t>
            </a:r>
            <a:r>
              <a:rPr lang="en-US" sz="6600" b="1" dirty="0">
                <a:solidFill>
                  <a:srgbClr val="002060"/>
                </a:solidFill>
              </a:rPr>
              <a:t>, Khalid, </a:t>
            </a:r>
            <a:r>
              <a:rPr lang="en-US" sz="6600" b="1" dirty="0" err="1">
                <a:solidFill>
                  <a:srgbClr val="002060"/>
                </a:solidFill>
              </a:rPr>
              <a:t>Fahad</a:t>
            </a:r>
            <a:r>
              <a:rPr lang="en-US" sz="6600" b="1" dirty="0">
                <a:solidFill>
                  <a:srgbClr val="002060"/>
                </a:solidFill>
              </a:rPr>
              <a:t>, </a:t>
            </a:r>
            <a:r>
              <a:rPr lang="en-US" sz="6600" b="1" dirty="0" err="1">
                <a:solidFill>
                  <a:srgbClr val="002060"/>
                </a:solidFill>
              </a:rPr>
              <a:t>Monjurul</a:t>
            </a:r>
            <a:r>
              <a:rPr lang="en-US" sz="6600" b="1" dirty="0">
                <a:solidFill>
                  <a:srgbClr val="002060"/>
                </a:solidFill>
              </a:rPr>
              <a:t>, </a:t>
            </a:r>
            <a:r>
              <a:rPr lang="en-US" sz="6600" b="1" dirty="0" err="1">
                <a:solidFill>
                  <a:srgbClr val="002060"/>
                </a:solidFill>
              </a:rPr>
              <a:t>Razib</a:t>
            </a:r>
            <a:r>
              <a:rPr lang="en-US" sz="6600" b="1" dirty="0">
                <a:solidFill>
                  <a:srgbClr val="002060"/>
                </a:solidFill>
              </a:rPr>
              <a:t>, </a:t>
            </a:r>
            <a:r>
              <a:rPr lang="en-US" sz="6600" b="1" dirty="0" err="1">
                <a:solidFill>
                  <a:srgbClr val="002060"/>
                </a:solidFill>
              </a:rPr>
              <a:t>Shaugato</a:t>
            </a:r>
            <a:r>
              <a:rPr lang="en-US" sz="6600" b="1" dirty="0">
                <a:solidFill>
                  <a:srgbClr val="002060"/>
                </a:solidFill>
              </a:rPr>
              <a:t> </a:t>
            </a:r>
            <a:endParaRPr lang="en-US" sz="5400" b="1" dirty="0">
              <a:solidFill>
                <a:srgbClr val="002060"/>
              </a:solidFill>
            </a:endParaRPr>
          </a:p>
          <a:p>
            <a:pPr algn="ctr" defTabSz="4387850">
              <a:defRPr/>
            </a:pPr>
            <a:r>
              <a:rPr lang="en-US" sz="5000" b="1" dirty="0">
                <a:solidFill>
                  <a:srgbClr val="FFFF00"/>
                </a:solidFill>
              </a:rPr>
              <a:t>Department of Electrical and Electronic Engineering                                 </a:t>
            </a:r>
          </a:p>
          <a:p>
            <a:pPr algn="ctr" defTabSz="4387850">
              <a:defRPr/>
            </a:pPr>
            <a:r>
              <a:rPr lang="en-US" sz="5000" b="1" dirty="0">
                <a:solidFill>
                  <a:srgbClr val="FFFF00"/>
                </a:solidFill>
              </a:rPr>
              <a:t>Bangladesh University of Engineering and Technology (BUET), Dhaka-1000, Bangladesh.</a:t>
            </a:r>
            <a:endParaRPr lang="en-US" sz="5000" i="1" dirty="0">
              <a:solidFill>
                <a:srgbClr val="FFFF00"/>
              </a:solidFill>
            </a:endParaRPr>
          </a:p>
        </p:txBody>
      </p:sp>
      <p:sp>
        <p:nvSpPr>
          <p:cNvPr id="2051" name="Rectangle 44"/>
          <p:cNvSpPr>
            <a:spLocks noChangeArrowheads="1"/>
          </p:cNvSpPr>
          <p:nvPr/>
        </p:nvSpPr>
        <p:spPr bwMode="auto">
          <a:xfrm>
            <a:off x="0" y="6862763"/>
            <a:ext cx="9817100" cy="1371600"/>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Abstract </a:t>
            </a:r>
          </a:p>
        </p:txBody>
      </p:sp>
      <p:sp>
        <p:nvSpPr>
          <p:cNvPr id="2052" name="Rectangle 45"/>
          <p:cNvSpPr>
            <a:spLocks noChangeArrowheads="1"/>
          </p:cNvSpPr>
          <p:nvPr/>
        </p:nvSpPr>
        <p:spPr bwMode="auto">
          <a:xfrm>
            <a:off x="10491788" y="6862763"/>
            <a:ext cx="22329775" cy="1371600"/>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Main Algorithm</a:t>
            </a:r>
          </a:p>
        </p:txBody>
      </p:sp>
      <p:sp>
        <p:nvSpPr>
          <p:cNvPr id="2053" name="Rectangle 47"/>
          <p:cNvSpPr>
            <a:spLocks noChangeArrowheads="1"/>
          </p:cNvSpPr>
          <p:nvPr/>
        </p:nvSpPr>
        <p:spPr bwMode="auto">
          <a:xfrm>
            <a:off x="0" y="15638463"/>
            <a:ext cx="9625013" cy="1371600"/>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Theme</a:t>
            </a:r>
          </a:p>
        </p:txBody>
      </p:sp>
      <p:sp>
        <p:nvSpPr>
          <p:cNvPr id="2054" name="Rectangle 57"/>
          <p:cNvSpPr>
            <a:spLocks noChangeArrowheads="1"/>
          </p:cNvSpPr>
          <p:nvPr/>
        </p:nvSpPr>
        <p:spPr bwMode="auto">
          <a:xfrm>
            <a:off x="33358138" y="7019925"/>
            <a:ext cx="10533062" cy="1371600"/>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Our Achievements</a:t>
            </a:r>
          </a:p>
        </p:txBody>
      </p:sp>
      <p:sp>
        <p:nvSpPr>
          <p:cNvPr id="2055" name="Rectangle 58"/>
          <p:cNvSpPr>
            <a:spLocks noChangeArrowheads="1"/>
          </p:cNvSpPr>
          <p:nvPr/>
        </p:nvSpPr>
        <p:spPr bwMode="auto">
          <a:xfrm>
            <a:off x="33547050" y="20123150"/>
            <a:ext cx="10344150" cy="1371600"/>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Conclusion</a:t>
            </a:r>
          </a:p>
        </p:txBody>
      </p:sp>
      <p:sp>
        <p:nvSpPr>
          <p:cNvPr id="2056" name="Text Box 79"/>
          <p:cNvSpPr txBox="1">
            <a:spLocks noChangeArrowheads="1"/>
          </p:cNvSpPr>
          <p:nvPr/>
        </p:nvSpPr>
        <p:spPr bwMode="auto">
          <a:xfrm>
            <a:off x="863600" y="7843838"/>
            <a:ext cx="8991600" cy="8051800"/>
          </a:xfrm>
          <a:prstGeom prst="rect">
            <a:avLst/>
          </a:prstGeom>
          <a:noFill/>
          <a:ln w="9525">
            <a:noFill/>
            <a:miter lim="800000"/>
            <a:headEnd/>
            <a:tailEnd/>
          </a:ln>
        </p:spPr>
        <p:txBody>
          <a:bodyPr lIns="171448" tIns="85725" rIns="171448" bIns="85725"/>
          <a:lstStyle/>
          <a:p>
            <a:pPr algn="just" defTabSz="4703763">
              <a:lnSpc>
                <a:spcPct val="110000"/>
              </a:lnSpc>
              <a:spcBef>
                <a:spcPct val="50000"/>
              </a:spcBef>
            </a:pPr>
            <a:endParaRPr lang="en-US" sz="3400">
              <a:solidFill>
                <a:schemeClr val="bg1"/>
              </a:solidFill>
            </a:endParaRPr>
          </a:p>
        </p:txBody>
      </p:sp>
      <p:pic>
        <p:nvPicPr>
          <p:cNvPr id="2057" name="Picture 100" descr="Buetlogo1.png"/>
          <p:cNvPicPr>
            <a:picLocks noChangeAspect="1"/>
          </p:cNvPicPr>
          <p:nvPr/>
        </p:nvPicPr>
        <p:blipFill>
          <a:blip r:embed="rId3" cstate="print"/>
          <a:srcRect/>
          <a:stretch>
            <a:fillRect/>
          </a:stretch>
        </p:blipFill>
        <p:spPr bwMode="auto">
          <a:xfrm>
            <a:off x="992188" y="671513"/>
            <a:ext cx="4384675" cy="4500562"/>
          </a:xfrm>
          <a:prstGeom prst="rect">
            <a:avLst/>
          </a:prstGeom>
          <a:noFill/>
          <a:ln w="9525">
            <a:noFill/>
            <a:miter lim="800000"/>
            <a:headEnd/>
            <a:tailEnd/>
          </a:ln>
        </p:spPr>
      </p:pic>
      <p:sp>
        <p:nvSpPr>
          <p:cNvPr id="2058" name="Rectangle 3023"/>
          <p:cNvSpPr>
            <a:spLocks noChangeArrowheads="1"/>
          </p:cNvSpPr>
          <p:nvPr/>
        </p:nvSpPr>
        <p:spPr bwMode="auto">
          <a:xfrm>
            <a:off x="0" y="17303750"/>
            <a:ext cx="9304338" cy="2193925"/>
          </a:xfrm>
          <a:prstGeom prst="rect">
            <a:avLst/>
          </a:prstGeom>
          <a:noFill/>
          <a:ln w="9525">
            <a:noFill/>
            <a:miter lim="800000"/>
            <a:headEnd/>
            <a:tailEnd/>
          </a:ln>
        </p:spPr>
        <p:txBody>
          <a:bodyPr lIns="91438" rIns="91438"/>
          <a:lstStyle/>
          <a:p>
            <a:pPr algn="ctr">
              <a:buFont typeface="Wingdings" pitchFamily="2" charset="2"/>
              <a:buNone/>
            </a:pPr>
            <a:r>
              <a:rPr lang="en-US" sz="4000">
                <a:solidFill>
                  <a:schemeClr val="bg1"/>
                </a:solidFill>
              </a:rPr>
              <a:t>To build a robot which can  follow line, solve maze upon directional instruction and practical implement ion of the PID controller.</a:t>
            </a:r>
          </a:p>
          <a:p>
            <a:pPr algn="ctr">
              <a:buFont typeface="Wingdings" pitchFamily="2" charset="2"/>
              <a:buNone/>
            </a:pPr>
            <a:endParaRPr lang="en-US" sz="3500" b="1">
              <a:solidFill>
                <a:srgbClr val="FF9900"/>
              </a:solidFill>
            </a:endParaRPr>
          </a:p>
        </p:txBody>
      </p:sp>
      <p:sp>
        <p:nvSpPr>
          <p:cNvPr id="2059" name="Rectangle 57"/>
          <p:cNvSpPr>
            <a:spLocks noChangeArrowheads="1"/>
          </p:cNvSpPr>
          <p:nvPr/>
        </p:nvSpPr>
        <p:spPr bwMode="auto">
          <a:xfrm>
            <a:off x="33421638" y="14765338"/>
            <a:ext cx="10469562" cy="1308100"/>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Future Work</a:t>
            </a:r>
          </a:p>
        </p:txBody>
      </p:sp>
      <p:sp>
        <p:nvSpPr>
          <p:cNvPr id="2060" name="Rectangle 3275"/>
          <p:cNvSpPr>
            <a:spLocks noChangeArrowheads="1"/>
          </p:cNvSpPr>
          <p:nvPr/>
        </p:nvSpPr>
        <p:spPr bwMode="auto">
          <a:xfrm>
            <a:off x="33416875" y="16186150"/>
            <a:ext cx="10474325" cy="3786188"/>
          </a:xfrm>
          <a:prstGeom prst="rect">
            <a:avLst/>
          </a:prstGeom>
          <a:noFill/>
          <a:ln w="9525">
            <a:noFill/>
            <a:miter lim="800000"/>
            <a:headEnd/>
            <a:tailEnd/>
          </a:ln>
        </p:spPr>
        <p:txBody>
          <a:bodyPr lIns="91438" rIns="91438"/>
          <a:lstStyle/>
          <a:p>
            <a:pPr algn="just">
              <a:buClr>
                <a:srgbClr val="7B0303"/>
              </a:buClr>
            </a:pPr>
            <a:endParaRPr lang="en-US" sz="4000">
              <a:solidFill>
                <a:schemeClr val="bg1"/>
              </a:solidFill>
            </a:endParaRPr>
          </a:p>
        </p:txBody>
      </p:sp>
      <p:sp>
        <p:nvSpPr>
          <p:cNvPr id="2061" name="Rectangle 3283"/>
          <p:cNvSpPr>
            <a:spLocks noChangeArrowheads="1"/>
          </p:cNvSpPr>
          <p:nvPr/>
        </p:nvSpPr>
        <p:spPr bwMode="auto">
          <a:xfrm>
            <a:off x="33531175" y="22150388"/>
            <a:ext cx="9372600" cy="9275762"/>
          </a:xfrm>
          <a:prstGeom prst="rect">
            <a:avLst/>
          </a:prstGeom>
          <a:noFill/>
          <a:ln w="9525">
            <a:noFill/>
            <a:miter lim="800000"/>
            <a:headEnd/>
            <a:tailEnd/>
          </a:ln>
        </p:spPr>
        <p:txBody>
          <a:bodyPr lIns="91438" rIns="91438"/>
          <a:lstStyle/>
          <a:p>
            <a:pPr algn="just"/>
            <a:r>
              <a:rPr lang="en-US" sz="4000">
                <a:solidFill>
                  <a:schemeClr val="bg1"/>
                </a:solidFill>
              </a:rPr>
              <a:t>Our maze-solver robot incorporates PID controller which keeps it on track and provides smooth  running while solving the maze.  We have achieved practical knowledge in robot design-both in electrical and mechanical ways. If we can improve the mechanical design further, our robot  can be  quiet  promising. We hope to explore further the arena of robotics and control theory which EEE 402 course-project has instilled in us. We thank our course instructors for their valuable suggestions and guidance.</a:t>
            </a:r>
          </a:p>
        </p:txBody>
      </p:sp>
      <p:sp>
        <p:nvSpPr>
          <p:cNvPr id="2062" name="Picture 3"/>
          <p:cNvSpPr>
            <a:spLocks noChangeAspect="1"/>
          </p:cNvSpPr>
          <p:nvPr/>
        </p:nvSpPr>
        <p:spPr bwMode="auto">
          <a:xfrm>
            <a:off x="25265063" y="8759825"/>
            <a:ext cx="3200400" cy="2565400"/>
          </a:xfrm>
          <a:prstGeom prst="rect">
            <a:avLst/>
          </a:prstGeom>
          <a:noFill/>
          <a:ln w="9525">
            <a:noFill/>
            <a:miter lim="800000"/>
            <a:headEnd/>
            <a:tailEnd/>
          </a:ln>
        </p:spPr>
        <p:txBody>
          <a:bodyPr lIns="91438" rIns="91438"/>
          <a:lstStyle/>
          <a:p>
            <a:endParaRPr lang="en-CA"/>
          </a:p>
        </p:txBody>
      </p:sp>
      <p:sp>
        <p:nvSpPr>
          <p:cNvPr id="2063" name="Picture 5"/>
          <p:cNvSpPr>
            <a:spLocks noChangeAspect="1"/>
          </p:cNvSpPr>
          <p:nvPr/>
        </p:nvSpPr>
        <p:spPr bwMode="auto">
          <a:xfrm>
            <a:off x="27071638" y="15049500"/>
            <a:ext cx="3200400" cy="2565400"/>
          </a:xfrm>
          <a:prstGeom prst="rect">
            <a:avLst/>
          </a:prstGeom>
          <a:noFill/>
          <a:ln w="9525">
            <a:noFill/>
            <a:miter lim="800000"/>
            <a:headEnd/>
            <a:tailEnd/>
          </a:ln>
        </p:spPr>
        <p:txBody>
          <a:bodyPr lIns="91438" rIns="91438"/>
          <a:lstStyle/>
          <a:p>
            <a:endParaRPr lang="en-CA"/>
          </a:p>
        </p:txBody>
      </p:sp>
      <p:pic>
        <p:nvPicPr>
          <p:cNvPr id="2064" name="Picture 3015" descr="IEEE-logo"/>
          <p:cNvPicPr>
            <a:picLocks noChangeAspect="1" noChangeArrowheads="1"/>
          </p:cNvPicPr>
          <p:nvPr/>
        </p:nvPicPr>
        <p:blipFill>
          <a:blip r:embed="rId4" cstate="print"/>
          <a:srcRect/>
          <a:stretch>
            <a:fillRect/>
          </a:stretch>
        </p:blipFill>
        <p:spPr bwMode="auto">
          <a:xfrm>
            <a:off x="35771138" y="1233488"/>
            <a:ext cx="7315200" cy="2352675"/>
          </a:xfrm>
          <a:prstGeom prst="rect">
            <a:avLst/>
          </a:prstGeom>
          <a:noFill/>
          <a:ln w="9525">
            <a:noFill/>
            <a:miter lim="800000"/>
            <a:headEnd/>
            <a:tailEnd/>
          </a:ln>
        </p:spPr>
      </p:pic>
      <p:sp>
        <p:nvSpPr>
          <p:cNvPr id="2065" name="Text Box 3018"/>
          <p:cNvSpPr txBox="1">
            <a:spLocks noChangeArrowheads="1"/>
          </p:cNvSpPr>
          <p:nvPr/>
        </p:nvSpPr>
        <p:spPr bwMode="auto">
          <a:xfrm>
            <a:off x="34874200" y="3860800"/>
            <a:ext cx="9017000" cy="730250"/>
          </a:xfrm>
          <a:prstGeom prst="rect">
            <a:avLst/>
          </a:prstGeom>
          <a:noFill/>
          <a:ln w="9525">
            <a:noFill/>
            <a:miter lim="800000"/>
            <a:headEnd/>
            <a:tailEnd/>
          </a:ln>
        </p:spPr>
        <p:txBody>
          <a:bodyPr lIns="120014" tIns="60008" rIns="120014" bIns="60008">
            <a:spAutoFit/>
          </a:bodyPr>
          <a:lstStyle/>
          <a:p>
            <a:pPr>
              <a:spcBef>
                <a:spcPct val="50000"/>
              </a:spcBef>
            </a:pPr>
            <a:r>
              <a:rPr lang="en-US" sz="4000" b="1">
                <a:solidFill>
                  <a:schemeClr val="bg1"/>
                </a:solidFill>
                <a:latin typeface="Times New Roman" pitchFamily="18" charset="0"/>
                <a:cs typeface="Times New Roman" pitchFamily="18" charset="0"/>
              </a:rPr>
              <a:t>Organizer: IEEE Bangladesh Section</a:t>
            </a:r>
          </a:p>
        </p:txBody>
      </p:sp>
      <p:sp>
        <p:nvSpPr>
          <p:cNvPr id="2066" name="Rectangle 84"/>
          <p:cNvSpPr>
            <a:spLocks noChangeArrowheads="1"/>
          </p:cNvSpPr>
          <p:nvPr/>
        </p:nvSpPr>
        <p:spPr bwMode="auto">
          <a:xfrm>
            <a:off x="0" y="8428038"/>
            <a:ext cx="9866313" cy="6248400"/>
          </a:xfrm>
          <a:prstGeom prst="rect">
            <a:avLst/>
          </a:prstGeom>
          <a:noFill/>
          <a:ln w="9525">
            <a:noFill/>
            <a:miter lim="800000"/>
            <a:headEnd/>
            <a:tailEnd/>
          </a:ln>
        </p:spPr>
        <p:txBody>
          <a:bodyPr>
            <a:spAutoFit/>
          </a:bodyPr>
          <a:lstStyle/>
          <a:p>
            <a:pPr algn="just"/>
            <a:r>
              <a:rPr lang="en-US" sz="4000">
                <a:solidFill>
                  <a:schemeClr val="bg1"/>
                </a:solidFill>
              </a:rPr>
              <a:t>This project aims to develop  a  maze-solver robot which  solves a circular maze . The robot which we have built follows line-both straight and circular. The electronic controller in the robot is implemented with PID algorithm. This controller provides smooth cruise control. The robot also tackles the challenge of detecting three colors on its track- black, white and green.</a:t>
            </a:r>
            <a:endParaRPr lang="en-US" sz="3600">
              <a:solidFill>
                <a:schemeClr val="bg1"/>
              </a:solidFill>
            </a:endParaRPr>
          </a:p>
        </p:txBody>
      </p:sp>
      <p:sp>
        <p:nvSpPr>
          <p:cNvPr id="2067" name="TextBox 85"/>
          <p:cNvSpPr txBox="1">
            <a:spLocks noChangeArrowheads="1"/>
          </p:cNvSpPr>
          <p:nvPr/>
        </p:nvSpPr>
        <p:spPr bwMode="auto">
          <a:xfrm>
            <a:off x="33304163" y="8566150"/>
            <a:ext cx="9720262" cy="6248400"/>
          </a:xfrm>
          <a:prstGeom prst="rect">
            <a:avLst/>
          </a:prstGeom>
          <a:noFill/>
          <a:ln w="9525">
            <a:noFill/>
            <a:miter lim="800000"/>
            <a:headEnd/>
            <a:tailEnd/>
          </a:ln>
        </p:spPr>
        <p:txBody>
          <a:bodyPr>
            <a:spAutoFit/>
          </a:bodyPr>
          <a:lstStyle/>
          <a:p>
            <a:r>
              <a:rPr lang="en-US" sz="4000">
                <a:solidFill>
                  <a:schemeClr val="bg1"/>
                </a:solidFill>
                <a:sym typeface="Wingdings" pitchFamily="2" charset="2"/>
              </a:rPr>
              <a:t>By constructing  this </a:t>
            </a:r>
            <a:r>
              <a:rPr lang="en-US" sz="4000">
                <a:solidFill>
                  <a:schemeClr val="bg1"/>
                </a:solidFill>
              </a:rPr>
              <a:t> robot  we have gained  experience in  mechanical construction.</a:t>
            </a:r>
          </a:p>
          <a:p>
            <a:pPr>
              <a:buFont typeface="Wingdings" pitchFamily="2" charset="2"/>
              <a:buChar char="à"/>
            </a:pPr>
            <a:r>
              <a:rPr lang="en-US" sz="4000">
                <a:solidFill>
                  <a:schemeClr val="bg1"/>
                </a:solidFill>
                <a:sym typeface="Wingdings" pitchFamily="2" charset="2"/>
              </a:rPr>
              <a:t>We have gained practical knowledge on PID controller which has wide applications.</a:t>
            </a:r>
            <a:r>
              <a:rPr lang="en-US" sz="4000">
                <a:solidFill>
                  <a:schemeClr val="bg1"/>
                </a:solidFill>
              </a:rPr>
              <a:t> </a:t>
            </a:r>
          </a:p>
          <a:p>
            <a:pPr>
              <a:buFont typeface="Wingdings" pitchFamily="2" charset="2"/>
              <a:buChar char="à"/>
            </a:pPr>
            <a:r>
              <a:rPr lang="en-US" sz="4000">
                <a:solidFill>
                  <a:schemeClr val="bg1"/>
                </a:solidFill>
              </a:rPr>
              <a:t>We have learnt some valuable ways to solve mazes and incorporate it into intelligent systems.</a:t>
            </a:r>
          </a:p>
          <a:p>
            <a:endParaRPr lang="en-US" sz="4000">
              <a:solidFill>
                <a:schemeClr val="bg1"/>
              </a:solidFill>
            </a:endParaRPr>
          </a:p>
        </p:txBody>
      </p:sp>
      <p:pic>
        <p:nvPicPr>
          <p:cNvPr id="2068" name="Picture 38"/>
          <p:cNvPicPr>
            <a:picLocks noChangeAspect="1" noChangeArrowheads="1"/>
          </p:cNvPicPr>
          <p:nvPr/>
        </p:nvPicPr>
        <p:blipFill>
          <a:blip r:embed="rId5" cstate="print"/>
          <a:srcRect l="21452" t="5263" r="27872" b="16447"/>
          <a:stretch>
            <a:fillRect/>
          </a:stretch>
        </p:blipFill>
        <p:spPr bwMode="auto">
          <a:xfrm>
            <a:off x="160338" y="23148925"/>
            <a:ext cx="9197975" cy="8662988"/>
          </a:xfrm>
          <a:prstGeom prst="rect">
            <a:avLst/>
          </a:prstGeom>
          <a:noFill/>
          <a:ln w="9525">
            <a:noFill/>
            <a:miter lim="800000"/>
            <a:headEnd/>
            <a:tailEnd/>
          </a:ln>
        </p:spPr>
      </p:pic>
      <p:sp>
        <p:nvSpPr>
          <p:cNvPr id="2069" name="Rectangle 45"/>
          <p:cNvSpPr>
            <a:spLocks noChangeArrowheads="1"/>
          </p:cNvSpPr>
          <p:nvPr/>
        </p:nvSpPr>
        <p:spPr bwMode="auto">
          <a:xfrm>
            <a:off x="0" y="21261388"/>
            <a:ext cx="9480550" cy="1371600"/>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Track/ Maze</a:t>
            </a:r>
          </a:p>
        </p:txBody>
      </p:sp>
      <p:sp>
        <p:nvSpPr>
          <p:cNvPr id="2070" name="Rectangle 57"/>
          <p:cNvSpPr>
            <a:spLocks noChangeArrowheads="1"/>
          </p:cNvSpPr>
          <p:nvPr/>
        </p:nvSpPr>
        <p:spPr bwMode="auto">
          <a:xfrm>
            <a:off x="10925175" y="20502563"/>
            <a:ext cx="9913938" cy="1901825"/>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Algorithm for color detection</a:t>
            </a:r>
          </a:p>
        </p:txBody>
      </p:sp>
      <p:pic>
        <p:nvPicPr>
          <p:cNvPr id="2071" name="Picture 41" descr="New Picture (77).jpg"/>
          <p:cNvPicPr>
            <a:picLocks noChangeAspect="1"/>
          </p:cNvPicPr>
          <p:nvPr/>
        </p:nvPicPr>
        <p:blipFill>
          <a:blip r:embed="rId6" cstate="print"/>
          <a:srcRect t="13705" r="12776" b="5109"/>
          <a:stretch>
            <a:fillRect/>
          </a:stretch>
        </p:blipFill>
        <p:spPr bwMode="auto">
          <a:xfrm>
            <a:off x="10875963" y="23004463"/>
            <a:ext cx="9529762" cy="5005387"/>
          </a:xfrm>
          <a:prstGeom prst="rect">
            <a:avLst/>
          </a:prstGeom>
          <a:noFill/>
          <a:ln w="9525">
            <a:noFill/>
            <a:miter lim="800000"/>
            <a:headEnd/>
            <a:tailEnd/>
          </a:ln>
        </p:spPr>
      </p:pic>
      <p:pic>
        <p:nvPicPr>
          <p:cNvPr id="2072" name="Picture 42" descr="New Picture (78).jpg"/>
          <p:cNvPicPr>
            <a:picLocks noChangeAspect="1"/>
          </p:cNvPicPr>
          <p:nvPr/>
        </p:nvPicPr>
        <p:blipFill>
          <a:blip r:embed="rId7" cstate="print"/>
          <a:srcRect/>
          <a:stretch>
            <a:fillRect/>
          </a:stretch>
        </p:blipFill>
        <p:spPr bwMode="auto">
          <a:xfrm>
            <a:off x="10875963" y="27587575"/>
            <a:ext cx="9529762" cy="4705350"/>
          </a:xfrm>
          <a:prstGeom prst="rect">
            <a:avLst/>
          </a:prstGeom>
          <a:noFill/>
          <a:ln w="9525">
            <a:noFill/>
            <a:miter lim="800000"/>
            <a:headEnd/>
            <a:tailEnd/>
          </a:ln>
        </p:spPr>
      </p:pic>
      <p:sp>
        <p:nvSpPr>
          <p:cNvPr id="2073" name="Rectangle 57"/>
          <p:cNvSpPr>
            <a:spLocks noChangeArrowheads="1"/>
          </p:cNvSpPr>
          <p:nvPr/>
        </p:nvSpPr>
        <p:spPr bwMode="auto">
          <a:xfrm>
            <a:off x="21367750" y="20551775"/>
            <a:ext cx="11503025" cy="1827213"/>
          </a:xfrm>
          <a:prstGeom prst="rect">
            <a:avLst/>
          </a:prstGeom>
          <a:solidFill>
            <a:srgbClr val="0070C0"/>
          </a:solidFill>
          <a:ln w="9525">
            <a:noFill/>
            <a:miter lim="800000"/>
            <a:headEnd/>
            <a:tailEnd/>
          </a:ln>
        </p:spPr>
        <p:txBody>
          <a:bodyPr wrap="none" lIns="171416" tIns="85712" rIns="171416" bIns="85712" anchor="ctr"/>
          <a:lstStyle/>
          <a:p>
            <a:pPr defTabSz="4702175"/>
            <a:r>
              <a:rPr lang="en-US" sz="5400" b="1">
                <a:solidFill>
                  <a:srgbClr val="FFCC00"/>
                </a:solidFill>
              </a:rPr>
              <a:t> Algorithm for PID implementation </a:t>
            </a:r>
          </a:p>
        </p:txBody>
      </p:sp>
      <p:pic>
        <p:nvPicPr>
          <p:cNvPr id="2074" name="Picture 39"/>
          <p:cNvPicPr>
            <a:picLocks noChangeAspect="1" noChangeArrowheads="1"/>
          </p:cNvPicPr>
          <p:nvPr/>
        </p:nvPicPr>
        <p:blipFill>
          <a:blip r:embed="rId8" cstate="print"/>
          <a:srcRect l="25218" r="25218" b="23685"/>
          <a:stretch>
            <a:fillRect/>
          </a:stretch>
        </p:blipFill>
        <p:spPr bwMode="auto">
          <a:xfrm>
            <a:off x="21531263" y="22860000"/>
            <a:ext cx="10328275" cy="9385300"/>
          </a:xfrm>
          <a:prstGeom prst="rect">
            <a:avLst/>
          </a:prstGeom>
          <a:noFill/>
          <a:ln w="9525">
            <a:noFill/>
            <a:miter lim="800000"/>
            <a:headEnd/>
            <a:tailEnd/>
          </a:ln>
        </p:spPr>
      </p:pic>
      <p:sp>
        <p:nvSpPr>
          <p:cNvPr id="2075" name="TextBox 85"/>
          <p:cNvSpPr txBox="1">
            <a:spLocks noChangeArrowheads="1"/>
          </p:cNvSpPr>
          <p:nvPr/>
        </p:nvSpPr>
        <p:spPr bwMode="auto">
          <a:xfrm>
            <a:off x="33408938" y="16467138"/>
            <a:ext cx="9720262" cy="3170237"/>
          </a:xfrm>
          <a:prstGeom prst="rect">
            <a:avLst/>
          </a:prstGeom>
          <a:noFill/>
          <a:ln w="9525">
            <a:noFill/>
            <a:miter lim="800000"/>
            <a:headEnd/>
            <a:tailEnd/>
          </a:ln>
        </p:spPr>
        <p:txBody>
          <a:bodyPr>
            <a:spAutoFit/>
          </a:bodyPr>
          <a:lstStyle/>
          <a:p>
            <a:r>
              <a:rPr lang="en-US" sz="4000">
                <a:solidFill>
                  <a:schemeClr val="bg1"/>
                </a:solidFill>
                <a:sym typeface="Wingdings" pitchFamily="2" charset="2"/>
              </a:rPr>
              <a:t>Mechanical construction needs improvement.</a:t>
            </a:r>
            <a:endParaRPr lang="en-US" sz="4000">
              <a:solidFill>
                <a:schemeClr val="bg1"/>
              </a:solidFill>
            </a:endParaRPr>
          </a:p>
          <a:p>
            <a:pPr>
              <a:buFont typeface="Wingdings" pitchFamily="2" charset="2"/>
              <a:buChar char="à"/>
            </a:pPr>
            <a:r>
              <a:rPr lang="en-US" sz="4000">
                <a:solidFill>
                  <a:schemeClr val="bg1"/>
                </a:solidFill>
                <a:sym typeface="Wingdings" pitchFamily="2" charset="2"/>
              </a:rPr>
              <a:t> We can incorporate more complex control algorithms.</a:t>
            </a:r>
            <a:endParaRPr lang="en-US" sz="4000">
              <a:solidFill>
                <a:schemeClr val="bg1"/>
              </a:solidFill>
            </a:endParaRPr>
          </a:p>
          <a:p>
            <a:endParaRPr lang="en-US" sz="4000">
              <a:solidFill>
                <a:schemeClr val="bg1"/>
              </a:solidFill>
            </a:endParaRPr>
          </a:p>
        </p:txBody>
      </p:sp>
      <p:pic>
        <p:nvPicPr>
          <p:cNvPr id="2076" name="Picture 29"/>
          <p:cNvPicPr>
            <a:picLocks noChangeAspect="1" noChangeArrowheads="1"/>
          </p:cNvPicPr>
          <p:nvPr/>
        </p:nvPicPr>
        <p:blipFill>
          <a:blip r:embed="rId9" cstate="print"/>
          <a:srcRect l="13354" r="13857"/>
          <a:stretch>
            <a:fillRect/>
          </a:stretch>
        </p:blipFill>
        <p:spPr bwMode="auto">
          <a:xfrm>
            <a:off x="10320338" y="8491538"/>
            <a:ext cx="22271037" cy="11603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3528</TotalTime>
  <Words>276</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MS PGothic</vt:lpstr>
      <vt:lpstr>Monotype Corsiva</vt:lpstr>
      <vt:lpstr>SimSun</vt:lpstr>
      <vt:lpstr>Wingdings</vt:lpstr>
      <vt:lpstr>Times New Roman</vt:lpstr>
      <vt:lpstr>Default Design</vt:lpstr>
      <vt:lpstr>Slide 1</vt:lpstr>
    </vt:vector>
  </TitlesOfParts>
  <Company>Graphicsland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Amanda Russel</dc:creator>
  <cp:lastModifiedBy>Meem</cp:lastModifiedBy>
  <cp:revision>145</cp:revision>
  <dcterms:created xsi:type="dcterms:W3CDTF">2007-08-09T17:56:14Z</dcterms:created>
  <dcterms:modified xsi:type="dcterms:W3CDTF">2013-06-18T07:07:56Z</dcterms:modified>
</cp:coreProperties>
</file>