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8120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2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907" y="1122363"/>
            <a:ext cx="6640275" cy="2387600"/>
          </a:xfrm>
        </p:spPr>
        <p:txBody>
          <a:bodyPr anchor="b"/>
          <a:lstStyle>
            <a:lvl1pPr algn="ctr">
              <a:defRPr sz="5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511" y="3602038"/>
            <a:ext cx="5859066" cy="1655762"/>
          </a:xfrm>
        </p:spPr>
        <p:txBody>
          <a:bodyPr/>
          <a:lstStyle>
            <a:lvl1pPr marL="0" indent="0" algn="ctr">
              <a:buNone/>
              <a:defRPr sz="2050"/>
            </a:lvl1pPr>
            <a:lvl2pPr marL="390586" indent="0" algn="ctr">
              <a:buNone/>
              <a:defRPr sz="1709"/>
            </a:lvl2pPr>
            <a:lvl3pPr marL="781172" indent="0" algn="ctr">
              <a:buNone/>
              <a:defRPr sz="1538"/>
            </a:lvl3pPr>
            <a:lvl4pPr marL="1171758" indent="0" algn="ctr">
              <a:buNone/>
              <a:defRPr sz="1367"/>
            </a:lvl4pPr>
            <a:lvl5pPr marL="1562344" indent="0" algn="ctr">
              <a:buNone/>
              <a:defRPr sz="1367"/>
            </a:lvl5pPr>
            <a:lvl6pPr marL="1952930" indent="0" algn="ctr">
              <a:buNone/>
              <a:defRPr sz="1367"/>
            </a:lvl6pPr>
            <a:lvl7pPr marL="2343516" indent="0" algn="ctr">
              <a:buNone/>
              <a:defRPr sz="1367"/>
            </a:lvl7pPr>
            <a:lvl8pPr marL="2734102" indent="0" algn="ctr">
              <a:buNone/>
              <a:defRPr sz="1367"/>
            </a:lvl8pPr>
            <a:lvl9pPr marL="3124688" indent="0" algn="ctr">
              <a:buNone/>
              <a:defRPr sz="13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DB0E-EC5A-44C4-BD24-9BE1EDCDAD6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AB85-D453-4CA4-8D1D-0BE43D966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37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DB0E-EC5A-44C4-BD24-9BE1EDCDAD6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AB85-D453-4CA4-8D1D-0BE43D966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46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90526" y="365125"/>
            <a:ext cx="16844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7082" y="365125"/>
            <a:ext cx="495579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DB0E-EC5A-44C4-BD24-9BE1EDCDAD6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AB85-D453-4CA4-8D1D-0BE43D966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68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DB0E-EC5A-44C4-BD24-9BE1EDCDAD6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AB85-D453-4CA4-8D1D-0BE43D966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3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013" y="1709740"/>
            <a:ext cx="6737926" cy="2852737"/>
          </a:xfrm>
        </p:spPr>
        <p:txBody>
          <a:bodyPr anchor="b"/>
          <a:lstStyle>
            <a:lvl1pPr>
              <a:defRPr sz="5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013" y="4589465"/>
            <a:ext cx="6737926" cy="1500187"/>
          </a:xfrm>
        </p:spPr>
        <p:txBody>
          <a:bodyPr/>
          <a:lstStyle>
            <a:lvl1pPr marL="0" indent="0">
              <a:buNone/>
              <a:defRPr sz="2050">
                <a:solidFill>
                  <a:schemeClr val="tx1"/>
                </a:solidFill>
              </a:defRPr>
            </a:lvl1pPr>
            <a:lvl2pPr marL="390586" indent="0">
              <a:buNone/>
              <a:defRPr sz="1709">
                <a:solidFill>
                  <a:schemeClr val="tx1">
                    <a:tint val="75000"/>
                  </a:schemeClr>
                </a:solidFill>
              </a:defRPr>
            </a:lvl2pPr>
            <a:lvl3pPr marL="781172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3pPr>
            <a:lvl4pPr marL="1171758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4pPr>
            <a:lvl5pPr marL="1562344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5pPr>
            <a:lvl6pPr marL="1952930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6pPr>
            <a:lvl7pPr marL="2343516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7pPr>
            <a:lvl8pPr marL="2734102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8pPr>
            <a:lvl9pPr marL="3124688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DB0E-EC5A-44C4-BD24-9BE1EDCDAD6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AB85-D453-4CA4-8D1D-0BE43D966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69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081" y="1825625"/>
            <a:ext cx="3320137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4870" y="1825625"/>
            <a:ext cx="3320137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DB0E-EC5A-44C4-BD24-9BE1EDCDAD6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AB85-D453-4CA4-8D1D-0BE43D966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8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99" y="365127"/>
            <a:ext cx="673792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099" y="1681163"/>
            <a:ext cx="3304879" cy="823912"/>
          </a:xfrm>
        </p:spPr>
        <p:txBody>
          <a:bodyPr anchor="b"/>
          <a:lstStyle>
            <a:lvl1pPr marL="0" indent="0">
              <a:buNone/>
              <a:defRPr sz="2050" b="1"/>
            </a:lvl1pPr>
            <a:lvl2pPr marL="390586" indent="0">
              <a:buNone/>
              <a:defRPr sz="1709" b="1"/>
            </a:lvl2pPr>
            <a:lvl3pPr marL="781172" indent="0">
              <a:buNone/>
              <a:defRPr sz="1538" b="1"/>
            </a:lvl3pPr>
            <a:lvl4pPr marL="1171758" indent="0">
              <a:buNone/>
              <a:defRPr sz="1367" b="1"/>
            </a:lvl4pPr>
            <a:lvl5pPr marL="1562344" indent="0">
              <a:buNone/>
              <a:defRPr sz="1367" b="1"/>
            </a:lvl5pPr>
            <a:lvl6pPr marL="1952930" indent="0">
              <a:buNone/>
              <a:defRPr sz="1367" b="1"/>
            </a:lvl6pPr>
            <a:lvl7pPr marL="2343516" indent="0">
              <a:buNone/>
              <a:defRPr sz="1367" b="1"/>
            </a:lvl7pPr>
            <a:lvl8pPr marL="2734102" indent="0">
              <a:buNone/>
              <a:defRPr sz="1367" b="1"/>
            </a:lvl8pPr>
            <a:lvl9pPr marL="3124688" indent="0">
              <a:buNone/>
              <a:defRPr sz="13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099" y="2505075"/>
            <a:ext cx="330487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870" y="1681163"/>
            <a:ext cx="3321155" cy="823912"/>
          </a:xfrm>
        </p:spPr>
        <p:txBody>
          <a:bodyPr anchor="b"/>
          <a:lstStyle>
            <a:lvl1pPr marL="0" indent="0">
              <a:buNone/>
              <a:defRPr sz="2050" b="1"/>
            </a:lvl1pPr>
            <a:lvl2pPr marL="390586" indent="0">
              <a:buNone/>
              <a:defRPr sz="1709" b="1"/>
            </a:lvl2pPr>
            <a:lvl3pPr marL="781172" indent="0">
              <a:buNone/>
              <a:defRPr sz="1538" b="1"/>
            </a:lvl3pPr>
            <a:lvl4pPr marL="1171758" indent="0">
              <a:buNone/>
              <a:defRPr sz="1367" b="1"/>
            </a:lvl4pPr>
            <a:lvl5pPr marL="1562344" indent="0">
              <a:buNone/>
              <a:defRPr sz="1367" b="1"/>
            </a:lvl5pPr>
            <a:lvl6pPr marL="1952930" indent="0">
              <a:buNone/>
              <a:defRPr sz="1367" b="1"/>
            </a:lvl6pPr>
            <a:lvl7pPr marL="2343516" indent="0">
              <a:buNone/>
              <a:defRPr sz="1367" b="1"/>
            </a:lvl7pPr>
            <a:lvl8pPr marL="2734102" indent="0">
              <a:buNone/>
              <a:defRPr sz="1367" b="1"/>
            </a:lvl8pPr>
            <a:lvl9pPr marL="3124688" indent="0">
              <a:buNone/>
              <a:defRPr sz="13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54870" y="2505075"/>
            <a:ext cx="33211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DB0E-EC5A-44C4-BD24-9BE1EDCDAD6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AB85-D453-4CA4-8D1D-0BE43D966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54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DB0E-EC5A-44C4-BD24-9BE1EDCDAD6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AB85-D453-4CA4-8D1D-0BE43D966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32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DB0E-EC5A-44C4-BD24-9BE1EDCDAD6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AB85-D453-4CA4-8D1D-0BE43D966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17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98" y="457200"/>
            <a:ext cx="2519602" cy="1600200"/>
          </a:xfrm>
        </p:spPr>
        <p:txBody>
          <a:bodyPr anchor="b"/>
          <a:lstStyle>
            <a:lvl1pPr>
              <a:defRPr sz="27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155" y="987427"/>
            <a:ext cx="3954870" cy="4873625"/>
          </a:xfrm>
        </p:spPr>
        <p:txBody>
          <a:bodyPr/>
          <a:lstStyle>
            <a:lvl1pPr>
              <a:defRPr sz="2734"/>
            </a:lvl1pPr>
            <a:lvl2pPr>
              <a:defRPr sz="2392"/>
            </a:lvl2pPr>
            <a:lvl3pPr>
              <a:defRPr sz="2050"/>
            </a:lvl3pPr>
            <a:lvl4pPr>
              <a:defRPr sz="1709"/>
            </a:lvl4pPr>
            <a:lvl5pPr>
              <a:defRPr sz="1709"/>
            </a:lvl5pPr>
            <a:lvl6pPr>
              <a:defRPr sz="1709"/>
            </a:lvl6pPr>
            <a:lvl7pPr>
              <a:defRPr sz="1709"/>
            </a:lvl7pPr>
            <a:lvl8pPr>
              <a:defRPr sz="1709"/>
            </a:lvl8pPr>
            <a:lvl9pPr>
              <a:defRPr sz="170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098" y="2057400"/>
            <a:ext cx="2519602" cy="3811588"/>
          </a:xfrm>
        </p:spPr>
        <p:txBody>
          <a:bodyPr/>
          <a:lstStyle>
            <a:lvl1pPr marL="0" indent="0">
              <a:buNone/>
              <a:defRPr sz="1367"/>
            </a:lvl1pPr>
            <a:lvl2pPr marL="390586" indent="0">
              <a:buNone/>
              <a:defRPr sz="1196"/>
            </a:lvl2pPr>
            <a:lvl3pPr marL="781172" indent="0">
              <a:buNone/>
              <a:defRPr sz="1025"/>
            </a:lvl3pPr>
            <a:lvl4pPr marL="1171758" indent="0">
              <a:buNone/>
              <a:defRPr sz="854"/>
            </a:lvl4pPr>
            <a:lvl5pPr marL="1562344" indent="0">
              <a:buNone/>
              <a:defRPr sz="854"/>
            </a:lvl5pPr>
            <a:lvl6pPr marL="1952930" indent="0">
              <a:buNone/>
              <a:defRPr sz="854"/>
            </a:lvl6pPr>
            <a:lvl7pPr marL="2343516" indent="0">
              <a:buNone/>
              <a:defRPr sz="854"/>
            </a:lvl7pPr>
            <a:lvl8pPr marL="2734102" indent="0">
              <a:buNone/>
              <a:defRPr sz="854"/>
            </a:lvl8pPr>
            <a:lvl9pPr marL="3124688" indent="0">
              <a:buNone/>
              <a:defRPr sz="8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DB0E-EC5A-44C4-BD24-9BE1EDCDAD6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AB85-D453-4CA4-8D1D-0BE43D966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12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98" y="457200"/>
            <a:ext cx="2519602" cy="1600200"/>
          </a:xfrm>
        </p:spPr>
        <p:txBody>
          <a:bodyPr anchor="b"/>
          <a:lstStyle>
            <a:lvl1pPr>
              <a:defRPr sz="27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21155" y="987427"/>
            <a:ext cx="3954870" cy="4873625"/>
          </a:xfrm>
        </p:spPr>
        <p:txBody>
          <a:bodyPr anchor="t"/>
          <a:lstStyle>
            <a:lvl1pPr marL="0" indent="0">
              <a:buNone/>
              <a:defRPr sz="2734"/>
            </a:lvl1pPr>
            <a:lvl2pPr marL="390586" indent="0">
              <a:buNone/>
              <a:defRPr sz="2392"/>
            </a:lvl2pPr>
            <a:lvl3pPr marL="781172" indent="0">
              <a:buNone/>
              <a:defRPr sz="2050"/>
            </a:lvl3pPr>
            <a:lvl4pPr marL="1171758" indent="0">
              <a:buNone/>
              <a:defRPr sz="1709"/>
            </a:lvl4pPr>
            <a:lvl5pPr marL="1562344" indent="0">
              <a:buNone/>
              <a:defRPr sz="1709"/>
            </a:lvl5pPr>
            <a:lvl6pPr marL="1952930" indent="0">
              <a:buNone/>
              <a:defRPr sz="1709"/>
            </a:lvl6pPr>
            <a:lvl7pPr marL="2343516" indent="0">
              <a:buNone/>
              <a:defRPr sz="1709"/>
            </a:lvl7pPr>
            <a:lvl8pPr marL="2734102" indent="0">
              <a:buNone/>
              <a:defRPr sz="1709"/>
            </a:lvl8pPr>
            <a:lvl9pPr marL="3124688" indent="0">
              <a:buNone/>
              <a:defRPr sz="1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098" y="2057400"/>
            <a:ext cx="2519602" cy="3811588"/>
          </a:xfrm>
        </p:spPr>
        <p:txBody>
          <a:bodyPr/>
          <a:lstStyle>
            <a:lvl1pPr marL="0" indent="0">
              <a:buNone/>
              <a:defRPr sz="1367"/>
            </a:lvl1pPr>
            <a:lvl2pPr marL="390586" indent="0">
              <a:buNone/>
              <a:defRPr sz="1196"/>
            </a:lvl2pPr>
            <a:lvl3pPr marL="781172" indent="0">
              <a:buNone/>
              <a:defRPr sz="1025"/>
            </a:lvl3pPr>
            <a:lvl4pPr marL="1171758" indent="0">
              <a:buNone/>
              <a:defRPr sz="854"/>
            </a:lvl4pPr>
            <a:lvl5pPr marL="1562344" indent="0">
              <a:buNone/>
              <a:defRPr sz="854"/>
            </a:lvl5pPr>
            <a:lvl6pPr marL="1952930" indent="0">
              <a:buNone/>
              <a:defRPr sz="854"/>
            </a:lvl6pPr>
            <a:lvl7pPr marL="2343516" indent="0">
              <a:buNone/>
              <a:defRPr sz="854"/>
            </a:lvl7pPr>
            <a:lvl8pPr marL="2734102" indent="0">
              <a:buNone/>
              <a:defRPr sz="854"/>
            </a:lvl8pPr>
            <a:lvl9pPr marL="3124688" indent="0">
              <a:buNone/>
              <a:defRPr sz="8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DB0E-EC5A-44C4-BD24-9BE1EDCDAD6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AB85-D453-4CA4-8D1D-0BE43D966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36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7081" y="365127"/>
            <a:ext cx="67379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081" y="1825625"/>
            <a:ext cx="67379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081" y="6356352"/>
            <a:ext cx="175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2DB0E-EC5A-44C4-BD24-9BE1EDCDAD6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7754" y="6356352"/>
            <a:ext cx="2636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17287" y="6356352"/>
            <a:ext cx="175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AB85-D453-4CA4-8D1D-0BE43D966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1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1172" rtl="0" eaLnBrk="1" latinLnBrk="0" hangingPunct="1">
        <a:lnSpc>
          <a:spcPct val="90000"/>
        </a:lnSpc>
        <a:spcBef>
          <a:spcPct val="0"/>
        </a:spcBef>
        <a:buNone/>
        <a:defRPr sz="37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293" indent="-195293" algn="l" defTabSz="781172" rtl="0" eaLnBrk="1" latinLnBrk="0" hangingPunct="1">
        <a:lnSpc>
          <a:spcPct val="90000"/>
        </a:lnSpc>
        <a:spcBef>
          <a:spcPts val="85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1pPr>
      <a:lvl2pPr marL="585879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2050" kern="1200">
          <a:solidFill>
            <a:schemeClr val="tx1"/>
          </a:solidFill>
          <a:latin typeface="+mn-lt"/>
          <a:ea typeface="+mn-ea"/>
          <a:cs typeface="+mn-cs"/>
        </a:defRPr>
      </a:lvl2pPr>
      <a:lvl3pPr marL="976465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709" kern="1200">
          <a:solidFill>
            <a:schemeClr val="tx1"/>
          </a:solidFill>
          <a:latin typeface="+mn-lt"/>
          <a:ea typeface="+mn-ea"/>
          <a:cs typeface="+mn-cs"/>
        </a:defRPr>
      </a:lvl3pPr>
      <a:lvl4pPr marL="1367051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4pPr>
      <a:lvl5pPr marL="1757637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5pPr>
      <a:lvl6pPr marL="2148223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6pPr>
      <a:lvl7pPr marL="2538809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7pPr>
      <a:lvl8pPr marL="2929395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8pPr>
      <a:lvl9pPr marL="3319981" indent="-195293" algn="l" defTabSz="781172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1pPr>
      <a:lvl2pPr marL="390586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2pPr>
      <a:lvl3pPr marL="781172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3pPr>
      <a:lvl4pPr marL="1171758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4pPr>
      <a:lvl5pPr marL="1562344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5pPr>
      <a:lvl6pPr marL="1952930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6pPr>
      <a:lvl7pPr marL="2343516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7pPr>
      <a:lvl8pPr marL="2734102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8pPr>
      <a:lvl9pPr marL="3124688" algn="l" defTabSz="781172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BC0C33A-B3FC-4145-9C97-CD45D19A8A8C}"/>
              </a:ext>
            </a:extLst>
          </p:cNvPr>
          <p:cNvGrpSpPr/>
          <p:nvPr/>
        </p:nvGrpSpPr>
        <p:grpSpPr>
          <a:xfrm>
            <a:off x="0" y="116152"/>
            <a:ext cx="8201142" cy="6694223"/>
            <a:chOff x="1944197" y="167971"/>
            <a:chExt cx="8201142" cy="6694223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EC310DA-43F1-473B-989C-4E2F14D04051}"/>
                </a:ext>
              </a:extLst>
            </p:cNvPr>
            <p:cNvSpPr txBox="1"/>
            <p:nvPr/>
          </p:nvSpPr>
          <p:spPr>
            <a:xfrm>
              <a:off x="1944197" y="171773"/>
              <a:ext cx="773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Substation</a:t>
              </a:r>
            </a:p>
            <a:p>
              <a:r>
                <a:rPr lang="de-DE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11/0.4 kV</a:t>
              </a:r>
              <a:endParaRPr lang="en-GB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2AF9E04-4E01-449B-B914-13E40E242DF5}"/>
                </a:ext>
              </a:extLst>
            </p:cNvPr>
            <p:cNvSpPr txBox="1"/>
            <p:nvPr/>
          </p:nvSpPr>
          <p:spPr>
            <a:xfrm>
              <a:off x="8082769" y="2052546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33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[619.3]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4DE3492-1398-411B-AF75-4C7471FF0C6A}"/>
                </a:ext>
              </a:extLst>
            </p:cNvPr>
            <p:cNvSpPr txBox="1"/>
            <p:nvPr/>
          </p:nvSpPr>
          <p:spPr>
            <a:xfrm>
              <a:off x="4800096" y="296180"/>
              <a:ext cx="6449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10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[248.2]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DDCDA3C-8C43-4761-9612-C1A393E7A820}"/>
                </a:ext>
              </a:extLst>
            </p:cNvPr>
            <p:cNvSpPr/>
            <p:nvPr/>
          </p:nvSpPr>
          <p:spPr>
            <a:xfrm>
              <a:off x="2553034" y="324740"/>
              <a:ext cx="3591392" cy="2007086"/>
            </a:xfrm>
            <a:custGeom>
              <a:avLst/>
              <a:gdLst>
                <a:gd name="connsiteX0" fmla="*/ 79071 w 3591392"/>
                <a:gd name="connsiteY0" fmla="*/ 0 h 2007086"/>
                <a:gd name="connsiteX1" fmla="*/ 2159 w 3591392"/>
                <a:gd name="connsiteY1" fmla="*/ 358924 h 2007086"/>
                <a:gd name="connsiteX2" fmla="*/ 44887 w 3591392"/>
                <a:gd name="connsiteY2" fmla="*/ 452927 h 2007086"/>
                <a:gd name="connsiteX3" fmla="*/ 275624 w 3591392"/>
                <a:gd name="connsiteY3" fmla="*/ 495656 h 2007086"/>
                <a:gd name="connsiteX4" fmla="*/ 514906 w 3591392"/>
                <a:gd name="connsiteY4" fmla="*/ 709301 h 2007086"/>
                <a:gd name="connsiteX5" fmla="*/ 1019108 w 3591392"/>
                <a:gd name="connsiteY5" fmla="*/ 1187866 h 2007086"/>
                <a:gd name="connsiteX6" fmla="*/ 1420760 w 3591392"/>
                <a:gd name="connsiteY6" fmla="*/ 1580972 h 2007086"/>
                <a:gd name="connsiteX7" fmla="*/ 1523310 w 3591392"/>
                <a:gd name="connsiteY7" fmla="*/ 1623701 h 2007086"/>
                <a:gd name="connsiteX8" fmla="*/ 1736955 w 3591392"/>
                <a:gd name="connsiteY8" fmla="*/ 1828800 h 2007086"/>
                <a:gd name="connsiteX9" fmla="*/ 1899325 w 3591392"/>
                <a:gd name="connsiteY9" fmla="*/ 1956987 h 2007086"/>
                <a:gd name="connsiteX10" fmla="*/ 2095878 w 3591392"/>
                <a:gd name="connsiteY10" fmla="*/ 1982624 h 2007086"/>
                <a:gd name="connsiteX11" fmla="*/ 2506076 w 3591392"/>
                <a:gd name="connsiteY11" fmla="*/ 1615155 h 2007086"/>
                <a:gd name="connsiteX12" fmla="*/ 3591392 w 3591392"/>
                <a:gd name="connsiteY12" fmla="*/ 461473 h 2007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91392" h="2007086">
                  <a:moveTo>
                    <a:pt x="79071" y="0"/>
                  </a:moveTo>
                  <a:cubicBezTo>
                    <a:pt x="43463" y="141718"/>
                    <a:pt x="7856" y="283436"/>
                    <a:pt x="2159" y="358924"/>
                  </a:cubicBezTo>
                  <a:cubicBezTo>
                    <a:pt x="-3538" y="434412"/>
                    <a:pt x="-690" y="430138"/>
                    <a:pt x="44887" y="452927"/>
                  </a:cubicBezTo>
                  <a:cubicBezTo>
                    <a:pt x="90464" y="475716"/>
                    <a:pt x="197287" y="452927"/>
                    <a:pt x="275624" y="495656"/>
                  </a:cubicBezTo>
                  <a:cubicBezTo>
                    <a:pt x="353961" y="538385"/>
                    <a:pt x="390992" y="593933"/>
                    <a:pt x="514906" y="709301"/>
                  </a:cubicBezTo>
                  <a:cubicBezTo>
                    <a:pt x="638820" y="824669"/>
                    <a:pt x="868132" y="1042588"/>
                    <a:pt x="1019108" y="1187866"/>
                  </a:cubicBezTo>
                  <a:cubicBezTo>
                    <a:pt x="1170084" y="1333145"/>
                    <a:pt x="1336726" y="1508333"/>
                    <a:pt x="1420760" y="1580972"/>
                  </a:cubicBezTo>
                  <a:cubicBezTo>
                    <a:pt x="1504794" y="1653611"/>
                    <a:pt x="1470611" y="1582396"/>
                    <a:pt x="1523310" y="1623701"/>
                  </a:cubicBezTo>
                  <a:cubicBezTo>
                    <a:pt x="1576009" y="1665006"/>
                    <a:pt x="1674286" y="1773252"/>
                    <a:pt x="1736955" y="1828800"/>
                  </a:cubicBezTo>
                  <a:cubicBezTo>
                    <a:pt x="1799624" y="1884348"/>
                    <a:pt x="1839504" y="1931350"/>
                    <a:pt x="1899325" y="1956987"/>
                  </a:cubicBezTo>
                  <a:cubicBezTo>
                    <a:pt x="1959146" y="1982624"/>
                    <a:pt x="1994753" y="2039596"/>
                    <a:pt x="2095878" y="1982624"/>
                  </a:cubicBezTo>
                  <a:cubicBezTo>
                    <a:pt x="2197003" y="1925652"/>
                    <a:pt x="2256824" y="1868680"/>
                    <a:pt x="2506076" y="1615155"/>
                  </a:cubicBezTo>
                  <a:cubicBezTo>
                    <a:pt x="2755328" y="1361630"/>
                    <a:pt x="3380596" y="669421"/>
                    <a:pt x="3591392" y="46147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2AFEB48-21E5-49D9-9706-92CFE3FE5392}"/>
                </a:ext>
              </a:extLst>
            </p:cNvPr>
            <p:cNvSpPr/>
            <p:nvPr/>
          </p:nvSpPr>
          <p:spPr>
            <a:xfrm>
              <a:off x="2922662" y="581114"/>
              <a:ext cx="341831" cy="307649"/>
            </a:xfrm>
            <a:custGeom>
              <a:avLst/>
              <a:gdLst>
                <a:gd name="connsiteX0" fmla="*/ 0 w 341831"/>
                <a:gd name="connsiteY0" fmla="*/ 307649 h 307649"/>
                <a:gd name="connsiteX1" fmla="*/ 136732 w 341831"/>
                <a:gd name="connsiteY1" fmla="*/ 76912 h 307649"/>
                <a:gd name="connsiteX2" fmla="*/ 341831 w 341831"/>
                <a:gd name="connsiteY2" fmla="*/ 0 h 30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831" h="307649">
                  <a:moveTo>
                    <a:pt x="0" y="307649"/>
                  </a:moveTo>
                  <a:cubicBezTo>
                    <a:pt x="39880" y="217918"/>
                    <a:pt x="79760" y="128187"/>
                    <a:pt x="136732" y="76912"/>
                  </a:cubicBezTo>
                  <a:cubicBezTo>
                    <a:pt x="193704" y="25637"/>
                    <a:pt x="314769" y="12819"/>
                    <a:pt x="341831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4F09E02-636A-4C39-B8CA-AB2701D971A6}"/>
                </a:ext>
              </a:extLst>
            </p:cNvPr>
            <p:cNvSpPr/>
            <p:nvPr/>
          </p:nvSpPr>
          <p:spPr>
            <a:xfrm>
              <a:off x="3032323" y="410198"/>
              <a:ext cx="78346" cy="230737"/>
            </a:xfrm>
            <a:custGeom>
              <a:avLst/>
              <a:gdLst>
                <a:gd name="connsiteX0" fmla="*/ 35617 w 78346"/>
                <a:gd name="connsiteY0" fmla="*/ 230737 h 230737"/>
                <a:gd name="connsiteX1" fmla="*/ 1434 w 78346"/>
                <a:gd name="connsiteY1" fmla="*/ 162370 h 230737"/>
                <a:gd name="connsiteX2" fmla="*/ 78346 w 78346"/>
                <a:gd name="connsiteY2" fmla="*/ 0 h 23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46" h="230737">
                  <a:moveTo>
                    <a:pt x="35617" y="230737"/>
                  </a:moveTo>
                  <a:cubicBezTo>
                    <a:pt x="14965" y="215781"/>
                    <a:pt x="-5687" y="200826"/>
                    <a:pt x="1434" y="162370"/>
                  </a:cubicBezTo>
                  <a:cubicBezTo>
                    <a:pt x="8555" y="123914"/>
                    <a:pt x="43450" y="61957"/>
                    <a:pt x="7834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06667F-65F5-479D-9271-5F4EE5A0CD25}"/>
                </a:ext>
              </a:extLst>
            </p:cNvPr>
            <p:cNvSpPr/>
            <p:nvPr/>
          </p:nvSpPr>
          <p:spPr>
            <a:xfrm>
              <a:off x="2637244" y="1615155"/>
              <a:ext cx="1051133" cy="1223110"/>
            </a:xfrm>
            <a:custGeom>
              <a:avLst/>
              <a:gdLst>
                <a:gd name="connsiteX0" fmla="*/ 1051133 w 1051133"/>
                <a:gd name="connsiteY0" fmla="*/ 0 h 1223110"/>
                <a:gd name="connsiteX1" fmla="*/ 888763 w 1051133"/>
                <a:gd name="connsiteY1" fmla="*/ 307649 h 1223110"/>
                <a:gd name="connsiteX2" fmla="*/ 239283 w 1051133"/>
                <a:gd name="connsiteY2" fmla="*/ 1093862 h 1223110"/>
                <a:gd name="connsiteX3" fmla="*/ 0 w 1051133"/>
                <a:gd name="connsiteY3" fmla="*/ 1213503 h 122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1133" h="1223110">
                  <a:moveTo>
                    <a:pt x="1051133" y="0"/>
                  </a:moveTo>
                  <a:cubicBezTo>
                    <a:pt x="1037602" y="62669"/>
                    <a:pt x="1024071" y="125339"/>
                    <a:pt x="888763" y="307649"/>
                  </a:cubicBezTo>
                  <a:cubicBezTo>
                    <a:pt x="753455" y="489959"/>
                    <a:pt x="387410" y="942886"/>
                    <a:pt x="239283" y="1093862"/>
                  </a:cubicBezTo>
                  <a:cubicBezTo>
                    <a:pt x="91156" y="1244838"/>
                    <a:pt x="45578" y="1229170"/>
                    <a:pt x="0" y="121350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26718C8-CFED-46B4-A280-73AB4E190A02}"/>
                </a:ext>
              </a:extLst>
            </p:cNvPr>
            <p:cNvSpPr/>
            <p:nvPr/>
          </p:nvSpPr>
          <p:spPr>
            <a:xfrm>
              <a:off x="3324314" y="839221"/>
              <a:ext cx="341832" cy="444382"/>
            </a:xfrm>
            <a:custGeom>
              <a:avLst/>
              <a:gdLst>
                <a:gd name="connsiteX0" fmla="*/ 0 w 341832"/>
                <a:gd name="connsiteY0" fmla="*/ 444382 h 444382"/>
                <a:gd name="connsiteX1" fmla="*/ 205099 w 341832"/>
                <a:gd name="connsiteY1" fmla="*/ 256374 h 444382"/>
                <a:gd name="connsiteX2" fmla="*/ 341832 w 341832"/>
                <a:gd name="connsiteY2" fmla="*/ 0 h 44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832" h="444382">
                  <a:moveTo>
                    <a:pt x="0" y="444382"/>
                  </a:moveTo>
                  <a:cubicBezTo>
                    <a:pt x="74063" y="387410"/>
                    <a:pt x="148127" y="330438"/>
                    <a:pt x="205099" y="256374"/>
                  </a:cubicBezTo>
                  <a:cubicBezTo>
                    <a:pt x="262071" y="182310"/>
                    <a:pt x="301951" y="91155"/>
                    <a:pt x="34183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5710F40-BACD-4EDA-81E5-1D39239F8879}"/>
                </a:ext>
              </a:extLst>
            </p:cNvPr>
            <p:cNvSpPr/>
            <p:nvPr/>
          </p:nvSpPr>
          <p:spPr>
            <a:xfrm>
              <a:off x="3512321" y="1034041"/>
              <a:ext cx="273466" cy="85458"/>
            </a:xfrm>
            <a:custGeom>
              <a:avLst/>
              <a:gdLst>
                <a:gd name="connsiteX0" fmla="*/ 273466 w 273466"/>
                <a:gd name="connsiteY0" fmla="*/ 0 h 85458"/>
                <a:gd name="connsiteX1" fmla="*/ 128187 w 273466"/>
                <a:gd name="connsiteY1" fmla="*/ 51275 h 85458"/>
                <a:gd name="connsiteX2" fmla="*/ 0 w 273466"/>
                <a:gd name="connsiteY2" fmla="*/ 85458 h 8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466" h="85458">
                  <a:moveTo>
                    <a:pt x="273466" y="0"/>
                  </a:moveTo>
                  <a:cubicBezTo>
                    <a:pt x="223615" y="18516"/>
                    <a:pt x="173765" y="37032"/>
                    <a:pt x="128187" y="51275"/>
                  </a:cubicBezTo>
                  <a:cubicBezTo>
                    <a:pt x="82609" y="65518"/>
                    <a:pt x="41304" y="75488"/>
                    <a:pt x="0" y="8545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A9EEFD4-7953-46B3-A9BD-C85794708C01}"/>
                </a:ext>
              </a:extLst>
            </p:cNvPr>
            <p:cNvSpPr/>
            <p:nvPr/>
          </p:nvSpPr>
          <p:spPr>
            <a:xfrm>
              <a:off x="4061822" y="1527127"/>
              <a:ext cx="256374" cy="410199"/>
            </a:xfrm>
            <a:custGeom>
              <a:avLst/>
              <a:gdLst>
                <a:gd name="connsiteX0" fmla="*/ 0 w 256374"/>
                <a:gd name="connsiteY0" fmla="*/ 410199 h 410199"/>
                <a:gd name="connsiteX1" fmla="*/ 111095 w 256374"/>
                <a:gd name="connsiteY1" fmla="*/ 333286 h 410199"/>
                <a:gd name="connsiteX2" fmla="*/ 111095 w 256374"/>
                <a:gd name="connsiteY2" fmla="*/ 290557 h 410199"/>
                <a:gd name="connsiteX3" fmla="*/ 239282 w 256374"/>
                <a:gd name="connsiteY3" fmla="*/ 162370 h 410199"/>
                <a:gd name="connsiteX4" fmla="*/ 239282 w 256374"/>
                <a:gd name="connsiteY4" fmla="*/ 119642 h 410199"/>
                <a:gd name="connsiteX5" fmla="*/ 256374 w 256374"/>
                <a:gd name="connsiteY5" fmla="*/ 0 h 41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374" h="410199">
                  <a:moveTo>
                    <a:pt x="0" y="410199"/>
                  </a:moveTo>
                  <a:cubicBezTo>
                    <a:pt x="37032" y="384561"/>
                    <a:pt x="92579" y="353226"/>
                    <a:pt x="111095" y="333286"/>
                  </a:cubicBezTo>
                  <a:cubicBezTo>
                    <a:pt x="129611" y="313346"/>
                    <a:pt x="89731" y="319043"/>
                    <a:pt x="111095" y="290557"/>
                  </a:cubicBezTo>
                  <a:cubicBezTo>
                    <a:pt x="132460" y="262071"/>
                    <a:pt x="217917" y="190856"/>
                    <a:pt x="239282" y="162370"/>
                  </a:cubicBezTo>
                  <a:cubicBezTo>
                    <a:pt x="260647" y="133884"/>
                    <a:pt x="236433" y="146704"/>
                    <a:pt x="239282" y="119642"/>
                  </a:cubicBezTo>
                  <a:cubicBezTo>
                    <a:pt x="242131" y="92580"/>
                    <a:pt x="249252" y="46290"/>
                    <a:pt x="25637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2626294-677F-40E1-997B-0F2393E5B121}"/>
                </a:ext>
              </a:extLst>
            </p:cNvPr>
            <p:cNvSpPr/>
            <p:nvPr/>
          </p:nvSpPr>
          <p:spPr>
            <a:xfrm>
              <a:off x="4460905" y="1392964"/>
              <a:ext cx="598205" cy="538386"/>
            </a:xfrm>
            <a:custGeom>
              <a:avLst/>
              <a:gdLst>
                <a:gd name="connsiteX0" fmla="*/ 598205 w 598205"/>
                <a:gd name="connsiteY0" fmla="*/ 538386 h 538386"/>
                <a:gd name="connsiteX1" fmla="*/ 0 w 598205"/>
                <a:gd name="connsiteY1" fmla="*/ 0 h 53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8205" h="538386">
                  <a:moveTo>
                    <a:pt x="598205" y="538386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902340-92BA-40ED-84F8-11FAFB1D4796}"/>
                </a:ext>
              </a:extLst>
            </p:cNvPr>
            <p:cNvSpPr/>
            <p:nvPr/>
          </p:nvSpPr>
          <p:spPr>
            <a:xfrm>
              <a:off x="4794191" y="1008404"/>
              <a:ext cx="640934" cy="521293"/>
            </a:xfrm>
            <a:custGeom>
              <a:avLst/>
              <a:gdLst>
                <a:gd name="connsiteX0" fmla="*/ 640934 w 640934"/>
                <a:gd name="connsiteY0" fmla="*/ 521293 h 521293"/>
                <a:gd name="connsiteX1" fmla="*/ 239282 w 640934"/>
                <a:gd name="connsiteY1" fmla="*/ 94003 h 521293"/>
                <a:gd name="connsiteX2" fmla="*/ 153824 w 640934"/>
                <a:gd name="connsiteY2" fmla="*/ 51275 h 521293"/>
                <a:gd name="connsiteX3" fmla="*/ 0 w 640934"/>
                <a:gd name="connsiteY3" fmla="*/ 0 h 52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0934" h="521293">
                  <a:moveTo>
                    <a:pt x="640934" y="521293"/>
                  </a:moveTo>
                  <a:cubicBezTo>
                    <a:pt x="480700" y="346816"/>
                    <a:pt x="320467" y="172339"/>
                    <a:pt x="239282" y="94003"/>
                  </a:cubicBezTo>
                  <a:cubicBezTo>
                    <a:pt x="158097" y="15667"/>
                    <a:pt x="193704" y="66942"/>
                    <a:pt x="153824" y="51275"/>
                  </a:cubicBezTo>
                  <a:cubicBezTo>
                    <a:pt x="113944" y="35608"/>
                    <a:pt x="56972" y="17804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667F5F-83EA-4CD3-AB41-14BC62D120C6}"/>
                </a:ext>
              </a:extLst>
            </p:cNvPr>
            <p:cNvSpPr/>
            <p:nvPr/>
          </p:nvSpPr>
          <p:spPr>
            <a:xfrm>
              <a:off x="4945445" y="843464"/>
              <a:ext cx="162203" cy="319113"/>
            </a:xfrm>
            <a:custGeom>
              <a:avLst/>
              <a:gdLst>
                <a:gd name="connsiteX0" fmla="*/ 0 w 162203"/>
                <a:gd name="connsiteY0" fmla="*/ 0 h 319113"/>
                <a:gd name="connsiteX1" fmla="*/ 153824 w 162203"/>
                <a:gd name="connsiteY1" fmla="*/ 282011 h 319113"/>
                <a:gd name="connsiteX2" fmla="*/ 128187 w 162203"/>
                <a:gd name="connsiteY2" fmla="*/ 307648 h 31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203" h="319113">
                  <a:moveTo>
                    <a:pt x="0" y="0"/>
                  </a:moveTo>
                  <a:cubicBezTo>
                    <a:pt x="51275" y="94004"/>
                    <a:pt x="132460" y="230736"/>
                    <a:pt x="153824" y="282011"/>
                  </a:cubicBezTo>
                  <a:cubicBezTo>
                    <a:pt x="175188" y="333286"/>
                    <a:pt x="151687" y="320467"/>
                    <a:pt x="128187" y="30764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A3469B9-320C-4B93-859E-5B19E090D685}"/>
                </a:ext>
              </a:extLst>
            </p:cNvPr>
            <p:cNvSpPr/>
            <p:nvPr/>
          </p:nvSpPr>
          <p:spPr>
            <a:xfrm>
              <a:off x="5278731" y="600071"/>
              <a:ext cx="615297" cy="431400"/>
            </a:xfrm>
            <a:custGeom>
              <a:avLst/>
              <a:gdLst>
                <a:gd name="connsiteX0" fmla="*/ 615297 w 615297"/>
                <a:gd name="connsiteY0" fmla="*/ 431400 h 431400"/>
                <a:gd name="connsiteX1" fmla="*/ 461473 w 615297"/>
                <a:gd name="connsiteY1" fmla="*/ 303213 h 431400"/>
                <a:gd name="connsiteX2" fmla="*/ 188008 w 615297"/>
                <a:gd name="connsiteY2" fmla="*/ 46840 h 431400"/>
                <a:gd name="connsiteX3" fmla="*/ 76912 w 615297"/>
                <a:gd name="connsiteY3" fmla="*/ 4111 h 431400"/>
                <a:gd name="connsiteX4" fmla="*/ 0 w 615297"/>
                <a:gd name="connsiteY4" fmla="*/ 4111 h 43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297" h="431400">
                  <a:moveTo>
                    <a:pt x="615297" y="431400"/>
                  </a:moveTo>
                  <a:cubicBezTo>
                    <a:pt x="573992" y="399353"/>
                    <a:pt x="532688" y="367306"/>
                    <a:pt x="461473" y="303213"/>
                  </a:cubicBezTo>
                  <a:cubicBezTo>
                    <a:pt x="390258" y="239120"/>
                    <a:pt x="252101" y="96690"/>
                    <a:pt x="188008" y="46840"/>
                  </a:cubicBezTo>
                  <a:cubicBezTo>
                    <a:pt x="123915" y="-3010"/>
                    <a:pt x="108247" y="11232"/>
                    <a:pt x="76912" y="4111"/>
                  </a:cubicBezTo>
                  <a:cubicBezTo>
                    <a:pt x="45577" y="-3010"/>
                    <a:pt x="22788" y="550"/>
                    <a:pt x="0" y="411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9E4A806-5973-4DAA-A9BD-80E2F40C4605}"/>
                </a:ext>
              </a:extLst>
            </p:cNvPr>
            <p:cNvSpPr/>
            <p:nvPr/>
          </p:nvSpPr>
          <p:spPr>
            <a:xfrm>
              <a:off x="5443671" y="409128"/>
              <a:ext cx="666572" cy="395013"/>
            </a:xfrm>
            <a:custGeom>
              <a:avLst/>
              <a:gdLst>
                <a:gd name="connsiteX0" fmla="*/ 666572 w 666572"/>
                <a:gd name="connsiteY0" fmla="*/ 395013 h 395013"/>
                <a:gd name="connsiteX1" fmla="*/ 598206 w 666572"/>
                <a:gd name="connsiteY1" fmla="*/ 326647 h 395013"/>
                <a:gd name="connsiteX2" fmla="*/ 572568 w 666572"/>
                <a:gd name="connsiteY2" fmla="*/ 326647 h 395013"/>
                <a:gd name="connsiteX3" fmla="*/ 401652 w 666572"/>
                <a:gd name="connsiteY3" fmla="*/ 147185 h 395013"/>
                <a:gd name="connsiteX4" fmla="*/ 376015 w 666572"/>
                <a:gd name="connsiteY4" fmla="*/ 147185 h 395013"/>
                <a:gd name="connsiteX5" fmla="*/ 222191 w 666572"/>
                <a:gd name="connsiteY5" fmla="*/ 10452 h 395013"/>
                <a:gd name="connsiteX6" fmla="*/ 170916 w 666572"/>
                <a:gd name="connsiteY6" fmla="*/ 10452 h 395013"/>
                <a:gd name="connsiteX7" fmla="*/ 0 w 666572"/>
                <a:gd name="connsiteY7" fmla="*/ 18998 h 39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572" h="395013">
                  <a:moveTo>
                    <a:pt x="666572" y="395013"/>
                  </a:moveTo>
                  <a:lnTo>
                    <a:pt x="598206" y="326647"/>
                  </a:lnTo>
                  <a:cubicBezTo>
                    <a:pt x="582539" y="315253"/>
                    <a:pt x="605327" y="356557"/>
                    <a:pt x="572568" y="326647"/>
                  </a:cubicBezTo>
                  <a:cubicBezTo>
                    <a:pt x="539809" y="296737"/>
                    <a:pt x="401652" y="147185"/>
                    <a:pt x="401652" y="147185"/>
                  </a:cubicBezTo>
                  <a:cubicBezTo>
                    <a:pt x="368893" y="117275"/>
                    <a:pt x="405925" y="169974"/>
                    <a:pt x="376015" y="147185"/>
                  </a:cubicBezTo>
                  <a:cubicBezTo>
                    <a:pt x="346105" y="124396"/>
                    <a:pt x="256374" y="33241"/>
                    <a:pt x="222191" y="10452"/>
                  </a:cubicBezTo>
                  <a:cubicBezTo>
                    <a:pt x="188008" y="-12337"/>
                    <a:pt x="207948" y="9028"/>
                    <a:pt x="170916" y="10452"/>
                  </a:cubicBezTo>
                  <a:cubicBezTo>
                    <a:pt x="133884" y="11876"/>
                    <a:pt x="66942" y="15437"/>
                    <a:pt x="0" y="1899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B201B4-5E32-403D-9CF4-E7ED609B38F3}"/>
                </a:ext>
              </a:extLst>
            </p:cNvPr>
            <p:cNvSpPr/>
            <p:nvPr/>
          </p:nvSpPr>
          <p:spPr>
            <a:xfrm>
              <a:off x="4520725" y="2324456"/>
              <a:ext cx="282011" cy="324740"/>
            </a:xfrm>
            <a:custGeom>
              <a:avLst/>
              <a:gdLst>
                <a:gd name="connsiteX0" fmla="*/ 0 w 282011"/>
                <a:gd name="connsiteY0" fmla="*/ 0 h 324740"/>
                <a:gd name="connsiteX1" fmla="*/ 162370 w 282011"/>
                <a:gd name="connsiteY1" fmla="*/ 136733 h 324740"/>
                <a:gd name="connsiteX2" fmla="*/ 136733 w 282011"/>
                <a:gd name="connsiteY2" fmla="*/ 188008 h 324740"/>
                <a:gd name="connsiteX3" fmla="*/ 282011 w 282011"/>
                <a:gd name="connsiteY3" fmla="*/ 324740 h 32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011" h="324740">
                  <a:moveTo>
                    <a:pt x="0" y="0"/>
                  </a:moveTo>
                  <a:cubicBezTo>
                    <a:pt x="69790" y="52699"/>
                    <a:pt x="139581" y="105398"/>
                    <a:pt x="162370" y="136733"/>
                  </a:cubicBezTo>
                  <a:cubicBezTo>
                    <a:pt x="185159" y="168068"/>
                    <a:pt x="116793" y="156674"/>
                    <a:pt x="136733" y="188008"/>
                  </a:cubicBezTo>
                  <a:cubicBezTo>
                    <a:pt x="156673" y="219343"/>
                    <a:pt x="219342" y="272041"/>
                    <a:pt x="282011" y="32474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15BE66-E956-45D6-9F79-000FCCDFF756}"/>
                </a:ext>
              </a:extLst>
            </p:cNvPr>
            <p:cNvSpPr/>
            <p:nvPr/>
          </p:nvSpPr>
          <p:spPr>
            <a:xfrm>
              <a:off x="4213565" y="1162228"/>
              <a:ext cx="2007773" cy="3882541"/>
            </a:xfrm>
            <a:custGeom>
              <a:avLst/>
              <a:gdLst>
                <a:gd name="connsiteX0" fmla="*/ 2007773 w 2007773"/>
                <a:gd name="connsiteY0" fmla="*/ 0 h 3882541"/>
                <a:gd name="connsiteX1" fmla="*/ 366981 w 2007773"/>
                <a:gd name="connsiteY1" fmla="*/ 1709159 h 3882541"/>
                <a:gd name="connsiteX2" fmla="*/ 42241 w 2007773"/>
                <a:gd name="connsiteY2" fmla="*/ 2093720 h 3882541"/>
                <a:gd name="connsiteX3" fmla="*/ 33695 w 2007773"/>
                <a:gd name="connsiteY3" fmla="*/ 2392822 h 3882541"/>
                <a:gd name="connsiteX4" fmla="*/ 315706 w 2007773"/>
                <a:gd name="connsiteY4" fmla="*/ 2777383 h 3882541"/>
                <a:gd name="connsiteX5" fmla="*/ 1213014 w 2007773"/>
                <a:gd name="connsiteY5" fmla="*/ 3802879 h 3882541"/>
                <a:gd name="connsiteX6" fmla="*/ 1751399 w 2007773"/>
                <a:gd name="connsiteY6" fmla="*/ 3768695 h 38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7773" h="3882541">
                  <a:moveTo>
                    <a:pt x="2007773" y="0"/>
                  </a:moveTo>
                  <a:lnTo>
                    <a:pt x="366981" y="1709159"/>
                  </a:lnTo>
                  <a:cubicBezTo>
                    <a:pt x="39392" y="2058112"/>
                    <a:pt x="97789" y="1979776"/>
                    <a:pt x="42241" y="2093720"/>
                  </a:cubicBezTo>
                  <a:cubicBezTo>
                    <a:pt x="-13307" y="2207664"/>
                    <a:pt x="-11882" y="2278878"/>
                    <a:pt x="33695" y="2392822"/>
                  </a:cubicBezTo>
                  <a:cubicBezTo>
                    <a:pt x="79272" y="2506766"/>
                    <a:pt x="119153" y="2542374"/>
                    <a:pt x="315706" y="2777383"/>
                  </a:cubicBezTo>
                  <a:cubicBezTo>
                    <a:pt x="512259" y="3012393"/>
                    <a:pt x="973732" y="3637660"/>
                    <a:pt x="1213014" y="3802879"/>
                  </a:cubicBezTo>
                  <a:cubicBezTo>
                    <a:pt x="1452296" y="3968098"/>
                    <a:pt x="1670214" y="3835637"/>
                    <a:pt x="1751399" y="376869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5A21F67-0DBC-4635-88BF-C5E635473E1E}"/>
                </a:ext>
              </a:extLst>
            </p:cNvPr>
            <p:cNvSpPr/>
            <p:nvPr/>
          </p:nvSpPr>
          <p:spPr>
            <a:xfrm>
              <a:off x="5950443" y="2732921"/>
              <a:ext cx="3204673" cy="2204815"/>
            </a:xfrm>
            <a:custGeom>
              <a:avLst/>
              <a:gdLst>
                <a:gd name="connsiteX0" fmla="*/ 0 w 3204673"/>
                <a:gd name="connsiteY0" fmla="*/ 2204815 h 2204815"/>
                <a:gd name="connsiteX1" fmla="*/ 709301 w 3204673"/>
                <a:gd name="connsiteY1" fmla="*/ 1623701 h 2204815"/>
                <a:gd name="connsiteX2" fmla="*/ 1880074 w 3204673"/>
                <a:gd name="connsiteY2" fmla="*/ 632389 h 2204815"/>
                <a:gd name="connsiteX3" fmla="*/ 2717562 w 3204673"/>
                <a:gd name="connsiteY3" fmla="*/ 188007 h 2204815"/>
                <a:gd name="connsiteX4" fmla="*/ 3204673 w 3204673"/>
                <a:gd name="connsiteY4" fmla="*/ 0 h 2204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4673" h="2204815">
                  <a:moveTo>
                    <a:pt x="0" y="2204815"/>
                  </a:moveTo>
                  <a:cubicBezTo>
                    <a:pt x="199402" y="2039596"/>
                    <a:pt x="395955" y="1885772"/>
                    <a:pt x="709301" y="1623701"/>
                  </a:cubicBezTo>
                  <a:cubicBezTo>
                    <a:pt x="1022647" y="1361630"/>
                    <a:pt x="1545364" y="871671"/>
                    <a:pt x="1880074" y="632389"/>
                  </a:cubicBezTo>
                  <a:cubicBezTo>
                    <a:pt x="2214784" y="393107"/>
                    <a:pt x="2496796" y="293405"/>
                    <a:pt x="2717562" y="188007"/>
                  </a:cubicBezTo>
                  <a:cubicBezTo>
                    <a:pt x="2938328" y="82609"/>
                    <a:pt x="3071500" y="41304"/>
                    <a:pt x="320467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72A4D4-21B6-4C73-8241-020F890F3BCD}"/>
                </a:ext>
              </a:extLst>
            </p:cNvPr>
            <p:cNvSpPr/>
            <p:nvPr/>
          </p:nvSpPr>
          <p:spPr>
            <a:xfrm>
              <a:off x="4936063" y="2512464"/>
              <a:ext cx="452927" cy="343065"/>
            </a:xfrm>
            <a:custGeom>
              <a:avLst/>
              <a:gdLst>
                <a:gd name="connsiteX0" fmla="*/ 0 w 452927"/>
                <a:gd name="connsiteY0" fmla="*/ 0 h 343065"/>
                <a:gd name="connsiteX1" fmla="*/ 145278 w 452927"/>
                <a:gd name="connsiteY1" fmla="*/ 119641 h 343065"/>
                <a:gd name="connsiteX2" fmla="*/ 145278 w 452927"/>
                <a:gd name="connsiteY2" fmla="*/ 230736 h 343065"/>
                <a:gd name="connsiteX3" fmla="*/ 230736 w 452927"/>
                <a:gd name="connsiteY3" fmla="*/ 256373 h 343065"/>
                <a:gd name="connsiteX4" fmla="*/ 282011 w 452927"/>
                <a:gd name="connsiteY4" fmla="*/ 341831 h 343065"/>
                <a:gd name="connsiteX5" fmla="*/ 316194 w 452927"/>
                <a:gd name="connsiteY5" fmla="*/ 307648 h 343065"/>
                <a:gd name="connsiteX6" fmla="*/ 452927 w 452927"/>
                <a:gd name="connsiteY6" fmla="*/ 316194 h 34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2927" h="343065">
                  <a:moveTo>
                    <a:pt x="0" y="0"/>
                  </a:moveTo>
                  <a:cubicBezTo>
                    <a:pt x="60532" y="40592"/>
                    <a:pt x="121065" y="81185"/>
                    <a:pt x="145278" y="119641"/>
                  </a:cubicBezTo>
                  <a:cubicBezTo>
                    <a:pt x="169491" y="158097"/>
                    <a:pt x="131035" y="207947"/>
                    <a:pt x="145278" y="230736"/>
                  </a:cubicBezTo>
                  <a:cubicBezTo>
                    <a:pt x="159521" y="253525"/>
                    <a:pt x="207947" y="237857"/>
                    <a:pt x="230736" y="256373"/>
                  </a:cubicBezTo>
                  <a:cubicBezTo>
                    <a:pt x="253525" y="274889"/>
                    <a:pt x="282011" y="341831"/>
                    <a:pt x="282011" y="341831"/>
                  </a:cubicBezTo>
                  <a:cubicBezTo>
                    <a:pt x="296254" y="350377"/>
                    <a:pt x="287708" y="311921"/>
                    <a:pt x="316194" y="307648"/>
                  </a:cubicBezTo>
                  <a:cubicBezTo>
                    <a:pt x="344680" y="303375"/>
                    <a:pt x="398803" y="309784"/>
                    <a:pt x="452927" y="31619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87AAF7C-4321-4C14-975A-4BDFDCB9D80B}"/>
                </a:ext>
              </a:extLst>
            </p:cNvPr>
            <p:cNvSpPr/>
            <p:nvPr/>
          </p:nvSpPr>
          <p:spPr>
            <a:xfrm>
              <a:off x="5478997" y="1944227"/>
              <a:ext cx="295702" cy="391236"/>
            </a:xfrm>
            <a:custGeom>
              <a:avLst/>
              <a:gdLst>
                <a:gd name="connsiteX0" fmla="*/ 0 w 295702"/>
                <a:gd name="connsiteY0" fmla="*/ 0 h 391236"/>
                <a:gd name="connsiteX1" fmla="*/ 95535 w 295702"/>
                <a:gd name="connsiteY1" fmla="*/ 86436 h 391236"/>
                <a:gd name="connsiteX2" fmla="*/ 163773 w 295702"/>
                <a:gd name="connsiteY2" fmla="*/ 200167 h 391236"/>
                <a:gd name="connsiteX3" fmla="*/ 213815 w 295702"/>
                <a:gd name="connsiteY3" fmla="*/ 318448 h 391236"/>
                <a:gd name="connsiteX4" fmla="*/ 295702 w 295702"/>
                <a:gd name="connsiteY4" fmla="*/ 391236 h 3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02" h="391236">
                  <a:moveTo>
                    <a:pt x="0" y="0"/>
                  </a:moveTo>
                  <a:cubicBezTo>
                    <a:pt x="34120" y="26537"/>
                    <a:pt x="68240" y="53075"/>
                    <a:pt x="95535" y="86436"/>
                  </a:cubicBezTo>
                  <a:cubicBezTo>
                    <a:pt x="122831" y="119797"/>
                    <a:pt x="144060" y="161498"/>
                    <a:pt x="163773" y="200167"/>
                  </a:cubicBezTo>
                  <a:cubicBezTo>
                    <a:pt x="183486" y="238836"/>
                    <a:pt x="191827" y="286603"/>
                    <a:pt x="213815" y="318448"/>
                  </a:cubicBezTo>
                  <a:cubicBezTo>
                    <a:pt x="235803" y="350293"/>
                    <a:pt x="254759" y="382138"/>
                    <a:pt x="295702" y="39123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0D6163E-75D2-409E-B509-16B1B932ACF6}"/>
                </a:ext>
              </a:extLst>
            </p:cNvPr>
            <p:cNvSpPr/>
            <p:nvPr/>
          </p:nvSpPr>
          <p:spPr>
            <a:xfrm>
              <a:off x="5609499" y="2248312"/>
              <a:ext cx="345743" cy="337360"/>
            </a:xfrm>
            <a:custGeom>
              <a:avLst/>
              <a:gdLst>
                <a:gd name="connsiteX0" fmla="*/ 0 w 345743"/>
                <a:gd name="connsiteY0" fmla="*/ 337360 h 337360"/>
                <a:gd name="connsiteX1" fmla="*/ 100083 w 345743"/>
                <a:gd name="connsiteY1" fmla="*/ 155390 h 337360"/>
                <a:gd name="connsiteX2" fmla="*/ 268406 w 345743"/>
                <a:gd name="connsiteY2" fmla="*/ 23461 h 337360"/>
                <a:gd name="connsiteX3" fmla="*/ 345743 w 345743"/>
                <a:gd name="connsiteY3" fmla="*/ 715 h 33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743" h="337360">
                  <a:moveTo>
                    <a:pt x="0" y="337360"/>
                  </a:moveTo>
                  <a:cubicBezTo>
                    <a:pt x="27674" y="272533"/>
                    <a:pt x="55349" y="207706"/>
                    <a:pt x="100083" y="155390"/>
                  </a:cubicBezTo>
                  <a:cubicBezTo>
                    <a:pt x="144817" y="103074"/>
                    <a:pt x="227463" y="49240"/>
                    <a:pt x="268406" y="23461"/>
                  </a:cubicBezTo>
                  <a:cubicBezTo>
                    <a:pt x="309349" y="-2318"/>
                    <a:pt x="327546" y="-802"/>
                    <a:pt x="345743" y="71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E54603-BBE3-45EB-88A0-A043E92236E6}"/>
                </a:ext>
              </a:extLst>
            </p:cNvPr>
            <p:cNvSpPr/>
            <p:nvPr/>
          </p:nvSpPr>
          <p:spPr>
            <a:xfrm>
              <a:off x="5988514" y="1407415"/>
              <a:ext cx="363940" cy="382137"/>
            </a:xfrm>
            <a:custGeom>
              <a:avLst/>
              <a:gdLst>
                <a:gd name="connsiteX0" fmla="*/ 0 w 363940"/>
                <a:gd name="connsiteY0" fmla="*/ 0 h 382137"/>
                <a:gd name="connsiteX1" fmla="*/ 145576 w 363940"/>
                <a:gd name="connsiteY1" fmla="*/ 136478 h 382137"/>
                <a:gd name="connsiteX2" fmla="*/ 145576 w 363940"/>
                <a:gd name="connsiteY2" fmla="*/ 218364 h 382137"/>
                <a:gd name="connsiteX3" fmla="*/ 272955 w 363940"/>
                <a:gd name="connsiteY3" fmla="*/ 363940 h 382137"/>
                <a:gd name="connsiteX4" fmla="*/ 318447 w 363940"/>
                <a:gd name="connsiteY4" fmla="*/ 336645 h 382137"/>
                <a:gd name="connsiteX5" fmla="*/ 363940 w 363940"/>
                <a:gd name="connsiteY5" fmla="*/ 382137 h 38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940" h="382137">
                  <a:moveTo>
                    <a:pt x="0" y="0"/>
                  </a:moveTo>
                  <a:cubicBezTo>
                    <a:pt x="60656" y="50042"/>
                    <a:pt x="121313" y="100084"/>
                    <a:pt x="145576" y="136478"/>
                  </a:cubicBezTo>
                  <a:cubicBezTo>
                    <a:pt x="169839" y="172872"/>
                    <a:pt x="124346" y="180454"/>
                    <a:pt x="145576" y="218364"/>
                  </a:cubicBezTo>
                  <a:cubicBezTo>
                    <a:pt x="166806" y="256274"/>
                    <a:pt x="244143" y="344227"/>
                    <a:pt x="272955" y="363940"/>
                  </a:cubicBezTo>
                  <a:cubicBezTo>
                    <a:pt x="301767" y="383653"/>
                    <a:pt x="303283" y="333612"/>
                    <a:pt x="318447" y="336645"/>
                  </a:cubicBezTo>
                  <a:cubicBezTo>
                    <a:pt x="333611" y="339678"/>
                    <a:pt x="348775" y="360907"/>
                    <a:pt x="363940" y="38213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120282C-B5F5-415B-A40C-3560CC3B82CB}"/>
                </a:ext>
              </a:extLst>
            </p:cNvPr>
            <p:cNvSpPr/>
            <p:nvPr/>
          </p:nvSpPr>
          <p:spPr>
            <a:xfrm>
              <a:off x="6126418" y="1772782"/>
              <a:ext cx="145576" cy="268406"/>
            </a:xfrm>
            <a:custGeom>
              <a:avLst/>
              <a:gdLst>
                <a:gd name="connsiteX0" fmla="*/ 145576 w 145576"/>
                <a:gd name="connsiteY0" fmla="*/ 0 h 268406"/>
                <a:gd name="connsiteX1" fmla="*/ 95534 w 145576"/>
                <a:gd name="connsiteY1" fmla="*/ 59141 h 268406"/>
                <a:gd name="connsiteX2" fmla="*/ 90985 w 145576"/>
                <a:gd name="connsiteY2" fmla="*/ 100084 h 268406"/>
                <a:gd name="connsiteX3" fmla="*/ 45493 w 145576"/>
                <a:gd name="connsiteY3" fmla="*/ 100084 h 268406"/>
                <a:gd name="connsiteX4" fmla="*/ 0 w 145576"/>
                <a:gd name="connsiteY4" fmla="*/ 268406 h 26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576" h="268406">
                  <a:moveTo>
                    <a:pt x="145576" y="0"/>
                  </a:moveTo>
                  <a:cubicBezTo>
                    <a:pt x="125104" y="21230"/>
                    <a:pt x="104632" y="42460"/>
                    <a:pt x="95534" y="59141"/>
                  </a:cubicBezTo>
                  <a:cubicBezTo>
                    <a:pt x="86435" y="75822"/>
                    <a:pt x="99325" y="93260"/>
                    <a:pt x="90985" y="100084"/>
                  </a:cubicBezTo>
                  <a:cubicBezTo>
                    <a:pt x="82645" y="106908"/>
                    <a:pt x="60657" y="72030"/>
                    <a:pt x="45493" y="100084"/>
                  </a:cubicBezTo>
                  <a:cubicBezTo>
                    <a:pt x="30329" y="128138"/>
                    <a:pt x="15164" y="198272"/>
                    <a:pt x="0" y="2684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127B584-53A2-40C3-AC76-11E53255FE26}"/>
                </a:ext>
              </a:extLst>
            </p:cNvPr>
            <p:cNvSpPr/>
            <p:nvPr/>
          </p:nvSpPr>
          <p:spPr>
            <a:xfrm>
              <a:off x="4317242" y="3336324"/>
              <a:ext cx="491319" cy="325825"/>
            </a:xfrm>
            <a:custGeom>
              <a:avLst/>
              <a:gdLst>
                <a:gd name="connsiteX0" fmla="*/ 0 w 491319"/>
                <a:gd name="connsiteY0" fmla="*/ 325825 h 325825"/>
                <a:gd name="connsiteX1" fmla="*/ 118280 w 491319"/>
                <a:gd name="connsiteY1" fmla="*/ 248488 h 325825"/>
                <a:gd name="connsiteX2" fmla="*/ 181970 w 491319"/>
                <a:gd name="connsiteY2" fmla="*/ 212094 h 325825"/>
                <a:gd name="connsiteX3" fmla="*/ 213815 w 491319"/>
                <a:gd name="connsiteY3" fmla="*/ 143855 h 325825"/>
                <a:gd name="connsiteX4" fmla="*/ 354842 w 491319"/>
                <a:gd name="connsiteY4" fmla="*/ 2828 h 325825"/>
                <a:gd name="connsiteX5" fmla="*/ 491319 w 491319"/>
                <a:gd name="connsiteY5" fmla="*/ 52870 h 32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1319" h="325825">
                  <a:moveTo>
                    <a:pt x="0" y="325825"/>
                  </a:moveTo>
                  <a:lnTo>
                    <a:pt x="118280" y="248488"/>
                  </a:lnTo>
                  <a:cubicBezTo>
                    <a:pt x="148608" y="229533"/>
                    <a:pt x="166048" y="229533"/>
                    <a:pt x="181970" y="212094"/>
                  </a:cubicBezTo>
                  <a:cubicBezTo>
                    <a:pt x="197893" y="194655"/>
                    <a:pt x="185003" y="178733"/>
                    <a:pt x="213815" y="143855"/>
                  </a:cubicBezTo>
                  <a:cubicBezTo>
                    <a:pt x="242627" y="108977"/>
                    <a:pt x="308591" y="17992"/>
                    <a:pt x="354842" y="2828"/>
                  </a:cubicBezTo>
                  <a:cubicBezTo>
                    <a:pt x="401093" y="-12336"/>
                    <a:pt x="480704" y="37706"/>
                    <a:pt x="491319" y="5287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3A797DF-8130-42FA-AB5F-8AA0D7F04A04}"/>
                </a:ext>
              </a:extLst>
            </p:cNvPr>
            <p:cNvSpPr/>
            <p:nvPr/>
          </p:nvSpPr>
          <p:spPr>
            <a:xfrm>
              <a:off x="4440341" y="3552698"/>
              <a:ext cx="582304" cy="272955"/>
            </a:xfrm>
            <a:custGeom>
              <a:avLst/>
              <a:gdLst>
                <a:gd name="connsiteX0" fmla="*/ 0 w 582304"/>
                <a:gd name="connsiteY0" fmla="*/ 272955 h 272955"/>
                <a:gd name="connsiteX1" fmla="*/ 104632 w 582304"/>
                <a:gd name="connsiteY1" fmla="*/ 181970 h 272955"/>
                <a:gd name="connsiteX2" fmla="*/ 309349 w 582304"/>
                <a:gd name="connsiteY2" fmla="*/ 118281 h 272955"/>
                <a:gd name="connsiteX3" fmla="*/ 368489 w 582304"/>
                <a:gd name="connsiteY3" fmla="*/ 50042 h 272955"/>
                <a:gd name="connsiteX4" fmla="*/ 582304 w 582304"/>
                <a:gd name="connsiteY4" fmla="*/ 0 h 27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304" h="272955">
                  <a:moveTo>
                    <a:pt x="0" y="272955"/>
                  </a:moveTo>
                  <a:cubicBezTo>
                    <a:pt x="26537" y="240352"/>
                    <a:pt x="53074" y="207749"/>
                    <a:pt x="104632" y="181970"/>
                  </a:cubicBezTo>
                  <a:cubicBezTo>
                    <a:pt x="156190" y="156191"/>
                    <a:pt x="265373" y="140269"/>
                    <a:pt x="309349" y="118281"/>
                  </a:cubicBezTo>
                  <a:cubicBezTo>
                    <a:pt x="353325" y="96293"/>
                    <a:pt x="322997" y="69755"/>
                    <a:pt x="368489" y="50042"/>
                  </a:cubicBezTo>
                  <a:cubicBezTo>
                    <a:pt x="413981" y="30329"/>
                    <a:pt x="498142" y="15164"/>
                    <a:pt x="58230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E4AC1AB-7CD3-4C22-B48D-0E6F63CCDD75}"/>
                </a:ext>
              </a:extLst>
            </p:cNvPr>
            <p:cNvSpPr/>
            <p:nvPr/>
          </p:nvSpPr>
          <p:spPr>
            <a:xfrm>
              <a:off x="3571164" y="3737028"/>
              <a:ext cx="746078" cy="469605"/>
            </a:xfrm>
            <a:custGeom>
              <a:avLst/>
              <a:gdLst>
                <a:gd name="connsiteX0" fmla="*/ 746078 w 746078"/>
                <a:gd name="connsiteY0" fmla="*/ 469605 h 469605"/>
                <a:gd name="connsiteX1" fmla="*/ 454926 w 746078"/>
                <a:gd name="connsiteY1" fmla="*/ 105665 h 469605"/>
                <a:gd name="connsiteX2" fmla="*/ 168323 w 746078"/>
                <a:gd name="connsiteY2" fmla="*/ 1032 h 469605"/>
                <a:gd name="connsiteX3" fmla="*/ 0 w 746078"/>
                <a:gd name="connsiteY3" fmla="*/ 151157 h 469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6078" h="469605">
                  <a:moveTo>
                    <a:pt x="746078" y="469605"/>
                  </a:moveTo>
                  <a:cubicBezTo>
                    <a:pt x="648648" y="326682"/>
                    <a:pt x="551218" y="183760"/>
                    <a:pt x="454926" y="105665"/>
                  </a:cubicBezTo>
                  <a:cubicBezTo>
                    <a:pt x="358634" y="27570"/>
                    <a:pt x="244144" y="-6550"/>
                    <a:pt x="168323" y="1032"/>
                  </a:cubicBezTo>
                  <a:cubicBezTo>
                    <a:pt x="92502" y="8614"/>
                    <a:pt x="46251" y="79885"/>
                    <a:pt x="0" y="1511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202467B-019B-4422-9B15-3D3C2E2AFE4F}"/>
                </a:ext>
              </a:extLst>
            </p:cNvPr>
            <p:cNvSpPr/>
            <p:nvPr/>
          </p:nvSpPr>
          <p:spPr>
            <a:xfrm>
              <a:off x="4362734" y="4007893"/>
              <a:ext cx="218365" cy="209265"/>
            </a:xfrm>
            <a:custGeom>
              <a:avLst/>
              <a:gdLst>
                <a:gd name="connsiteX0" fmla="*/ 218365 w 218365"/>
                <a:gd name="connsiteY0" fmla="*/ 0 h 209265"/>
                <a:gd name="connsiteX1" fmla="*/ 50042 w 218365"/>
                <a:gd name="connsiteY1" fmla="*/ 90985 h 209265"/>
                <a:gd name="connsiteX2" fmla="*/ 0 w 218365"/>
                <a:gd name="connsiteY2" fmla="*/ 209265 h 209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365" h="209265">
                  <a:moveTo>
                    <a:pt x="218365" y="0"/>
                  </a:moveTo>
                  <a:cubicBezTo>
                    <a:pt x="152400" y="28054"/>
                    <a:pt x="86436" y="56108"/>
                    <a:pt x="50042" y="90985"/>
                  </a:cubicBezTo>
                  <a:cubicBezTo>
                    <a:pt x="13648" y="125862"/>
                    <a:pt x="5307" y="191826"/>
                    <a:pt x="0" y="20926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0E90E35-C627-4895-B82F-B07D94C7933B}"/>
                </a:ext>
              </a:extLst>
            </p:cNvPr>
            <p:cNvSpPr/>
            <p:nvPr/>
          </p:nvSpPr>
          <p:spPr>
            <a:xfrm>
              <a:off x="4813110" y="3939654"/>
              <a:ext cx="486771" cy="363940"/>
            </a:xfrm>
            <a:custGeom>
              <a:avLst/>
              <a:gdLst>
                <a:gd name="connsiteX0" fmla="*/ 0 w 486771"/>
                <a:gd name="connsiteY0" fmla="*/ 363940 h 363940"/>
                <a:gd name="connsiteX1" fmla="*/ 345744 w 486771"/>
                <a:gd name="connsiteY1" fmla="*/ 81886 h 363940"/>
                <a:gd name="connsiteX2" fmla="*/ 486771 w 486771"/>
                <a:gd name="connsiteY2" fmla="*/ 0 h 36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6771" h="363940">
                  <a:moveTo>
                    <a:pt x="0" y="363940"/>
                  </a:moveTo>
                  <a:cubicBezTo>
                    <a:pt x="132308" y="253241"/>
                    <a:pt x="264616" y="142543"/>
                    <a:pt x="345744" y="81886"/>
                  </a:cubicBezTo>
                  <a:cubicBezTo>
                    <a:pt x="426872" y="21229"/>
                    <a:pt x="456821" y="10614"/>
                    <a:pt x="486771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70E0D43-78E7-4B32-9D21-9FB50F7C02EF}"/>
                </a:ext>
              </a:extLst>
            </p:cNvPr>
            <p:cNvSpPr/>
            <p:nvPr/>
          </p:nvSpPr>
          <p:spPr>
            <a:xfrm>
              <a:off x="5086066" y="3698812"/>
              <a:ext cx="100083" cy="350293"/>
            </a:xfrm>
            <a:custGeom>
              <a:avLst/>
              <a:gdLst>
                <a:gd name="connsiteX0" fmla="*/ 45492 w 100083"/>
                <a:gd name="connsiteY0" fmla="*/ 350293 h 350293"/>
                <a:gd name="connsiteX1" fmla="*/ 0 w 100083"/>
                <a:gd name="connsiteY1" fmla="*/ 286603 h 350293"/>
                <a:gd name="connsiteX2" fmla="*/ 45492 w 100083"/>
                <a:gd name="connsiteY2" fmla="*/ 241111 h 350293"/>
                <a:gd name="connsiteX3" fmla="*/ 63689 w 100083"/>
                <a:gd name="connsiteY3" fmla="*/ 181970 h 350293"/>
                <a:gd name="connsiteX4" fmla="*/ 77337 w 100083"/>
                <a:gd name="connsiteY4" fmla="*/ 113732 h 350293"/>
                <a:gd name="connsiteX5" fmla="*/ 68238 w 100083"/>
                <a:gd name="connsiteY5" fmla="*/ 45493 h 350293"/>
                <a:gd name="connsiteX6" fmla="*/ 100083 w 100083"/>
                <a:gd name="connsiteY6" fmla="*/ 0 h 35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83" h="350293">
                  <a:moveTo>
                    <a:pt x="45492" y="350293"/>
                  </a:moveTo>
                  <a:cubicBezTo>
                    <a:pt x="22746" y="327546"/>
                    <a:pt x="0" y="304800"/>
                    <a:pt x="0" y="286603"/>
                  </a:cubicBezTo>
                  <a:cubicBezTo>
                    <a:pt x="0" y="268406"/>
                    <a:pt x="34877" y="258550"/>
                    <a:pt x="45492" y="241111"/>
                  </a:cubicBezTo>
                  <a:cubicBezTo>
                    <a:pt x="56107" y="223672"/>
                    <a:pt x="58382" y="203200"/>
                    <a:pt x="63689" y="181970"/>
                  </a:cubicBezTo>
                  <a:cubicBezTo>
                    <a:pt x="68997" y="160740"/>
                    <a:pt x="76579" y="136478"/>
                    <a:pt x="77337" y="113732"/>
                  </a:cubicBezTo>
                  <a:cubicBezTo>
                    <a:pt x="78095" y="90986"/>
                    <a:pt x="64447" y="64448"/>
                    <a:pt x="68238" y="45493"/>
                  </a:cubicBezTo>
                  <a:cubicBezTo>
                    <a:pt x="72029" y="26538"/>
                    <a:pt x="86056" y="13269"/>
                    <a:pt x="10008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7951499-221A-4280-8732-42060A7642CF}"/>
                </a:ext>
              </a:extLst>
            </p:cNvPr>
            <p:cNvSpPr/>
            <p:nvPr/>
          </p:nvSpPr>
          <p:spPr>
            <a:xfrm>
              <a:off x="5136107" y="4285397"/>
              <a:ext cx="450377" cy="404884"/>
            </a:xfrm>
            <a:custGeom>
              <a:avLst/>
              <a:gdLst>
                <a:gd name="connsiteX0" fmla="*/ 0 w 450377"/>
                <a:gd name="connsiteY0" fmla="*/ 404884 h 404884"/>
                <a:gd name="connsiteX1" fmla="*/ 450377 w 450377"/>
                <a:gd name="connsiteY1" fmla="*/ 0 h 40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77" h="404884">
                  <a:moveTo>
                    <a:pt x="0" y="404884"/>
                  </a:moveTo>
                  <a:cubicBezTo>
                    <a:pt x="196755" y="230495"/>
                    <a:pt x="393511" y="56107"/>
                    <a:pt x="45037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031181C-5B99-4C07-B68D-33B4665FA66D}"/>
                </a:ext>
              </a:extLst>
            </p:cNvPr>
            <p:cNvSpPr/>
            <p:nvPr/>
          </p:nvSpPr>
          <p:spPr>
            <a:xfrm>
              <a:off x="5337701" y="4365857"/>
              <a:ext cx="425788" cy="532263"/>
            </a:xfrm>
            <a:custGeom>
              <a:avLst/>
              <a:gdLst>
                <a:gd name="connsiteX0" fmla="*/ 0 w 425788"/>
                <a:gd name="connsiteY0" fmla="*/ 532263 h 532263"/>
                <a:gd name="connsiteX1" fmla="*/ 395785 w 425788"/>
                <a:gd name="connsiteY1" fmla="*/ 222913 h 532263"/>
                <a:gd name="connsiteX2" fmla="*/ 395785 w 425788"/>
                <a:gd name="connsiteY2" fmla="*/ 172871 h 532263"/>
                <a:gd name="connsiteX3" fmla="*/ 377588 w 425788"/>
                <a:gd name="connsiteY3" fmla="*/ 131928 h 532263"/>
                <a:gd name="connsiteX4" fmla="*/ 363941 w 425788"/>
                <a:gd name="connsiteY4" fmla="*/ 63689 h 532263"/>
                <a:gd name="connsiteX5" fmla="*/ 350293 w 425788"/>
                <a:gd name="connsiteY5" fmla="*/ 0 h 532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788" h="532263">
                  <a:moveTo>
                    <a:pt x="0" y="532263"/>
                  </a:moveTo>
                  <a:cubicBezTo>
                    <a:pt x="164910" y="407537"/>
                    <a:pt x="329821" y="282812"/>
                    <a:pt x="395785" y="222913"/>
                  </a:cubicBezTo>
                  <a:cubicBezTo>
                    <a:pt x="461749" y="163014"/>
                    <a:pt x="398818" y="188035"/>
                    <a:pt x="395785" y="172871"/>
                  </a:cubicBezTo>
                  <a:cubicBezTo>
                    <a:pt x="392752" y="157707"/>
                    <a:pt x="382895" y="150125"/>
                    <a:pt x="377588" y="131928"/>
                  </a:cubicBezTo>
                  <a:cubicBezTo>
                    <a:pt x="372281" y="113731"/>
                    <a:pt x="368490" y="85677"/>
                    <a:pt x="363941" y="63689"/>
                  </a:cubicBezTo>
                  <a:cubicBezTo>
                    <a:pt x="359392" y="41701"/>
                    <a:pt x="354842" y="20850"/>
                    <a:pt x="35029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F929374-ED93-4AAF-B296-D35F1E653EDC}"/>
                </a:ext>
              </a:extLst>
            </p:cNvPr>
            <p:cNvSpPr/>
            <p:nvPr/>
          </p:nvSpPr>
          <p:spPr>
            <a:xfrm>
              <a:off x="6359283" y="3734937"/>
              <a:ext cx="400908" cy="518615"/>
            </a:xfrm>
            <a:custGeom>
              <a:avLst/>
              <a:gdLst>
                <a:gd name="connsiteX0" fmla="*/ 400908 w 400908"/>
                <a:gd name="connsiteY0" fmla="*/ 518615 h 518615"/>
                <a:gd name="connsiteX1" fmla="*/ 241684 w 400908"/>
                <a:gd name="connsiteY1" fmla="*/ 363941 h 518615"/>
                <a:gd name="connsiteX2" fmla="*/ 182544 w 400908"/>
                <a:gd name="connsiteY2" fmla="*/ 350293 h 518615"/>
                <a:gd name="connsiteX3" fmla="*/ 18771 w 400908"/>
                <a:gd name="connsiteY3" fmla="*/ 177421 h 518615"/>
                <a:gd name="connsiteX4" fmla="*/ 9672 w 400908"/>
                <a:gd name="connsiteY4" fmla="*/ 113732 h 518615"/>
                <a:gd name="connsiteX5" fmla="*/ 73362 w 400908"/>
                <a:gd name="connsiteY5" fmla="*/ 59141 h 518615"/>
                <a:gd name="connsiteX6" fmla="*/ 114305 w 400908"/>
                <a:gd name="connsiteY6" fmla="*/ 0 h 51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908" h="518615">
                  <a:moveTo>
                    <a:pt x="400908" y="518615"/>
                  </a:moveTo>
                  <a:cubicBezTo>
                    <a:pt x="339493" y="455305"/>
                    <a:pt x="278078" y="391995"/>
                    <a:pt x="241684" y="363941"/>
                  </a:cubicBezTo>
                  <a:cubicBezTo>
                    <a:pt x="205290" y="335887"/>
                    <a:pt x="219696" y="381380"/>
                    <a:pt x="182544" y="350293"/>
                  </a:cubicBezTo>
                  <a:cubicBezTo>
                    <a:pt x="145392" y="319206"/>
                    <a:pt x="47583" y="216848"/>
                    <a:pt x="18771" y="177421"/>
                  </a:cubicBezTo>
                  <a:cubicBezTo>
                    <a:pt x="-10041" y="137994"/>
                    <a:pt x="573" y="133445"/>
                    <a:pt x="9672" y="113732"/>
                  </a:cubicBezTo>
                  <a:cubicBezTo>
                    <a:pt x="18770" y="94019"/>
                    <a:pt x="55923" y="78096"/>
                    <a:pt x="73362" y="59141"/>
                  </a:cubicBezTo>
                  <a:cubicBezTo>
                    <a:pt x="90801" y="40186"/>
                    <a:pt x="102553" y="20093"/>
                    <a:pt x="11430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834E23D-5942-4114-B301-32E23E8073FF}"/>
                </a:ext>
              </a:extLst>
            </p:cNvPr>
            <p:cNvSpPr/>
            <p:nvPr/>
          </p:nvSpPr>
          <p:spPr>
            <a:xfrm>
              <a:off x="6664657" y="3252716"/>
              <a:ext cx="332124" cy="241145"/>
            </a:xfrm>
            <a:custGeom>
              <a:avLst/>
              <a:gdLst>
                <a:gd name="connsiteX0" fmla="*/ 0 w 332124"/>
                <a:gd name="connsiteY0" fmla="*/ 218365 h 241145"/>
                <a:gd name="connsiteX1" fmla="*/ 172871 w 332124"/>
                <a:gd name="connsiteY1" fmla="*/ 241111 h 241145"/>
                <a:gd name="connsiteX2" fmla="*/ 200167 w 332124"/>
                <a:gd name="connsiteY2" fmla="*/ 213815 h 241145"/>
                <a:gd name="connsiteX3" fmla="*/ 300250 w 332124"/>
                <a:gd name="connsiteY3" fmla="*/ 168323 h 241145"/>
                <a:gd name="connsiteX4" fmla="*/ 332095 w 332124"/>
                <a:gd name="connsiteY4" fmla="*/ 72788 h 241145"/>
                <a:gd name="connsiteX5" fmla="*/ 304800 w 332124"/>
                <a:gd name="connsiteY5" fmla="*/ 0 h 24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24" h="241145">
                  <a:moveTo>
                    <a:pt x="0" y="218365"/>
                  </a:moveTo>
                  <a:cubicBezTo>
                    <a:pt x="69755" y="230117"/>
                    <a:pt x="139510" y="241869"/>
                    <a:pt x="172871" y="241111"/>
                  </a:cubicBezTo>
                  <a:cubicBezTo>
                    <a:pt x="206232" y="240353"/>
                    <a:pt x="178937" y="225946"/>
                    <a:pt x="200167" y="213815"/>
                  </a:cubicBezTo>
                  <a:cubicBezTo>
                    <a:pt x="221397" y="201684"/>
                    <a:pt x="278262" y="191827"/>
                    <a:pt x="300250" y="168323"/>
                  </a:cubicBezTo>
                  <a:cubicBezTo>
                    <a:pt x="322238" y="144819"/>
                    <a:pt x="331337" y="100842"/>
                    <a:pt x="332095" y="72788"/>
                  </a:cubicBezTo>
                  <a:cubicBezTo>
                    <a:pt x="332853" y="44734"/>
                    <a:pt x="318826" y="22367"/>
                    <a:pt x="3048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34E38D2-7BD1-4A58-BD0E-3A32E486BCAD}"/>
                </a:ext>
              </a:extLst>
            </p:cNvPr>
            <p:cNvSpPr/>
            <p:nvPr/>
          </p:nvSpPr>
          <p:spPr>
            <a:xfrm>
              <a:off x="6879898" y="3472507"/>
              <a:ext cx="345744" cy="377588"/>
            </a:xfrm>
            <a:custGeom>
              <a:avLst/>
              <a:gdLst>
                <a:gd name="connsiteX0" fmla="*/ 0 w 345744"/>
                <a:gd name="connsiteY0" fmla="*/ 0 h 377588"/>
                <a:gd name="connsiteX1" fmla="*/ 181971 w 345744"/>
                <a:gd name="connsiteY1" fmla="*/ 186520 h 377588"/>
                <a:gd name="connsiteX2" fmla="*/ 163774 w 345744"/>
                <a:gd name="connsiteY2" fmla="*/ 213815 h 377588"/>
                <a:gd name="connsiteX3" fmla="*/ 345744 w 345744"/>
                <a:gd name="connsiteY3" fmla="*/ 377588 h 377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744" h="377588">
                  <a:moveTo>
                    <a:pt x="0" y="0"/>
                  </a:moveTo>
                  <a:cubicBezTo>
                    <a:pt x="77337" y="75442"/>
                    <a:pt x="154675" y="150884"/>
                    <a:pt x="181971" y="186520"/>
                  </a:cubicBezTo>
                  <a:cubicBezTo>
                    <a:pt x="209267" y="222156"/>
                    <a:pt x="136479" y="181970"/>
                    <a:pt x="163774" y="213815"/>
                  </a:cubicBezTo>
                  <a:cubicBezTo>
                    <a:pt x="191070" y="245660"/>
                    <a:pt x="325272" y="350292"/>
                    <a:pt x="345744" y="3775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178D7EB-B6B6-4574-9BAA-AE797D92C9AB}"/>
                </a:ext>
              </a:extLst>
            </p:cNvPr>
            <p:cNvSpPr/>
            <p:nvPr/>
          </p:nvSpPr>
          <p:spPr>
            <a:xfrm>
              <a:off x="7178722" y="2802340"/>
              <a:ext cx="419060" cy="213643"/>
            </a:xfrm>
            <a:custGeom>
              <a:avLst/>
              <a:gdLst>
                <a:gd name="connsiteX0" fmla="*/ 0 w 419060"/>
                <a:gd name="connsiteY0" fmla="*/ 209266 h 213643"/>
                <a:gd name="connsiteX1" fmla="*/ 268406 w 419060"/>
                <a:gd name="connsiteY1" fmla="*/ 209266 h 213643"/>
                <a:gd name="connsiteX2" fmla="*/ 313899 w 419060"/>
                <a:gd name="connsiteY2" fmla="*/ 163773 h 213643"/>
                <a:gd name="connsiteX3" fmla="*/ 359391 w 419060"/>
                <a:gd name="connsiteY3" fmla="*/ 163773 h 213643"/>
                <a:gd name="connsiteX4" fmla="*/ 418532 w 419060"/>
                <a:gd name="connsiteY4" fmla="*/ 100084 h 213643"/>
                <a:gd name="connsiteX5" fmla="*/ 322997 w 419060"/>
                <a:gd name="connsiteY5" fmla="*/ 0 h 21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060" h="213643">
                  <a:moveTo>
                    <a:pt x="0" y="209266"/>
                  </a:moveTo>
                  <a:cubicBezTo>
                    <a:pt x="108045" y="213057"/>
                    <a:pt x="216090" y="216848"/>
                    <a:pt x="268406" y="209266"/>
                  </a:cubicBezTo>
                  <a:cubicBezTo>
                    <a:pt x="320723" y="201684"/>
                    <a:pt x="298735" y="171355"/>
                    <a:pt x="313899" y="163773"/>
                  </a:cubicBezTo>
                  <a:cubicBezTo>
                    <a:pt x="329063" y="156191"/>
                    <a:pt x="341952" y="174388"/>
                    <a:pt x="359391" y="163773"/>
                  </a:cubicBezTo>
                  <a:cubicBezTo>
                    <a:pt x="376830" y="153158"/>
                    <a:pt x="424598" y="127379"/>
                    <a:pt x="418532" y="100084"/>
                  </a:cubicBezTo>
                  <a:cubicBezTo>
                    <a:pt x="412466" y="72789"/>
                    <a:pt x="367731" y="36394"/>
                    <a:pt x="32299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51EEC5-0499-4B17-B96F-382D0996F0FA}"/>
                </a:ext>
              </a:extLst>
            </p:cNvPr>
            <p:cNvSpPr/>
            <p:nvPr/>
          </p:nvSpPr>
          <p:spPr>
            <a:xfrm>
              <a:off x="7465325" y="3002507"/>
              <a:ext cx="332096" cy="373039"/>
            </a:xfrm>
            <a:custGeom>
              <a:avLst/>
              <a:gdLst>
                <a:gd name="connsiteX0" fmla="*/ 0 w 332096"/>
                <a:gd name="connsiteY0" fmla="*/ 0 h 373039"/>
                <a:gd name="connsiteX1" fmla="*/ 59141 w 332096"/>
                <a:gd name="connsiteY1" fmla="*/ 77338 h 373039"/>
                <a:gd name="connsiteX2" fmla="*/ 59141 w 332096"/>
                <a:gd name="connsiteY2" fmla="*/ 104633 h 373039"/>
                <a:gd name="connsiteX3" fmla="*/ 332096 w 332096"/>
                <a:gd name="connsiteY3" fmla="*/ 373039 h 373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096" h="373039">
                  <a:moveTo>
                    <a:pt x="0" y="0"/>
                  </a:moveTo>
                  <a:cubicBezTo>
                    <a:pt x="19714" y="25779"/>
                    <a:pt x="49284" y="59899"/>
                    <a:pt x="59141" y="77338"/>
                  </a:cubicBezTo>
                  <a:cubicBezTo>
                    <a:pt x="68998" y="94777"/>
                    <a:pt x="13649" y="55350"/>
                    <a:pt x="59141" y="104633"/>
                  </a:cubicBezTo>
                  <a:cubicBezTo>
                    <a:pt x="104633" y="153916"/>
                    <a:pt x="304042" y="324514"/>
                    <a:pt x="332096" y="3730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5F6F69-B2B2-4CC0-80A0-2D833066EA8C}"/>
                </a:ext>
              </a:extLst>
            </p:cNvPr>
            <p:cNvSpPr/>
            <p:nvPr/>
          </p:nvSpPr>
          <p:spPr>
            <a:xfrm>
              <a:off x="8397521" y="2288988"/>
              <a:ext cx="244455" cy="633506"/>
            </a:xfrm>
            <a:custGeom>
              <a:avLst/>
              <a:gdLst>
                <a:gd name="connsiteX0" fmla="*/ 17350 w 244455"/>
                <a:gd name="connsiteY0" fmla="*/ 0 h 633506"/>
                <a:gd name="connsiteX1" fmla="*/ 23326 w 244455"/>
                <a:gd name="connsiteY1" fmla="*/ 173318 h 633506"/>
                <a:gd name="connsiteX2" fmla="*/ 244455 w 244455"/>
                <a:gd name="connsiteY2" fmla="*/ 633506 h 63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455" h="633506">
                  <a:moveTo>
                    <a:pt x="17350" y="0"/>
                  </a:moveTo>
                  <a:cubicBezTo>
                    <a:pt x="1412" y="33867"/>
                    <a:pt x="-14525" y="67734"/>
                    <a:pt x="23326" y="173318"/>
                  </a:cubicBezTo>
                  <a:cubicBezTo>
                    <a:pt x="61177" y="278902"/>
                    <a:pt x="216565" y="551828"/>
                    <a:pt x="244455" y="6335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EDA8840-8CAC-464C-A214-4C7F0F29117F}"/>
                </a:ext>
              </a:extLst>
            </p:cNvPr>
            <p:cNvSpPr/>
            <p:nvPr/>
          </p:nvSpPr>
          <p:spPr>
            <a:xfrm>
              <a:off x="8689788" y="2151527"/>
              <a:ext cx="358588" cy="609600"/>
            </a:xfrm>
            <a:custGeom>
              <a:avLst/>
              <a:gdLst>
                <a:gd name="connsiteX0" fmla="*/ 0 w 358588"/>
                <a:gd name="connsiteY0" fmla="*/ 0 h 609600"/>
                <a:gd name="connsiteX1" fmla="*/ 191247 w 358588"/>
                <a:gd name="connsiteY1" fmla="*/ 161365 h 609600"/>
                <a:gd name="connsiteX2" fmla="*/ 251012 w 358588"/>
                <a:gd name="connsiteY2" fmla="*/ 322729 h 609600"/>
                <a:gd name="connsiteX3" fmla="*/ 358588 w 358588"/>
                <a:gd name="connsiteY3" fmla="*/ 6096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588" h="609600">
                  <a:moveTo>
                    <a:pt x="0" y="0"/>
                  </a:moveTo>
                  <a:cubicBezTo>
                    <a:pt x="74706" y="53788"/>
                    <a:pt x="149412" y="107577"/>
                    <a:pt x="191247" y="161365"/>
                  </a:cubicBezTo>
                  <a:cubicBezTo>
                    <a:pt x="233082" y="215153"/>
                    <a:pt x="223122" y="248023"/>
                    <a:pt x="251012" y="322729"/>
                  </a:cubicBezTo>
                  <a:cubicBezTo>
                    <a:pt x="278902" y="397435"/>
                    <a:pt x="318745" y="503517"/>
                    <a:pt x="358588" y="6096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1BDA449-14B5-4B57-8EF3-D0E480DB67B0}"/>
                </a:ext>
              </a:extLst>
            </p:cNvPr>
            <p:cNvSpPr/>
            <p:nvPr/>
          </p:nvSpPr>
          <p:spPr>
            <a:xfrm>
              <a:off x="7709647" y="2390588"/>
              <a:ext cx="468932" cy="179294"/>
            </a:xfrm>
            <a:custGeom>
              <a:avLst/>
              <a:gdLst>
                <a:gd name="connsiteX0" fmla="*/ 0 w 468932"/>
                <a:gd name="connsiteY0" fmla="*/ 179294 h 179294"/>
                <a:gd name="connsiteX1" fmla="*/ 334682 w 468932"/>
                <a:gd name="connsiteY1" fmla="*/ 119530 h 179294"/>
                <a:gd name="connsiteX2" fmla="*/ 460188 w 468932"/>
                <a:gd name="connsiteY2" fmla="*/ 53788 h 179294"/>
                <a:gd name="connsiteX3" fmla="*/ 448235 w 468932"/>
                <a:gd name="connsiteY3" fmla="*/ 0 h 17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932" h="179294">
                  <a:moveTo>
                    <a:pt x="0" y="179294"/>
                  </a:moveTo>
                  <a:cubicBezTo>
                    <a:pt x="128992" y="159871"/>
                    <a:pt x="257984" y="140448"/>
                    <a:pt x="334682" y="119530"/>
                  </a:cubicBezTo>
                  <a:cubicBezTo>
                    <a:pt x="411380" y="98612"/>
                    <a:pt x="441263" y="73710"/>
                    <a:pt x="460188" y="53788"/>
                  </a:cubicBezTo>
                  <a:cubicBezTo>
                    <a:pt x="479114" y="33866"/>
                    <a:pt x="463674" y="16933"/>
                    <a:pt x="44823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B4397C-BBB7-4DF9-96CF-D5F616657149}"/>
                </a:ext>
              </a:extLst>
            </p:cNvPr>
            <p:cNvSpPr/>
            <p:nvPr/>
          </p:nvSpPr>
          <p:spPr>
            <a:xfrm>
              <a:off x="8014447" y="2522071"/>
              <a:ext cx="292847" cy="561788"/>
            </a:xfrm>
            <a:custGeom>
              <a:avLst/>
              <a:gdLst>
                <a:gd name="connsiteX0" fmla="*/ 0 w 292847"/>
                <a:gd name="connsiteY0" fmla="*/ 0 h 561788"/>
                <a:gd name="connsiteX1" fmla="*/ 119529 w 292847"/>
                <a:gd name="connsiteY1" fmla="*/ 227105 h 561788"/>
                <a:gd name="connsiteX2" fmla="*/ 155388 w 292847"/>
                <a:gd name="connsiteY2" fmla="*/ 400423 h 561788"/>
                <a:gd name="connsiteX3" fmla="*/ 292847 w 292847"/>
                <a:gd name="connsiteY3" fmla="*/ 561788 h 56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47" h="561788">
                  <a:moveTo>
                    <a:pt x="0" y="0"/>
                  </a:moveTo>
                  <a:cubicBezTo>
                    <a:pt x="46815" y="80184"/>
                    <a:pt x="93631" y="160368"/>
                    <a:pt x="119529" y="227105"/>
                  </a:cubicBezTo>
                  <a:cubicBezTo>
                    <a:pt x="145427" y="293842"/>
                    <a:pt x="126502" y="344643"/>
                    <a:pt x="155388" y="400423"/>
                  </a:cubicBezTo>
                  <a:cubicBezTo>
                    <a:pt x="184274" y="456203"/>
                    <a:pt x="238560" y="508995"/>
                    <a:pt x="292847" y="5617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19D656B-44A6-487D-9168-3A41DD6C7601}"/>
                </a:ext>
              </a:extLst>
            </p:cNvPr>
            <p:cNvSpPr/>
            <p:nvPr/>
          </p:nvSpPr>
          <p:spPr>
            <a:xfrm>
              <a:off x="3677564" y="4121108"/>
              <a:ext cx="709166" cy="283551"/>
            </a:xfrm>
            <a:custGeom>
              <a:avLst/>
              <a:gdLst>
                <a:gd name="connsiteX0" fmla="*/ 33825 w 709166"/>
                <a:gd name="connsiteY0" fmla="*/ 283551 h 283551"/>
                <a:gd name="connsiteX1" fmla="*/ 45778 w 709166"/>
                <a:gd name="connsiteY1" fmla="*/ 56445 h 283551"/>
                <a:gd name="connsiteX2" fmla="*/ 3943 w 709166"/>
                <a:gd name="connsiteY2" fmla="*/ 26563 h 283551"/>
                <a:gd name="connsiteX3" fmla="*/ 81637 w 709166"/>
                <a:gd name="connsiteY3" fmla="*/ 2657 h 283551"/>
                <a:gd name="connsiteX4" fmla="*/ 709166 w 709166"/>
                <a:gd name="connsiteY4" fmla="*/ 92304 h 28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166" h="283551">
                  <a:moveTo>
                    <a:pt x="33825" y="283551"/>
                  </a:moveTo>
                  <a:cubicBezTo>
                    <a:pt x="42291" y="191413"/>
                    <a:pt x="50758" y="99276"/>
                    <a:pt x="45778" y="56445"/>
                  </a:cubicBezTo>
                  <a:cubicBezTo>
                    <a:pt x="40798" y="13614"/>
                    <a:pt x="-2034" y="35528"/>
                    <a:pt x="3943" y="26563"/>
                  </a:cubicBezTo>
                  <a:cubicBezTo>
                    <a:pt x="9919" y="17598"/>
                    <a:pt x="-35900" y="-8300"/>
                    <a:pt x="81637" y="2657"/>
                  </a:cubicBezTo>
                  <a:cubicBezTo>
                    <a:pt x="199174" y="13614"/>
                    <a:pt x="624499" y="70390"/>
                    <a:pt x="709166" y="9230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57361FB-124A-420E-8A48-17468BE33996}"/>
                </a:ext>
              </a:extLst>
            </p:cNvPr>
            <p:cNvSpPr/>
            <p:nvPr/>
          </p:nvSpPr>
          <p:spPr>
            <a:xfrm>
              <a:off x="3854824" y="4592395"/>
              <a:ext cx="372716" cy="421864"/>
            </a:xfrm>
            <a:custGeom>
              <a:avLst/>
              <a:gdLst>
                <a:gd name="connsiteX0" fmla="*/ 0 w 372716"/>
                <a:gd name="connsiteY0" fmla="*/ 81205 h 421864"/>
                <a:gd name="connsiteX1" fmla="*/ 251011 w 372716"/>
                <a:gd name="connsiteY1" fmla="*/ 3511 h 421864"/>
                <a:gd name="connsiteX2" fmla="*/ 370541 w 372716"/>
                <a:gd name="connsiteY2" fmla="*/ 182805 h 421864"/>
                <a:gd name="connsiteX3" fmla="*/ 316752 w 372716"/>
                <a:gd name="connsiteY3" fmla="*/ 421864 h 4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716" h="421864">
                  <a:moveTo>
                    <a:pt x="0" y="81205"/>
                  </a:moveTo>
                  <a:cubicBezTo>
                    <a:pt x="94627" y="33891"/>
                    <a:pt x="189254" y="-13422"/>
                    <a:pt x="251011" y="3511"/>
                  </a:cubicBezTo>
                  <a:cubicBezTo>
                    <a:pt x="312768" y="20444"/>
                    <a:pt x="359584" y="113080"/>
                    <a:pt x="370541" y="182805"/>
                  </a:cubicBezTo>
                  <a:cubicBezTo>
                    <a:pt x="381498" y="252530"/>
                    <a:pt x="349125" y="337197"/>
                    <a:pt x="316752" y="42186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8CABD9F-9269-4436-AEB4-DB68FC51F93B}"/>
                </a:ext>
              </a:extLst>
            </p:cNvPr>
            <p:cNvSpPr/>
            <p:nvPr/>
          </p:nvSpPr>
          <p:spPr>
            <a:xfrm>
              <a:off x="4207435" y="4476376"/>
              <a:ext cx="388471" cy="239059"/>
            </a:xfrm>
            <a:custGeom>
              <a:avLst/>
              <a:gdLst>
                <a:gd name="connsiteX0" fmla="*/ 0 w 388471"/>
                <a:gd name="connsiteY0" fmla="*/ 239059 h 239059"/>
                <a:gd name="connsiteX1" fmla="*/ 143436 w 388471"/>
                <a:gd name="connsiteY1" fmla="*/ 149412 h 239059"/>
                <a:gd name="connsiteX2" fmla="*/ 239059 w 388471"/>
                <a:gd name="connsiteY2" fmla="*/ 125506 h 239059"/>
                <a:gd name="connsiteX3" fmla="*/ 388471 w 388471"/>
                <a:gd name="connsiteY3" fmla="*/ 0 h 23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471" h="239059">
                  <a:moveTo>
                    <a:pt x="0" y="239059"/>
                  </a:moveTo>
                  <a:cubicBezTo>
                    <a:pt x="51796" y="203698"/>
                    <a:pt x="103593" y="168337"/>
                    <a:pt x="143436" y="149412"/>
                  </a:cubicBezTo>
                  <a:cubicBezTo>
                    <a:pt x="183279" y="130486"/>
                    <a:pt x="198220" y="150408"/>
                    <a:pt x="239059" y="125506"/>
                  </a:cubicBezTo>
                  <a:cubicBezTo>
                    <a:pt x="279898" y="100604"/>
                    <a:pt x="363569" y="17929"/>
                    <a:pt x="388471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94A0BD2-F77F-432F-AD53-E436A8D38C7B}"/>
                </a:ext>
              </a:extLst>
            </p:cNvPr>
            <p:cNvSpPr/>
            <p:nvPr/>
          </p:nvSpPr>
          <p:spPr>
            <a:xfrm>
              <a:off x="4344894" y="5168004"/>
              <a:ext cx="394447" cy="192890"/>
            </a:xfrm>
            <a:custGeom>
              <a:avLst/>
              <a:gdLst>
                <a:gd name="connsiteX0" fmla="*/ 0 w 394447"/>
                <a:gd name="connsiteY0" fmla="*/ 73361 h 192890"/>
                <a:gd name="connsiteX1" fmla="*/ 233082 w 394447"/>
                <a:gd name="connsiteY1" fmla="*/ 1643 h 192890"/>
                <a:gd name="connsiteX2" fmla="*/ 268941 w 394447"/>
                <a:gd name="connsiteY2" fmla="*/ 37502 h 192890"/>
                <a:gd name="connsiteX3" fmla="*/ 394447 w 394447"/>
                <a:gd name="connsiteY3" fmla="*/ 192890 h 19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47" h="192890">
                  <a:moveTo>
                    <a:pt x="0" y="73361"/>
                  </a:moveTo>
                  <a:cubicBezTo>
                    <a:pt x="94129" y="40490"/>
                    <a:pt x="188259" y="7619"/>
                    <a:pt x="233082" y="1643"/>
                  </a:cubicBezTo>
                  <a:cubicBezTo>
                    <a:pt x="277905" y="-4333"/>
                    <a:pt x="242047" y="5628"/>
                    <a:pt x="268941" y="37502"/>
                  </a:cubicBezTo>
                  <a:cubicBezTo>
                    <a:pt x="295835" y="69376"/>
                    <a:pt x="380502" y="161016"/>
                    <a:pt x="394447" y="1928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EBD8DCE-346E-4B3D-8380-A83338EE36C8}"/>
                </a:ext>
              </a:extLst>
            </p:cNvPr>
            <p:cNvSpPr/>
            <p:nvPr/>
          </p:nvSpPr>
          <p:spPr>
            <a:xfrm>
              <a:off x="4255247" y="5617882"/>
              <a:ext cx="245035" cy="292847"/>
            </a:xfrm>
            <a:custGeom>
              <a:avLst/>
              <a:gdLst>
                <a:gd name="connsiteX0" fmla="*/ 0 w 245035"/>
                <a:gd name="connsiteY0" fmla="*/ 292847 h 292847"/>
                <a:gd name="connsiteX1" fmla="*/ 53788 w 245035"/>
                <a:gd name="connsiteY1" fmla="*/ 149412 h 292847"/>
                <a:gd name="connsiteX2" fmla="*/ 17929 w 245035"/>
                <a:gd name="connsiteY2" fmla="*/ 53789 h 292847"/>
                <a:gd name="connsiteX3" fmla="*/ 77694 w 245035"/>
                <a:gd name="connsiteY3" fmla="*/ 5977 h 292847"/>
                <a:gd name="connsiteX4" fmla="*/ 245035 w 245035"/>
                <a:gd name="connsiteY4" fmla="*/ 0 h 29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35" h="292847">
                  <a:moveTo>
                    <a:pt x="0" y="292847"/>
                  </a:moveTo>
                  <a:cubicBezTo>
                    <a:pt x="25400" y="241051"/>
                    <a:pt x="50800" y="189255"/>
                    <a:pt x="53788" y="149412"/>
                  </a:cubicBezTo>
                  <a:cubicBezTo>
                    <a:pt x="56776" y="109569"/>
                    <a:pt x="13945" y="77695"/>
                    <a:pt x="17929" y="53789"/>
                  </a:cubicBezTo>
                  <a:cubicBezTo>
                    <a:pt x="21913" y="29883"/>
                    <a:pt x="39843" y="14942"/>
                    <a:pt x="77694" y="5977"/>
                  </a:cubicBezTo>
                  <a:cubicBezTo>
                    <a:pt x="115545" y="-2988"/>
                    <a:pt x="199215" y="16933"/>
                    <a:pt x="24503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99E0FF0-DD13-4294-B1F5-97B2A94527AF}"/>
                </a:ext>
              </a:extLst>
            </p:cNvPr>
            <p:cNvSpPr/>
            <p:nvPr/>
          </p:nvSpPr>
          <p:spPr>
            <a:xfrm>
              <a:off x="4488329" y="5480424"/>
              <a:ext cx="173318" cy="131482"/>
            </a:xfrm>
            <a:custGeom>
              <a:avLst/>
              <a:gdLst>
                <a:gd name="connsiteX0" fmla="*/ 0 w 173318"/>
                <a:gd name="connsiteY0" fmla="*/ 131482 h 131482"/>
                <a:gd name="connsiteX1" fmla="*/ 47812 w 173318"/>
                <a:gd name="connsiteY1" fmla="*/ 71717 h 131482"/>
                <a:gd name="connsiteX2" fmla="*/ 173318 w 173318"/>
                <a:gd name="connsiteY2" fmla="*/ 0 h 13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318" h="131482">
                  <a:moveTo>
                    <a:pt x="0" y="131482"/>
                  </a:moveTo>
                  <a:cubicBezTo>
                    <a:pt x="9463" y="112556"/>
                    <a:pt x="18926" y="93631"/>
                    <a:pt x="47812" y="71717"/>
                  </a:cubicBezTo>
                  <a:cubicBezTo>
                    <a:pt x="76698" y="49803"/>
                    <a:pt x="138455" y="30878"/>
                    <a:pt x="17331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2213F7C-2A9E-493C-9907-433C0E0D45FA}"/>
                </a:ext>
              </a:extLst>
            </p:cNvPr>
            <p:cNvSpPr/>
            <p:nvPr/>
          </p:nvSpPr>
          <p:spPr>
            <a:xfrm>
              <a:off x="5133788" y="2856753"/>
              <a:ext cx="4494306" cy="3173506"/>
            </a:xfrm>
            <a:custGeom>
              <a:avLst/>
              <a:gdLst>
                <a:gd name="connsiteX0" fmla="*/ 0 w 4494306"/>
                <a:gd name="connsiteY0" fmla="*/ 3173506 h 3173506"/>
                <a:gd name="connsiteX1" fmla="*/ 215153 w 4494306"/>
                <a:gd name="connsiteY1" fmla="*/ 3000188 h 3173506"/>
                <a:gd name="connsiteX2" fmla="*/ 519953 w 4494306"/>
                <a:gd name="connsiteY2" fmla="*/ 2725271 h 3173506"/>
                <a:gd name="connsiteX3" fmla="*/ 872565 w 4494306"/>
                <a:gd name="connsiteY3" fmla="*/ 2426447 h 3173506"/>
                <a:gd name="connsiteX4" fmla="*/ 1117600 w 4494306"/>
                <a:gd name="connsiteY4" fmla="*/ 2229223 h 3173506"/>
                <a:gd name="connsiteX5" fmla="*/ 1338730 w 4494306"/>
                <a:gd name="connsiteY5" fmla="*/ 2020047 h 3173506"/>
                <a:gd name="connsiteX6" fmla="*/ 1631577 w 4494306"/>
                <a:gd name="connsiteY6" fmla="*/ 1763059 h 3173506"/>
                <a:gd name="connsiteX7" fmla="*/ 2235200 w 4494306"/>
                <a:gd name="connsiteY7" fmla="*/ 1272988 h 3173506"/>
                <a:gd name="connsiteX8" fmla="*/ 2414494 w 4494306"/>
                <a:gd name="connsiteY8" fmla="*/ 1111623 h 3173506"/>
                <a:gd name="connsiteX9" fmla="*/ 2510118 w 4494306"/>
                <a:gd name="connsiteY9" fmla="*/ 1027953 h 3173506"/>
                <a:gd name="connsiteX10" fmla="*/ 2791012 w 4494306"/>
                <a:gd name="connsiteY10" fmla="*/ 788894 h 3173506"/>
                <a:gd name="connsiteX11" fmla="*/ 2946400 w 4494306"/>
                <a:gd name="connsiteY11" fmla="*/ 669365 h 3173506"/>
                <a:gd name="connsiteX12" fmla="*/ 3328894 w 4494306"/>
                <a:gd name="connsiteY12" fmla="*/ 442259 h 3173506"/>
                <a:gd name="connsiteX13" fmla="*/ 3591859 w 4494306"/>
                <a:gd name="connsiteY13" fmla="*/ 322729 h 3173506"/>
                <a:gd name="connsiteX14" fmla="*/ 3968377 w 4494306"/>
                <a:gd name="connsiteY14" fmla="*/ 179294 h 3173506"/>
                <a:gd name="connsiteX15" fmla="*/ 4237318 w 4494306"/>
                <a:gd name="connsiteY15" fmla="*/ 29882 h 3173506"/>
                <a:gd name="connsiteX16" fmla="*/ 4494306 w 4494306"/>
                <a:gd name="connsiteY16" fmla="*/ 0 h 317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94306" h="3173506">
                  <a:moveTo>
                    <a:pt x="0" y="3173506"/>
                  </a:moveTo>
                  <a:cubicBezTo>
                    <a:pt x="64247" y="3124200"/>
                    <a:pt x="128494" y="3074894"/>
                    <a:pt x="215153" y="3000188"/>
                  </a:cubicBezTo>
                  <a:cubicBezTo>
                    <a:pt x="301812" y="2925482"/>
                    <a:pt x="410384" y="2820894"/>
                    <a:pt x="519953" y="2725271"/>
                  </a:cubicBezTo>
                  <a:cubicBezTo>
                    <a:pt x="629522" y="2629648"/>
                    <a:pt x="772957" y="2509122"/>
                    <a:pt x="872565" y="2426447"/>
                  </a:cubicBezTo>
                  <a:cubicBezTo>
                    <a:pt x="972173" y="2343772"/>
                    <a:pt x="1039906" y="2296956"/>
                    <a:pt x="1117600" y="2229223"/>
                  </a:cubicBezTo>
                  <a:cubicBezTo>
                    <a:pt x="1195294" y="2161490"/>
                    <a:pt x="1253067" y="2097741"/>
                    <a:pt x="1338730" y="2020047"/>
                  </a:cubicBezTo>
                  <a:cubicBezTo>
                    <a:pt x="1424393" y="1942353"/>
                    <a:pt x="1482165" y="1887569"/>
                    <a:pt x="1631577" y="1763059"/>
                  </a:cubicBezTo>
                  <a:cubicBezTo>
                    <a:pt x="1780989" y="1638549"/>
                    <a:pt x="2104714" y="1381561"/>
                    <a:pt x="2235200" y="1272988"/>
                  </a:cubicBezTo>
                  <a:cubicBezTo>
                    <a:pt x="2365686" y="1164415"/>
                    <a:pt x="2368674" y="1152462"/>
                    <a:pt x="2414494" y="1111623"/>
                  </a:cubicBezTo>
                  <a:cubicBezTo>
                    <a:pt x="2460314" y="1070784"/>
                    <a:pt x="2510118" y="1027953"/>
                    <a:pt x="2510118" y="1027953"/>
                  </a:cubicBezTo>
                  <a:cubicBezTo>
                    <a:pt x="2572871" y="974165"/>
                    <a:pt x="2718298" y="848659"/>
                    <a:pt x="2791012" y="788894"/>
                  </a:cubicBezTo>
                  <a:cubicBezTo>
                    <a:pt x="2863726" y="729129"/>
                    <a:pt x="2856753" y="727137"/>
                    <a:pt x="2946400" y="669365"/>
                  </a:cubicBezTo>
                  <a:cubicBezTo>
                    <a:pt x="3036047" y="611593"/>
                    <a:pt x="3221317" y="500032"/>
                    <a:pt x="3328894" y="442259"/>
                  </a:cubicBezTo>
                  <a:cubicBezTo>
                    <a:pt x="3436471" y="384486"/>
                    <a:pt x="3485279" y="366556"/>
                    <a:pt x="3591859" y="322729"/>
                  </a:cubicBezTo>
                  <a:cubicBezTo>
                    <a:pt x="3698439" y="278902"/>
                    <a:pt x="3860801" y="228102"/>
                    <a:pt x="3968377" y="179294"/>
                  </a:cubicBezTo>
                  <a:cubicBezTo>
                    <a:pt x="4075953" y="130486"/>
                    <a:pt x="4149663" y="59764"/>
                    <a:pt x="4237318" y="29882"/>
                  </a:cubicBezTo>
                  <a:cubicBezTo>
                    <a:pt x="4324973" y="0"/>
                    <a:pt x="4409639" y="0"/>
                    <a:pt x="449430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A8DB07D-0BEF-41E6-8507-A6074F30E8EE}"/>
                </a:ext>
              </a:extLst>
            </p:cNvPr>
            <p:cNvSpPr/>
            <p:nvPr/>
          </p:nvSpPr>
          <p:spPr>
            <a:xfrm>
              <a:off x="4643718" y="5474447"/>
              <a:ext cx="502023" cy="561788"/>
            </a:xfrm>
            <a:custGeom>
              <a:avLst/>
              <a:gdLst>
                <a:gd name="connsiteX0" fmla="*/ 0 w 502023"/>
                <a:gd name="connsiteY0" fmla="*/ 0 h 561788"/>
                <a:gd name="connsiteX1" fmla="*/ 502023 w 502023"/>
                <a:gd name="connsiteY1" fmla="*/ 561788 h 56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2023" h="561788">
                  <a:moveTo>
                    <a:pt x="0" y="0"/>
                  </a:moveTo>
                  <a:lnTo>
                    <a:pt x="502023" y="561788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B626C29-4165-4A6D-974B-D98F216EFAD0}"/>
                </a:ext>
              </a:extLst>
            </p:cNvPr>
            <p:cNvSpPr/>
            <p:nvPr/>
          </p:nvSpPr>
          <p:spPr>
            <a:xfrm>
              <a:off x="5862918" y="5426635"/>
              <a:ext cx="394447" cy="543859"/>
            </a:xfrm>
            <a:custGeom>
              <a:avLst/>
              <a:gdLst>
                <a:gd name="connsiteX0" fmla="*/ 0 w 394447"/>
                <a:gd name="connsiteY0" fmla="*/ 0 h 543859"/>
                <a:gd name="connsiteX1" fmla="*/ 292847 w 394447"/>
                <a:gd name="connsiteY1" fmla="*/ 322730 h 543859"/>
                <a:gd name="connsiteX2" fmla="*/ 352611 w 394447"/>
                <a:gd name="connsiteY2" fmla="*/ 490071 h 543859"/>
                <a:gd name="connsiteX3" fmla="*/ 394447 w 394447"/>
                <a:gd name="connsiteY3" fmla="*/ 543859 h 54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47" h="543859">
                  <a:moveTo>
                    <a:pt x="0" y="0"/>
                  </a:moveTo>
                  <a:cubicBezTo>
                    <a:pt x="117039" y="120526"/>
                    <a:pt x="234079" y="241052"/>
                    <a:pt x="292847" y="322730"/>
                  </a:cubicBezTo>
                  <a:cubicBezTo>
                    <a:pt x="351616" y="404409"/>
                    <a:pt x="335678" y="453216"/>
                    <a:pt x="352611" y="490071"/>
                  </a:cubicBezTo>
                  <a:cubicBezTo>
                    <a:pt x="369544" y="526926"/>
                    <a:pt x="381995" y="535392"/>
                    <a:pt x="394447" y="54385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BB0D956-4176-4CE1-A3C7-1127F8D2560E}"/>
                </a:ext>
              </a:extLst>
            </p:cNvPr>
            <p:cNvSpPr/>
            <p:nvPr/>
          </p:nvSpPr>
          <p:spPr>
            <a:xfrm>
              <a:off x="6765365" y="4607859"/>
              <a:ext cx="370541" cy="424329"/>
            </a:xfrm>
            <a:custGeom>
              <a:avLst/>
              <a:gdLst>
                <a:gd name="connsiteX0" fmla="*/ 0 w 370541"/>
                <a:gd name="connsiteY0" fmla="*/ 0 h 424329"/>
                <a:gd name="connsiteX1" fmla="*/ 370541 w 370541"/>
                <a:gd name="connsiteY1" fmla="*/ 424329 h 42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541" h="424329">
                  <a:moveTo>
                    <a:pt x="0" y="0"/>
                  </a:moveTo>
                  <a:lnTo>
                    <a:pt x="370541" y="424329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078B6C2-ADF8-468F-AAC9-ED1A5EF6DE25}"/>
                </a:ext>
              </a:extLst>
            </p:cNvPr>
            <p:cNvSpPr/>
            <p:nvPr/>
          </p:nvSpPr>
          <p:spPr>
            <a:xfrm>
              <a:off x="6986494" y="4954494"/>
              <a:ext cx="364565" cy="310777"/>
            </a:xfrm>
            <a:custGeom>
              <a:avLst/>
              <a:gdLst>
                <a:gd name="connsiteX0" fmla="*/ 0 w 364565"/>
                <a:gd name="connsiteY0" fmla="*/ 310777 h 310777"/>
                <a:gd name="connsiteX1" fmla="*/ 137459 w 364565"/>
                <a:gd name="connsiteY1" fmla="*/ 71718 h 310777"/>
                <a:gd name="connsiteX2" fmla="*/ 364565 w 364565"/>
                <a:gd name="connsiteY2" fmla="*/ 0 h 31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565" h="310777">
                  <a:moveTo>
                    <a:pt x="0" y="310777"/>
                  </a:moveTo>
                  <a:cubicBezTo>
                    <a:pt x="38349" y="217145"/>
                    <a:pt x="76698" y="123514"/>
                    <a:pt x="137459" y="71718"/>
                  </a:cubicBezTo>
                  <a:cubicBezTo>
                    <a:pt x="198220" y="19922"/>
                    <a:pt x="281392" y="9961"/>
                    <a:pt x="36456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C0034C0-7F5F-4D21-939D-9E75BCB6616D}"/>
                </a:ext>
              </a:extLst>
            </p:cNvPr>
            <p:cNvSpPr/>
            <p:nvPr/>
          </p:nvSpPr>
          <p:spPr>
            <a:xfrm>
              <a:off x="7584141" y="4476022"/>
              <a:ext cx="358588" cy="293202"/>
            </a:xfrm>
            <a:custGeom>
              <a:avLst/>
              <a:gdLst>
                <a:gd name="connsiteX0" fmla="*/ 0 w 358588"/>
                <a:gd name="connsiteY0" fmla="*/ 293202 h 293202"/>
                <a:gd name="connsiteX1" fmla="*/ 83671 w 358588"/>
                <a:gd name="connsiteY1" fmla="*/ 48166 h 293202"/>
                <a:gd name="connsiteX2" fmla="*/ 268941 w 358588"/>
                <a:gd name="connsiteY2" fmla="*/ 354 h 293202"/>
                <a:gd name="connsiteX3" fmla="*/ 358588 w 358588"/>
                <a:gd name="connsiteY3" fmla="*/ 30237 h 29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588" h="293202">
                  <a:moveTo>
                    <a:pt x="0" y="293202"/>
                  </a:moveTo>
                  <a:cubicBezTo>
                    <a:pt x="19424" y="195088"/>
                    <a:pt x="38848" y="96974"/>
                    <a:pt x="83671" y="48166"/>
                  </a:cubicBezTo>
                  <a:cubicBezTo>
                    <a:pt x="128494" y="-642"/>
                    <a:pt x="223122" y="3342"/>
                    <a:pt x="268941" y="354"/>
                  </a:cubicBezTo>
                  <a:cubicBezTo>
                    <a:pt x="314760" y="-2634"/>
                    <a:pt x="336674" y="13801"/>
                    <a:pt x="358588" y="3023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FF7DF0A-16D8-4132-91E7-0F044D1ED0B5}"/>
                </a:ext>
              </a:extLst>
            </p:cNvPr>
            <p:cNvSpPr/>
            <p:nvPr/>
          </p:nvSpPr>
          <p:spPr>
            <a:xfrm>
              <a:off x="7368988" y="4117788"/>
              <a:ext cx="376518" cy="376518"/>
            </a:xfrm>
            <a:custGeom>
              <a:avLst/>
              <a:gdLst>
                <a:gd name="connsiteX0" fmla="*/ 0 w 376518"/>
                <a:gd name="connsiteY0" fmla="*/ 0 h 376518"/>
                <a:gd name="connsiteX1" fmla="*/ 119530 w 376518"/>
                <a:gd name="connsiteY1" fmla="*/ 95624 h 376518"/>
                <a:gd name="connsiteX2" fmla="*/ 119530 w 376518"/>
                <a:gd name="connsiteY2" fmla="*/ 137459 h 376518"/>
                <a:gd name="connsiteX3" fmla="*/ 376518 w 376518"/>
                <a:gd name="connsiteY3" fmla="*/ 376518 h 37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518" h="376518">
                  <a:moveTo>
                    <a:pt x="0" y="0"/>
                  </a:moveTo>
                  <a:cubicBezTo>
                    <a:pt x="49804" y="36357"/>
                    <a:pt x="99608" y="72714"/>
                    <a:pt x="119530" y="95624"/>
                  </a:cubicBezTo>
                  <a:cubicBezTo>
                    <a:pt x="139452" y="118534"/>
                    <a:pt x="76699" y="90643"/>
                    <a:pt x="119530" y="137459"/>
                  </a:cubicBezTo>
                  <a:cubicBezTo>
                    <a:pt x="162361" y="184275"/>
                    <a:pt x="269439" y="280396"/>
                    <a:pt x="376518" y="37651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9E8FD6F-EB8E-49C7-8497-36C836B85B6A}"/>
                </a:ext>
              </a:extLst>
            </p:cNvPr>
            <p:cNvSpPr/>
            <p:nvPr/>
          </p:nvSpPr>
          <p:spPr>
            <a:xfrm>
              <a:off x="8092141" y="3520141"/>
              <a:ext cx="549835" cy="513977"/>
            </a:xfrm>
            <a:custGeom>
              <a:avLst/>
              <a:gdLst>
                <a:gd name="connsiteX0" fmla="*/ 0 w 549835"/>
                <a:gd name="connsiteY0" fmla="*/ 0 h 513977"/>
                <a:gd name="connsiteX1" fmla="*/ 268941 w 549835"/>
                <a:gd name="connsiteY1" fmla="*/ 448235 h 513977"/>
                <a:gd name="connsiteX2" fmla="*/ 322730 w 549835"/>
                <a:gd name="connsiteY2" fmla="*/ 484094 h 513977"/>
                <a:gd name="connsiteX3" fmla="*/ 382494 w 549835"/>
                <a:gd name="connsiteY3" fmla="*/ 466165 h 513977"/>
                <a:gd name="connsiteX4" fmla="*/ 549835 w 549835"/>
                <a:gd name="connsiteY4" fmla="*/ 513977 h 51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835" h="513977">
                  <a:moveTo>
                    <a:pt x="0" y="0"/>
                  </a:moveTo>
                  <a:cubicBezTo>
                    <a:pt x="107576" y="183776"/>
                    <a:pt x="215153" y="367553"/>
                    <a:pt x="268941" y="448235"/>
                  </a:cubicBezTo>
                  <a:cubicBezTo>
                    <a:pt x="322729" y="528917"/>
                    <a:pt x="303805" y="481106"/>
                    <a:pt x="322730" y="484094"/>
                  </a:cubicBezTo>
                  <a:cubicBezTo>
                    <a:pt x="341655" y="487082"/>
                    <a:pt x="344643" y="461185"/>
                    <a:pt x="382494" y="466165"/>
                  </a:cubicBezTo>
                  <a:cubicBezTo>
                    <a:pt x="420345" y="471145"/>
                    <a:pt x="485090" y="492561"/>
                    <a:pt x="549835" y="51397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8D5B7E0-2733-4A3D-A7D3-A7E2D50C8924}"/>
                </a:ext>
              </a:extLst>
            </p:cNvPr>
            <p:cNvSpPr/>
            <p:nvPr/>
          </p:nvSpPr>
          <p:spPr>
            <a:xfrm>
              <a:off x="8177834" y="3932518"/>
              <a:ext cx="159342" cy="412376"/>
            </a:xfrm>
            <a:custGeom>
              <a:avLst/>
              <a:gdLst>
                <a:gd name="connsiteX0" fmla="*/ 9931 w 159342"/>
                <a:gd name="connsiteY0" fmla="*/ 412376 h 412376"/>
                <a:gd name="connsiteX1" fmla="*/ 15907 w 159342"/>
                <a:gd name="connsiteY1" fmla="*/ 185270 h 412376"/>
                <a:gd name="connsiteX2" fmla="*/ 159342 w 159342"/>
                <a:gd name="connsiteY2" fmla="*/ 0 h 4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342" h="412376">
                  <a:moveTo>
                    <a:pt x="9931" y="412376"/>
                  </a:moveTo>
                  <a:cubicBezTo>
                    <a:pt x="468" y="333187"/>
                    <a:pt x="-8995" y="253999"/>
                    <a:pt x="15907" y="185270"/>
                  </a:cubicBezTo>
                  <a:cubicBezTo>
                    <a:pt x="40809" y="116541"/>
                    <a:pt x="100075" y="58270"/>
                    <a:pt x="15934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B723E89-BD35-42EB-94E5-5077DC7D4D16}"/>
                </a:ext>
              </a:extLst>
            </p:cNvPr>
            <p:cNvSpPr/>
            <p:nvPr/>
          </p:nvSpPr>
          <p:spPr>
            <a:xfrm>
              <a:off x="8701741" y="3179481"/>
              <a:ext cx="537883" cy="519953"/>
            </a:xfrm>
            <a:custGeom>
              <a:avLst/>
              <a:gdLst>
                <a:gd name="connsiteX0" fmla="*/ 0 w 537883"/>
                <a:gd name="connsiteY0" fmla="*/ 0 h 519953"/>
                <a:gd name="connsiteX1" fmla="*/ 203200 w 537883"/>
                <a:gd name="connsiteY1" fmla="*/ 448236 h 519953"/>
                <a:gd name="connsiteX2" fmla="*/ 364565 w 537883"/>
                <a:gd name="connsiteY2" fmla="*/ 394447 h 519953"/>
                <a:gd name="connsiteX3" fmla="*/ 496047 w 537883"/>
                <a:gd name="connsiteY3" fmla="*/ 490071 h 519953"/>
                <a:gd name="connsiteX4" fmla="*/ 537883 w 537883"/>
                <a:gd name="connsiteY4" fmla="*/ 519953 h 51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883" h="519953">
                  <a:moveTo>
                    <a:pt x="0" y="0"/>
                  </a:moveTo>
                  <a:cubicBezTo>
                    <a:pt x="71219" y="191247"/>
                    <a:pt x="142439" y="382495"/>
                    <a:pt x="203200" y="448236"/>
                  </a:cubicBezTo>
                  <a:cubicBezTo>
                    <a:pt x="263961" y="513977"/>
                    <a:pt x="315757" y="387475"/>
                    <a:pt x="364565" y="394447"/>
                  </a:cubicBezTo>
                  <a:cubicBezTo>
                    <a:pt x="413373" y="401420"/>
                    <a:pt x="496047" y="490071"/>
                    <a:pt x="496047" y="490071"/>
                  </a:cubicBezTo>
                  <a:lnTo>
                    <a:pt x="537883" y="519953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6E64EF3-6077-4D51-91E8-78729FB4C66F}"/>
                </a:ext>
              </a:extLst>
            </p:cNvPr>
            <p:cNvSpPr/>
            <p:nvPr/>
          </p:nvSpPr>
          <p:spPr>
            <a:xfrm>
              <a:off x="8802334" y="3603811"/>
              <a:ext cx="96631" cy="310777"/>
            </a:xfrm>
            <a:custGeom>
              <a:avLst/>
              <a:gdLst>
                <a:gd name="connsiteX0" fmla="*/ 96631 w 96631"/>
                <a:gd name="connsiteY0" fmla="*/ 0 h 310777"/>
                <a:gd name="connsiteX1" fmla="*/ 1008 w 96631"/>
                <a:gd name="connsiteY1" fmla="*/ 107577 h 310777"/>
                <a:gd name="connsiteX2" fmla="*/ 54796 w 96631"/>
                <a:gd name="connsiteY2" fmla="*/ 310777 h 31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631" h="310777">
                  <a:moveTo>
                    <a:pt x="96631" y="0"/>
                  </a:moveTo>
                  <a:cubicBezTo>
                    <a:pt x="52305" y="27890"/>
                    <a:pt x="7980" y="55781"/>
                    <a:pt x="1008" y="107577"/>
                  </a:cubicBezTo>
                  <a:cubicBezTo>
                    <a:pt x="-5964" y="159373"/>
                    <a:pt x="24416" y="235075"/>
                    <a:pt x="54796" y="31077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FDD23C-F2BE-4F39-81D3-BCFEDCCB9DF6}"/>
                </a:ext>
              </a:extLst>
            </p:cNvPr>
            <p:cNvSpPr/>
            <p:nvPr/>
          </p:nvSpPr>
          <p:spPr>
            <a:xfrm>
              <a:off x="6245412" y="5091953"/>
              <a:ext cx="334682" cy="406400"/>
            </a:xfrm>
            <a:custGeom>
              <a:avLst/>
              <a:gdLst>
                <a:gd name="connsiteX0" fmla="*/ 0 w 334682"/>
                <a:gd name="connsiteY0" fmla="*/ 0 h 406400"/>
                <a:gd name="connsiteX1" fmla="*/ 161364 w 334682"/>
                <a:gd name="connsiteY1" fmla="*/ 191247 h 406400"/>
                <a:gd name="connsiteX2" fmla="*/ 191247 w 334682"/>
                <a:gd name="connsiteY2" fmla="*/ 286871 h 406400"/>
                <a:gd name="connsiteX3" fmla="*/ 334682 w 334682"/>
                <a:gd name="connsiteY3" fmla="*/ 40640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682" h="406400">
                  <a:moveTo>
                    <a:pt x="0" y="0"/>
                  </a:moveTo>
                  <a:cubicBezTo>
                    <a:pt x="64745" y="71717"/>
                    <a:pt x="129490" y="143435"/>
                    <a:pt x="161364" y="191247"/>
                  </a:cubicBezTo>
                  <a:cubicBezTo>
                    <a:pt x="193238" y="239059"/>
                    <a:pt x="162361" y="251012"/>
                    <a:pt x="191247" y="286871"/>
                  </a:cubicBezTo>
                  <a:cubicBezTo>
                    <a:pt x="220133" y="322730"/>
                    <a:pt x="277407" y="364565"/>
                    <a:pt x="334682" y="406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3DA005C-FC74-4F0D-95AF-14A0297A95EE}"/>
                </a:ext>
              </a:extLst>
            </p:cNvPr>
            <p:cNvSpPr/>
            <p:nvPr/>
          </p:nvSpPr>
          <p:spPr>
            <a:xfrm>
              <a:off x="6382871" y="5456518"/>
              <a:ext cx="358588" cy="364564"/>
            </a:xfrm>
            <a:custGeom>
              <a:avLst/>
              <a:gdLst>
                <a:gd name="connsiteX0" fmla="*/ 358588 w 358588"/>
                <a:gd name="connsiteY0" fmla="*/ 0 h 364564"/>
                <a:gd name="connsiteX1" fmla="*/ 197223 w 358588"/>
                <a:gd name="connsiteY1" fmla="*/ 47811 h 364564"/>
                <a:gd name="connsiteX2" fmla="*/ 35858 w 358588"/>
                <a:gd name="connsiteY2" fmla="*/ 203200 h 364564"/>
                <a:gd name="connsiteX3" fmla="*/ 0 w 358588"/>
                <a:gd name="connsiteY3" fmla="*/ 364564 h 36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588" h="364564">
                  <a:moveTo>
                    <a:pt x="358588" y="0"/>
                  </a:moveTo>
                  <a:cubicBezTo>
                    <a:pt x="304799" y="6972"/>
                    <a:pt x="251011" y="13944"/>
                    <a:pt x="197223" y="47811"/>
                  </a:cubicBezTo>
                  <a:cubicBezTo>
                    <a:pt x="143435" y="81678"/>
                    <a:pt x="68728" y="150408"/>
                    <a:pt x="35858" y="203200"/>
                  </a:cubicBezTo>
                  <a:cubicBezTo>
                    <a:pt x="2988" y="255992"/>
                    <a:pt x="1494" y="310278"/>
                    <a:pt x="0" y="36456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50BBBA6-4DC9-4C8D-84C3-25C591B4B12B}"/>
                </a:ext>
              </a:extLst>
            </p:cNvPr>
            <p:cNvSpPr/>
            <p:nvPr/>
          </p:nvSpPr>
          <p:spPr>
            <a:xfrm>
              <a:off x="4410636" y="5623859"/>
              <a:ext cx="382494" cy="454212"/>
            </a:xfrm>
            <a:custGeom>
              <a:avLst/>
              <a:gdLst>
                <a:gd name="connsiteX0" fmla="*/ 0 w 382494"/>
                <a:gd name="connsiteY0" fmla="*/ 454212 h 454212"/>
                <a:gd name="connsiteX1" fmla="*/ 35859 w 382494"/>
                <a:gd name="connsiteY1" fmla="*/ 328706 h 454212"/>
                <a:gd name="connsiteX2" fmla="*/ 95623 w 382494"/>
                <a:gd name="connsiteY2" fmla="*/ 245035 h 454212"/>
                <a:gd name="connsiteX3" fmla="*/ 215153 w 382494"/>
                <a:gd name="connsiteY3" fmla="*/ 131482 h 454212"/>
                <a:gd name="connsiteX4" fmla="*/ 382494 w 382494"/>
                <a:gd name="connsiteY4" fmla="*/ 0 h 454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494" h="454212">
                  <a:moveTo>
                    <a:pt x="0" y="454212"/>
                  </a:moveTo>
                  <a:cubicBezTo>
                    <a:pt x="9961" y="408890"/>
                    <a:pt x="19922" y="363569"/>
                    <a:pt x="35859" y="328706"/>
                  </a:cubicBezTo>
                  <a:cubicBezTo>
                    <a:pt x="51796" y="293843"/>
                    <a:pt x="65741" y="277906"/>
                    <a:pt x="95623" y="245035"/>
                  </a:cubicBezTo>
                  <a:cubicBezTo>
                    <a:pt x="125505" y="212164"/>
                    <a:pt x="167341" y="172321"/>
                    <a:pt x="215153" y="131482"/>
                  </a:cubicBezTo>
                  <a:cubicBezTo>
                    <a:pt x="262965" y="90643"/>
                    <a:pt x="322729" y="45321"/>
                    <a:pt x="38249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48EEBF0-E038-4C09-B017-FACCA08171A0}"/>
                </a:ext>
              </a:extLst>
            </p:cNvPr>
            <p:cNvSpPr/>
            <p:nvPr/>
          </p:nvSpPr>
          <p:spPr>
            <a:xfrm>
              <a:off x="4583953" y="5952565"/>
              <a:ext cx="496047" cy="388470"/>
            </a:xfrm>
            <a:custGeom>
              <a:avLst/>
              <a:gdLst>
                <a:gd name="connsiteX0" fmla="*/ 0 w 496047"/>
                <a:gd name="connsiteY0" fmla="*/ 388470 h 388470"/>
                <a:gd name="connsiteX1" fmla="*/ 298823 w 496047"/>
                <a:gd name="connsiteY1" fmla="*/ 256988 h 388470"/>
                <a:gd name="connsiteX2" fmla="*/ 400423 w 496047"/>
                <a:gd name="connsiteY2" fmla="*/ 101600 h 388470"/>
                <a:gd name="connsiteX3" fmla="*/ 496047 w 496047"/>
                <a:gd name="connsiteY3" fmla="*/ 0 h 38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047" h="388470">
                  <a:moveTo>
                    <a:pt x="0" y="388470"/>
                  </a:moveTo>
                  <a:cubicBezTo>
                    <a:pt x="116043" y="346635"/>
                    <a:pt x="232086" y="304800"/>
                    <a:pt x="298823" y="256988"/>
                  </a:cubicBezTo>
                  <a:cubicBezTo>
                    <a:pt x="365560" y="209176"/>
                    <a:pt x="367552" y="144431"/>
                    <a:pt x="400423" y="101600"/>
                  </a:cubicBezTo>
                  <a:cubicBezTo>
                    <a:pt x="433294" y="58769"/>
                    <a:pt x="464670" y="29384"/>
                    <a:pt x="49604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35849A7-C034-4F68-BF79-FED67B4E4B95}"/>
                </a:ext>
              </a:extLst>
            </p:cNvPr>
            <p:cNvSpPr/>
            <p:nvPr/>
          </p:nvSpPr>
          <p:spPr>
            <a:xfrm>
              <a:off x="5480424" y="5725459"/>
              <a:ext cx="496047" cy="478117"/>
            </a:xfrm>
            <a:custGeom>
              <a:avLst/>
              <a:gdLst>
                <a:gd name="connsiteX0" fmla="*/ 0 w 496047"/>
                <a:gd name="connsiteY0" fmla="*/ 0 h 478117"/>
                <a:gd name="connsiteX1" fmla="*/ 322729 w 496047"/>
                <a:gd name="connsiteY1" fmla="*/ 364565 h 478117"/>
                <a:gd name="connsiteX2" fmla="*/ 496047 w 496047"/>
                <a:gd name="connsiteY2" fmla="*/ 478117 h 47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6047" h="478117">
                  <a:moveTo>
                    <a:pt x="0" y="0"/>
                  </a:moveTo>
                  <a:cubicBezTo>
                    <a:pt x="120027" y="142439"/>
                    <a:pt x="240055" y="284879"/>
                    <a:pt x="322729" y="364565"/>
                  </a:cubicBezTo>
                  <a:cubicBezTo>
                    <a:pt x="405403" y="444251"/>
                    <a:pt x="450725" y="461184"/>
                    <a:pt x="496047" y="4781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CCB5486-28FF-4129-B1AD-0D4E78B5EBE3}"/>
                </a:ext>
              </a:extLst>
            </p:cNvPr>
            <p:cNvSpPr/>
            <p:nvPr/>
          </p:nvSpPr>
          <p:spPr>
            <a:xfrm>
              <a:off x="5716317" y="6006353"/>
              <a:ext cx="122695" cy="310776"/>
            </a:xfrm>
            <a:custGeom>
              <a:avLst/>
              <a:gdLst>
                <a:gd name="connsiteX0" fmla="*/ 15118 w 122695"/>
                <a:gd name="connsiteY0" fmla="*/ 0 h 310776"/>
                <a:gd name="connsiteX1" fmla="*/ 9142 w 122695"/>
                <a:gd name="connsiteY1" fmla="*/ 113553 h 310776"/>
                <a:gd name="connsiteX2" fmla="*/ 122695 w 122695"/>
                <a:gd name="connsiteY2" fmla="*/ 310776 h 31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95" h="310776">
                  <a:moveTo>
                    <a:pt x="15118" y="0"/>
                  </a:moveTo>
                  <a:cubicBezTo>
                    <a:pt x="3165" y="30878"/>
                    <a:pt x="-8787" y="61757"/>
                    <a:pt x="9142" y="113553"/>
                  </a:cubicBezTo>
                  <a:cubicBezTo>
                    <a:pt x="27071" y="165349"/>
                    <a:pt x="74883" y="238062"/>
                    <a:pt x="122695" y="31077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596E3C5-136E-4E30-9810-85EA4B9C260C}"/>
                </a:ext>
              </a:extLst>
            </p:cNvPr>
            <p:cNvSpPr/>
            <p:nvPr/>
          </p:nvSpPr>
          <p:spPr>
            <a:xfrm>
              <a:off x="4368800" y="4195482"/>
              <a:ext cx="706514" cy="1308847"/>
            </a:xfrm>
            <a:custGeom>
              <a:avLst/>
              <a:gdLst>
                <a:gd name="connsiteX0" fmla="*/ 0 w 706514"/>
                <a:gd name="connsiteY0" fmla="*/ 0 h 1308847"/>
                <a:gd name="connsiteX1" fmla="*/ 597647 w 706514"/>
                <a:gd name="connsiteY1" fmla="*/ 723153 h 1308847"/>
                <a:gd name="connsiteX2" fmla="*/ 699247 w 706514"/>
                <a:gd name="connsiteY2" fmla="*/ 908424 h 1308847"/>
                <a:gd name="connsiteX3" fmla="*/ 502024 w 706514"/>
                <a:gd name="connsiteY3" fmla="*/ 1069789 h 1308847"/>
                <a:gd name="connsiteX4" fmla="*/ 322729 w 706514"/>
                <a:gd name="connsiteY4" fmla="*/ 1207247 h 1308847"/>
                <a:gd name="connsiteX5" fmla="*/ 304800 w 706514"/>
                <a:gd name="connsiteY5" fmla="*/ 1308847 h 1308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6514" h="1308847">
                  <a:moveTo>
                    <a:pt x="0" y="0"/>
                  </a:moveTo>
                  <a:cubicBezTo>
                    <a:pt x="240553" y="285874"/>
                    <a:pt x="481106" y="571749"/>
                    <a:pt x="597647" y="723153"/>
                  </a:cubicBezTo>
                  <a:cubicBezTo>
                    <a:pt x="714188" y="874557"/>
                    <a:pt x="715184" y="850651"/>
                    <a:pt x="699247" y="908424"/>
                  </a:cubicBezTo>
                  <a:cubicBezTo>
                    <a:pt x="683310" y="966197"/>
                    <a:pt x="564777" y="1019985"/>
                    <a:pt x="502024" y="1069789"/>
                  </a:cubicBezTo>
                  <a:cubicBezTo>
                    <a:pt x="439271" y="1119593"/>
                    <a:pt x="355600" y="1167404"/>
                    <a:pt x="322729" y="1207247"/>
                  </a:cubicBezTo>
                  <a:cubicBezTo>
                    <a:pt x="289858" y="1247090"/>
                    <a:pt x="298824" y="1290918"/>
                    <a:pt x="304800" y="130884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D527BE1-A66E-4AF7-AD12-D31117844F52}"/>
                </a:ext>
              </a:extLst>
            </p:cNvPr>
            <p:cNvSpPr/>
            <p:nvPr/>
          </p:nvSpPr>
          <p:spPr>
            <a:xfrm>
              <a:off x="4787153" y="6508376"/>
              <a:ext cx="818776" cy="180071"/>
            </a:xfrm>
            <a:custGeom>
              <a:avLst/>
              <a:gdLst>
                <a:gd name="connsiteX0" fmla="*/ 0 w 818776"/>
                <a:gd name="connsiteY0" fmla="*/ 23906 h 180071"/>
                <a:gd name="connsiteX1" fmla="*/ 364565 w 818776"/>
                <a:gd name="connsiteY1" fmla="*/ 161365 h 180071"/>
                <a:gd name="connsiteX2" fmla="*/ 519953 w 818776"/>
                <a:gd name="connsiteY2" fmla="*/ 161365 h 180071"/>
                <a:gd name="connsiteX3" fmla="*/ 818776 w 818776"/>
                <a:gd name="connsiteY3" fmla="*/ 0 h 18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776" h="180071">
                  <a:moveTo>
                    <a:pt x="0" y="23906"/>
                  </a:moveTo>
                  <a:cubicBezTo>
                    <a:pt x="138953" y="81180"/>
                    <a:pt x="277906" y="138455"/>
                    <a:pt x="364565" y="161365"/>
                  </a:cubicBezTo>
                  <a:cubicBezTo>
                    <a:pt x="451224" y="184275"/>
                    <a:pt x="444251" y="188259"/>
                    <a:pt x="519953" y="161365"/>
                  </a:cubicBezTo>
                  <a:cubicBezTo>
                    <a:pt x="595655" y="134471"/>
                    <a:pt x="707215" y="67235"/>
                    <a:pt x="81877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177EC15-8689-45DE-88B4-A2E88400F356}"/>
                </a:ext>
              </a:extLst>
            </p:cNvPr>
            <p:cNvSpPr/>
            <p:nvPr/>
          </p:nvSpPr>
          <p:spPr>
            <a:xfrm>
              <a:off x="5144294" y="6000376"/>
              <a:ext cx="73488" cy="675342"/>
            </a:xfrm>
            <a:custGeom>
              <a:avLst/>
              <a:gdLst>
                <a:gd name="connsiteX0" fmla="*/ 7424 w 73488"/>
                <a:gd name="connsiteY0" fmla="*/ 0 h 675342"/>
                <a:gd name="connsiteX1" fmla="*/ 73165 w 73488"/>
                <a:gd name="connsiteY1" fmla="*/ 125506 h 675342"/>
                <a:gd name="connsiteX2" fmla="*/ 31330 w 73488"/>
                <a:gd name="connsiteY2" fmla="*/ 203200 h 675342"/>
                <a:gd name="connsiteX3" fmla="*/ 1447 w 73488"/>
                <a:gd name="connsiteY3" fmla="*/ 448236 h 675342"/>
                <a:gd name="connsiteX4" fmla="*/ 7424 w 73488"/>
                <a:gd name="connsiteY4" fmla="*/ 675342 h 67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488" h="675342">
                  <a:moveTo>
                    <a:pt x="7424" y="0"/>
                  </a:moveTo>
                  <a:cubicBezTo>
                    <a:pt x="38302" y="45819"/>
                    <a:pt x="69181" y="91639"/>
                    <a:pt x="73165" y="125506"/>
                  </a:cubicBezTo>
                  <a:cubicBezTo>
                    <a:pt x="77149" y="159373"/>
                    <a:pt x="43283" y="149412"/>
                    <a:pt x="31330" y="203200"/>
                  </a:cubicBezTo>
                  <a:cubicBezTo>
                    <a:pt x="19377" y="256988"/>
                    <a:pt x="5431" y="369546"/>
                    <a:pt x="1447" y="448236"/>
                  </a:cubicBezTo>
                  <a:cubicBezTo>
                    <a:pt x="-2537" y="526926"/>
                    <a:pt x="2443" y="601134"/>
                    <a:pt x="7424" y="67534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3CF1B3F-3770-4DBD-B893-0E0CD44CA407}"/>
                </a:ext>
              </a:extLst>
            </p:cNvPr>
            <p:cNvSpPr/>
            <p:nvPr/>
          </p:nvSpPr>
          <p:spPr>
            <a:xfrm>
              <a:off x="2590242" y="274101"/>
              <a:ext cx="94004" cy="940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86523C5-BDDD-4373-B742-86975F6ED747}"/>
                </a:ext>
              </a:extLst>
            </p:cNvPr>
            <p:cNvSpPr/>
            <p:nvPr/>
          </p:nvSpPr>
          <p:spPr>
            <a:xfrm>
              <a:off x="3063667" y="350225"/>
              <a:ext cx="94004" cy="94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3E00B50-E5BD-4330-BE19-38CBF6A8CBF4}"/>
                </a:ext>
              </a:extLst>
            </p:cNvPr>
            <p:cNvSpPr/>
            <p:nvPr/>
          </p:nvSpPr>
          <p:spPr>
            <a:xfrm>
              <a:off x="3228607" y="521851"/>
              <a:ext cx="94004" cy="94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434AC41-796C-4CB3-B483-325CEAFC202D}"/>
                </a:ext>
              </a:extLst>
            </p:cNvPr>
            <p:cNvSpPr/>
            <p:nvPr/>
          </p:nvSpPr>
          <p:spPr>
            <a:xfrm>
              <a:off x="3619144" y="796462"/>
              <a:ext cx="94004" cy="94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0406941-513C-4720-AA88-B05B1C0641EB}"/>
                </a:ext>
              </a:extLst>
            </p:cNvPr>
            <p:cNvSpPr/>
            <p:nvPr/>
          </p:nvSpPr>
          <p:spPr>
            <a:xfrm>
              <a:off x="3762874" y="983402"/>
              <a:ext cx="94004" cy="94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3306D16-92D9-480B-9203-63C9B7D5B567}"/>
                </a:ext>
              </a:extLst>
            </p:cNvPr>
            <p:cNvSpPr/>
            <p:nvPr/>
          </p:nvSpPr>
          <p:spPr>
            <a:xfrm>
              <a:off x="4278533" y="1477137"/>
              <a:ext cx="94004" cy="94004"/>
            </a:xfrm>
            <a:prstGeom prst="ellipse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B5CD723-09E6-4F3D-9999-55F571EC9E88}"/>
                </a:ext>
              </a:extLst>
            </p:cNvPr>
            <p:cNvSpPr/>
            <p:nvPr/>
          </p:nvSpPr>
          <p:spPr>
            <a:xfrm>
              <a:off x="4410725" y="1342325"/>
              <a:ext cx="94004" cy="94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89BED4A-6766-41FD-A15C-009BE524E159}"/>
                </a:ext>
              </a:extLst>
            </p:cNvPr>
            <p:cNvSpPr/>
            <p:nvPr/>
          </p:nvSpPr>
          <p:spPr>
            <a:xfrm>
              <a:off x="4760462" y="972648"/>
              <a:ext cx="94004" cy="9400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7328325-F33F-4E27-B637-BD28745E0D8C}"/>
                </a:ext>
              </a:extLst>
            </p:cNvPr>
            <p:cNvSpPr/>
            <p:nvPr/>
          </p:nvSpPr>
          <p:spPr>
            <a:xfrm>
              <a:off x="4898443" y="811523"/>
              <a:ext cx="94004" cy="9400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423DE94-9BE8-47A5-8B50-1812C45BC621}"/>
                </a:ext>
              </a:extLst>
            </p:cNvPr>
            <p:cNvSpPr/>
            <p:nvPr/>
          </p:nvSpPr>
          <p:spPr>
            <a:xfrm>
              <a:off x="5206525" y="572661"/>
              <a:ext cx="94004" cy="94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4F8C129-B51F-4DE0-A08B-A19E3078A439}"/>
                </a:ext>
              </a:extLst>
            </p:cNvPr>
            <p:cNvSpPr/>
            <p:nvPr/>
          </p:nvSpPr>
          <p:spPr>
            <a:xfrm>
              <a:off x="5384206" y="377431"/>
              <a:ext cx="94004" cy="940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FA1BAAC-B7D7-4459-A404-00782B941D16}"/>
                </a:ext>
              </a:extLst>
            </p:cNvPr>
            <p:cNvSpPr/>
            <p:nvPr/>
          </p:nvSpPr>
          <p:spPr>
            <a:xfrm>
              <a:off x="6322435" y="1742550"/>
              <a:ext cx="94004" cy="9400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1A1212D-A200-42E8-8A0D-4FC011E526A3}"/>
                </a:ext>
              </a:extLst>
            </p:cNvPr>
            <p:cNvSpPr/>
            <p:nvPr/>
          </p:nvSpPr>
          <p:spPr>
            <a:xfrm>
              <a:off x="6086438" y="1995769"/>
              <a:ext cx="94004" cy="9400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0418AC3-F508-4433-8D5B-AE2DD4B19B83}"/>
                </a:ext>
              </a:extLst>
            </p:cNvPr>
            <p:cNvSpPr/>
            <p:nvPr/>
          </p:nvSpPr>
          <p:spPr>
            <a:xfrm>
              <a:off x="5925541" y="2192639"/>
              <a:ext cx="94004" cy="94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26BE1A9-8224-47F1-8CBF-880243AAEC36}"/>
                </a:ext>
              </a:extLst>
            </p:cNvPr>
            <p:cNvSpPr/>
            <p:nvPr/>
          </p:nvSpPr>
          <p:spPr>
            <a:xfrm>
              <a:off x="5577264" y="2542036"/>
              <a:ext cx="94004" cy="94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ABAAD2E-ACA1-413D-9050-1493A150C339}"/>
                </a:ext>
              </a:extLst>
            </p:cNvPr>
            <p:cNvSpPr/>
            <p:nvPr/>
          </p:nvSpPr>
          <p:spPr>
            <a:xfrm>
              <a:off x="5347916" y="2790305"/>
              <a:ext cx="94004" cy="94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F01F723-EB59-48DD-A761-05D4BF48F55E}"/>
                </a:ext>
              </a:extLst>
            </p:cNvPr>
            <p:cNvSpPr/>
            <p:nvPr/>
          </p:nvSpPr>
          <p:spPr>
            <a:xfrm>
              <a:off x="4776068" y="3353296"/>
              <a:ext cx="94004" cy="94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51C125C-929C-46DA-80B7-570B74EA1974}"/>
                </a:ext>
              </a:extLst>
            </p:cNvPr>
            <p:cNvSpPr/>
            <p:nvPr/>
          </p:nvSpPr>
          <p:spPr>
            <a:xfrm>
              <a:off x="4966570" y="3499236"/>
              <a:ext cx="94004" cy="9400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60612F5-8D7D-44A2-94A0-AAA61E5F8CAB}"/>
                </a:ext>
              </a:extLst>
            </p:cNvPr>
            <p:cNvSpPr/>
            <p:nvPr/>
          </p:nvSpPr>
          <p:spPr>
            <a:xfrm>
              <a:off x="5141387" y="3642007"/>
              <a:ext cx="94004" cy="94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23690BF-FFE5-4222-ADA5-C2A7392E7AAE}"/>
                </a:ext>
              </a:extLst>
            </p:cNvPr>
            <p:cNvSpPr/>
            <p:nvPr/>
          </p:nvSpPr>
          <p:spPr>
            <a:xfrm>
              <a:off x="6623281" y="3418967"/>
              <a:ext cx="94004" cy="94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ABC9836-7BEC-4403-BF6E-69F3ABAB5A28}"/>
                </a:ext>
              </a:extLst>
            </p:cNvPr>
            <p:cNvSpPr/>
            <p:nvPr/>
          </p:nvSpPr>
          <p:spPr>
            <a:xfrm>
              <a:off x="6932812" y="3221145"/>
              <a:ext cx="94004" cy="94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DC3991C-208F-4CC0-8D2E-B205367786A0}"/>
                </a:ext>
              </a:extLst>
            </p:cNvPr>
            <p:cNvSpPr/>
            <p:nvPr/>
          </p:nvSpPr>
          <p:spPr>
            <a:xfrm>
              <a:off x="7115987" y="2968981"/>
              <a:ext cx="94004" cy="94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69FE20D-0315-4775-BFF4-0E4EE0BC00B2}"/>
                </a:ext>
              </a:extLst>
            </p:cNvPr>
            <p:cNvSpPr/>
            <p:nvPr/>
          </p:nvSpPr>
          <p:spPr>
            <a:xfrm>
              <a:off x="7454305" y="2772963"/>
              <a:ext cx="94004" cy="94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A036236-C2AB-467C-9524-0130FFDA8EE0}"/>
                </a:ext>
              </a:extLst>
            </p:cNvPr>
            <p:cNvSpPr/>
            <p:nvPr/>
          </p:nvSpPr>
          <p:spPr>
            <a:xfrm>
              <a:off x="7657820" y="2532647"/>
              <a:ext cx="94004" cy="94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22BEE15-9927-40BA-9E62-EF1889441697}"/>
                </a:ext>
              </a:extLst>
            </p:cNvPr>
            <p:cNvSpPr/>
            <p:nvPr/>
          </p:nvSpPr>
          <p:spPr>
            <a:xfrm>
              <a:off x="8101930" y="2335781"/>
              <a:ext cx="94004" cy="94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E970213-F9E6-4A9B-BB25-077BE100A588}"/>
                </a:ext>
              </a:extLst>
            </p:cNvPr>
            <p:cNvSpPr/>
            <p:nvPr/>
          </p:nvSpPr>
          <p:spPr>
            <a:xfrm>
              <a:off x="8367874" y="2242689"/>
              <a:ext cx="94004" cy="9400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9FE01E4-04FC-4E80-AD41-906F8DEFBB80}"/>
                </a:ext>
              </a:extLst>
            </p:cNvPr>
            <p:cNvSpPr/>
            <p:nvPr/>
          </p:nvSpPr>
          <p:spPr>
            <a:xfrm>
              <a:off x="8652259" y="2126036"/>
              <a:ext cx="94004" cy="94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9A47F4A-C7C4-49B0-BC34-A129E7B76B4A}"/>
                </a:ext>
              </a:extLst>
            </p:cNvPr>
            <p:cNvSpPr/>
            <p:nvPr/>
          </p:nvSpPr>
          <p:spPr>
            <a:xfrm>
              <a:off x="9180819" y="3643522"/>
              <a:ext cx="94004" cy="94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A7CD63C-E4AC-44DA-BF35-0DBD72B746DD}"/>
                </a:ext>
              </a:extLst>
            </p:cNvPr>
            <p:cNvSpPr/>
            <p:nvPr/>
          </p:nvSpPr>
          <p:spPr>
            <a:xfrm>
              <a:off x="8818740" y="3863282"/>
              <a:ext cx="94004" cy="94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1DEC99F-4FB8-4A8D-AB76-0CA3821A1467}"/>
                </a:ext>
              </a:extLst>
            </p:cNvPr>
            <p:cNvSpPr/>
            <p:nvPr/>
          </p:nvSpPr>
          <p:spPr>
            <a:xfrm>
              <a:off x="8589352" y="3970220"/>
              <a:ext cx="94004" cy="94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A41EC3F-C8C8-4509-9A8C-40D03347E4C4}"/>
                </a:ext>
              </a:extLst>
            </p:cNvPr>
            <p:cNvSpPr/>
            <p:nvPr/>
          </p:nvSpPr>
          <p:spPr>
            <a:xfrm>
              <a:off x="8148932" y="4285292"/>
              <a:ext cx="94004" cy="94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210E4C8-0F36-48E1-92E6-84F4AAB8ED12}"/>
                </a:ext>
              </a:extLst>
            </p:cNvPr>
            <p:cNvSpPr/>
            <p:nvPr/>
          </p:nvSpPr>
          <p:spPr>
            <a:xfrm>
              <a:off x="7913657" y="4459264"/>
              <a:ext cx="94004" cy="9400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DCB17B2-922A-4455-8E02-0487B06E1179}"/>
                </a:ext>
              </a:extLst>
            </p:cNvPr>
            <p:cNvSpPr/>
            <p:nvPr/>
          </p:nvSpPr>
          <p:spPr>
            <a:xfrm>
              <a:off x="7557247" y="4728736"/>
              <a:ext cx="94004" cy="9400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FFCA60F-345E-47E8-AAEA-10EA9696D372}"/>
                </a:ext>
              </a:extLst>
            </p:cNvPr>
            <p:cNvSpPr/>
            <p:nvPr/>
          </p:nvSpPr>
          <p:spPr>
            <a:xfrm>
              <a:off x="5259665" y="3882061"/>
              <a:ext cx="94004" cy="94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80345D8-0839-4A87-8DCC-829A651883F5}"/>
                </a:ext>
              </a:extLst>
            </p:cNvPr>
            <p:cNvSpPr/>
            <p:nvPr/>
          </p:nvSpPr>
          <p:spPr>
            <a:xfrm>
              <a:off x="5541343" y="4235185"/>
              <a:ext cx="94004" cy="9400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2A95469-239C-4657-9805-EF6D1D921A70}"/>
                </a:ext>
              </a:extLst>
            </p:cNvPr>
            <p:cNvSpPr/>
            <p:nvPr/>
          </p:nvSpPr>
          <p:spPr>
            <a:xfrm>
              <a:off x="5644103" y="4312879"/>
              <a:ext cx="94004" cy="94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05A811D-DDE0-4200-B604-CE6E79B6E641}"/>
                </a:ext>
              </a:extLst>
            </p:cNvPr>
            <p:cNvSpPr/>
            <p:nvPr/>
          </p:nvSpPr>
          <p:spPr>
            <a:xfrm>
              <a:off x="7326426" y="4903925"/>
              <a:ext cx="94004" cy="94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4F5A169-20DC-48BF-B728-4C39EB8D8435}"/>
                </a:ext>
              </a:extLst>
            </p:cNvPr>
            <p:cNvSpPr/>
            <p:nvPr/>
          </p:nvSpPr>
          <p:spPr>
            <a:xfrm>
              <a:off x="6962588" y="5217447"/>
              <a:ext cx="94004" cy="94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6812366-4A1F-4882-B40C-28D7FDA44284}"/>
                </a:ext>
              </a:extLst>
            </p:cNvPr>
            <p:cNvSpPr/>
            <p:nvPr/>
          </p:nvSpPr>
          <p:spPr>
            <a:xfrm>
              <a:off x="6700433" y="5404349"/>
              <a:ext cx="94004" cy="94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80E1A3F8-F71E-49A6-A3D7-A8356D68FF9E}"/>
                </a:ext>
              </a:extLst>
            </p:cNvPr>
            <p:cNvSpPr/>
            <p:nvPr/>
          </p:nvSpPr>
          <p:spPr>
            <a:xfrm>
              <a:off x="6359007" y="5768918"/>
              <a:ext cx="94004" cy="94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1730820-799D-4985-A714-F21B6D815898}"/>
                </a:ext>
              </a:extLst>
            </p:cNvPr>
            <p:cNvSpPr/>
            <p:nvPr/>
          </p:nvSpPr>
          <p:spPr>
            <a:xfrm>
              <a:off x="6210363" y="5921420"/>
              <a:ext cx="94004" cy="94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ED75459-61B9-43F2-8CDF-CD06C27584E4}"/>
                </a:ext>
              </a:extLst>
            </p:cNvPr>
            <p:cNvSpPr/>
            <p:nvPr/>
          </p:nvSpPr>
          <p:spPr>
            <a:xfrm>
              <a:off x="5925541" y="6156968"/>
              <a:ext cx="94004" cy="9400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E6D095B-A2DB-4CF4-9C00-A64175E275AC}"/>
                </a:ext>
              </a:extLst>
            </p:cNvPr>
            <p:cNvSpPr/>
            <p:nvPr/>
          </p:nvSpPr>
          <p:spPr>
            <a:xfrm>
              <a:off x="5800024" y="6274347"/>
              <a:ext cx="94004" cy="9400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BC87379F-F0DC-4270-AF37-12018C638C09}"/>
                </a:ext>
              </a:extLst>
            </p:cNvPr>
            <p:cNvSpPr/>
            <p:nvPr/>
          </p:nvSpPr>
          <p:spPr>
            <a:xfrm>
              <a:off x="5547707" y="6467803"/>
              <a:ext cx="94004" cy="94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B3894C1-CD94-46C0-AD83-74EAC9528FF7}"/>
                </a:ext>
              </a:extLst>
            </p:cNvPr>
            <p:cNvSpPr/>
            <p:nvPr/>
          </p:nvSpPr>
          <p:spPr>
            <a:xfrm>
              <a:off x="4776068" y="6497399"/>
              <a:ext cx="94004" cy="94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206DFC8-18B2-4DF6-A3BA-CB2425B89B40}"/>
                </a:ext>
              </a:extLst>
            </p:cNvPr>
            <p:cNvSpPr/>
            <p:nvPr/>
          </p:nvSpPr>
          <p:spPr>
            <a:xfrm>
              <a:off x="4548904" y="6291045"/>
              <a:ext cx="94004" cy="94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2AE2089-5B31-429B-B0FA-6EFE7EB4F1D6}"/>
                </a:ext>
              </a:extLst>
            </p:cNvPr>
            <p:cNvSpPr/>
            <p:nvPr/>
          </p:nvSpPr>
          <p:spPr>
            <a:xfrm>
              <a:off x="4369610" y="6037224"/>
              <a:ext cx="94004" cy="9400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13E77D7B-4607-410B-8B18-5055B71A55A9}"/>
                </a:ext>
              </a:extLst>
            </p:cNvPr>
            <p:cNvSpPr/>
            <p:nvPr/>
          </p:nvSpPr>
          <p:spPr>
            <a:xfrm>
              <a:off x="4208245" y="5882257"/>
              <a:ext cx="94004" cy="94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B2A8327-8F4C-4922-B382-7BDD659ECC5B}"/>
                </a:ext>
              </a:extLst>
            </p:cNvPr>
            <p:cNvSpPr/>
            <p:nvPr/>
          </p:nvSpPr>
          <p:spPr>
            <a:xfrm>
              <a:off x="4310356" y="5209235"/>
              <a:ext cx="94004" cy="94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96F4FA9-741F-411C-823F-BD1F74AF8EF0}"/>
                </a:ext>
              </a:extLst>
            </p:cNvPr>
            <p:cNvSpPr/>
            <p:nvPr/>
          </p:nvSpPr>
          <p:spPr>
            <a:xfrm>
              <a:off x="4110992" y="4970582"/>
              <a:ext cx="94004" cy="9400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2729495-A973-46E8-81DD-675AD1BD2243}"/>
                </a:ext>
              </a:extLst>
            </p:cNvPr>
            <p:cNvSpPr/>
            <p:nvPr/>
          </p:nvSpPr>
          <p:spPr>
            <a:xfrm>
              <a:off x="3814685" y="4631988"/>
              <a:ext cx="94004" cy="9400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EB4DD22-3B7D-4295-B7E1-010BB7C3C65D}"/>
                </a:ext>
              </a:extLst>
            </p:cNvPr>
            <p:cNvSpPr/>
            <p:nvPr/>
          </p:nvSpPr>
          <p:spPr>
            <a:xfrm>
              <a:off x="3676242" y="4374125"/>
              <a:ext cx="94004" cy="9400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98B09AB-3F93-4F1F-BCB4-4575C143422E}"/>
                </a:ext>
              </a:extLst>
            </p:cNvPr>
            <p:cNvSpPr/>
            <p:nvPr/>
          </p:nvSpPr>
          <p:spPr>
            <a:xfrm>
              <a:off x="6438978" y="3683125"/>
              <a:ext cx="94004" cy="94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009C84D-1414-4A0B-A0D5-BEB930B30171}"/>
                </a:ext>
              </a:extLst>
            </p:cNvPr>
            <p:cNvSpPr/>
            <p:nvPr/>
          </p:nvSpPr>
          <p:spPr>
            <a:xfrm>
              <a:off x="4307573" y="1501852"/>
              <a:ext cx="94004" cy="94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A16372F-822A-4A43-BDFF-E664EEBB2AD3}"/>
                </a:ext>
              </a:extLst>
            </p:cNvPr>
            <p:cNvSpPr/>
            <p:nvPr/>
          </p:nvSpPr>
          <p:spPr>
            <a:xfrm>
              <a:off x="5414398" y="353808"/>
              <a:ext cx="94004" cy="94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8BE2CED-9BB3-4982-8E82-524B1CF0B0F0}"/>
                </a:ext>
              </a:extLst>
            </p:cNvPr>
            <p:cNvSpPr txBox="1"/>
            <p:nvPr/>
          </p:nvSpPr>
          <p:spPr>
            <a:xfrm>
              <a:off x="3273835" y="456763"/>
              <a:ext cx="5809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[34.1]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84C1637-B51B-4196-8930-4B274F2F3F0F}"/>
                </a:ext>
              </a:extLst>
            </p:cNvPr>
            <p:cNvSpPr txBox="1"/>
            <p:nvPr/>
          </p:nvSpPr>
          <p:spPr>
            <a:xfrm>
              <a:off x="3651786" y="714966"/>
              <a:ext cx="5757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[47.2]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DF552A7-4C2C-4C45-8D17-15F5CC8AA0DE}"/>
                </a:ext>
              </a:extLst>
            </p:cNvPr>
            <p:cNvSpPr txBox="1"/>
            <p:nvPr/>
          </p:nvSpPr>
          <p:spPr>
            <a:xfrm>
              <a:off x="3085586" y="243184"/>
              <a:ext cx="5809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[70.1]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F00DF3-311D-4810-91C8-3D1E513407C0}"/>
                </a:ext>
              </a:extLst>
            </p:cNvPr>
            <p:cNvSpPr txBox="1"/>
            <p:nvPr/>
          </p:nvSpPr>
          <p:spPr>
            <a:xfrm>
              <a:off x="4245939" y="1617148"/>
              <a:ext cx="5809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4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[73.1]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F8EF592-F3A4-4387-AF89-3EAFAF9242DF}"/>
                </a:ext>
              </a:extLst>
            </p:cNvPr>
            <p:cNvSpPr txBox="1"/>
            <p:nvPr/>
          </p:nvSpPr>
          <p:spPr>
            <a:xfrm>
              <a:off x="4246531" y="1735847"/>
              <a:ext cx="5809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5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[74.1]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7C6861F-115B-4885-931C-C9D9FE28B577}"/>
                </a:ext>
              </a:extLst>
            </p:cNvPr>
            <p:cNvSpPr txBox="1"/>
            <p:nvPr/>
          </p:nvSpPr>
          <p:spPr>
            <a:xfrm>
              <a:off x="3816486" y="917721"/>
              <a:ext cx="5809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6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[83.2]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0FF5D41-2E58-4F41-B8E0-BD233EC8CCE9}"/>
                </a:ext>
              </a:extLst>
            </p:cNvPr>
            <p:cNvSpPr txBox="1"/>
            <p:nvPr/>
          </p:nvSpPr>
          <p:spPr>
            <a:xfrm>
              <a:off x="4468219" y="1249304"/>
              <a:ext cx="6246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7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[178.2]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E62FEA7-C400-4ECB-ADF4-F1D1B68888BA}"/>
                </a:ext>
              </a:extLst>
            </p:cNvPr>
            <p:cNvSpPr txBox="1"/>
            <p:nvPr/>
          </p:nvSpPr>
          <p:spPr>
            <a:xfrm>
              <a:off x="4260182" y="883216"/>
              <a:ext cx="6099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8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[208.3]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5754A05-E1F7-4DCB-945C-5F5820B1515C}"/>
                </a:ext>
              </a:extLst>
            </p:cNvPr>
            <p:cNvSpPr txBox="1"/>
            <p:nvPr/>
          </p:nvSpPr>
          <p:spPr>
            <a:xfrm>
              <a:off x="4328088" y="665562"/>
              <a:ext cx="6608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12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[264.3]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2B77A4-D8C3-4872-BB01-0CABA4F010B7}"/>
                </a:ext>
              </a:extLst>
            </p:cNvPr>
            <p:cNvSpPr txBox="1"/>
            <p:nvPr/>
          </p:nvSpPr>
          <p:spPr>
            <a:xfrm>
              <a:off x="4685582" y="474207"/>
              <a:ext cx="608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9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[225.1]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55DB9FB-F94A-425B-A780-8BA9BE1328E4}"/>
                </a:ext>
              </a:extLst>
            </p:cNvPr>
            <p:cNvSpPr txBox="1"/>
            <p:nvPr/>
          </p:nvSpPr>
          <p:spPr>
            <a:xfrm>
              <a:off x="4795686" y="173743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11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[249.2]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E6421D7-CE0C-4375-B332-5D8CB93739B2}"/>
                </a:ext>
              </a:extLst>
            </p:cNvPr>
            <p:cNvSpPr txBox="1"/>
            <p:nvPr/>
          </p:nvSpPr>
          <p:spPr>
            <a:xfrm>
              <a:off x="6377503" y="1732845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17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[327.3]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D2989F5-55CA-4C72-AA04-802B1A924ED0}"/>
                </a:ext>
              </a:extLst>
            </p:cNvPr>
            <p:cNvSpPr txBox="1"/>
            <p:nvPr/>
          </p:nvSpPr>
          <p:spPr>
            <a:xfrm>
              <a:off x="6081435" y="2031125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16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[320.3]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A88D8D12-94AB-4960-9F3E-38884F9681B8}"/>
                </a:ext>
              </a:extLst>
            </p:cNvPr>
            <p:cNvSpPr txBox="1"/>
            <p:nvPr/>
          </p:nvSpPr>
          <p:spPr>
            <a:xfrm>
              <a:off x="5891725" y="2261154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15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[314.2]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3F0E044-5437-4561-9A98-BCE0A7C97FCF}"/>
                </a:ext>
              </a:extLst>
            </p:cNvPr>
            <p:cNvSpPr txBox="1"/>
            <p:nvPr/>
          </p:nvSpPr>
          <p:spPr>
            <a:xfrm>
              <a:off x="5545603" y="2593913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13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[276.2]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A3E2ADD-10D8-4BE8-88E6-87E42B55350F}"/>
                </a:ext>
              </a:extLst>
            </p:cNvPr>
            <p:cNvSpPr txBox="1"/>
            <p:nvPr/>
          </p:nvSpPr>
          <p:spPr>
            <a:xfrm>
              <a:off x="5289261" y="2858165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14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[289.1]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F11C0FB-D556-4E00-ACC1-6C52FC85F248}"/>
                </a:ext>
              </a:extLst>
            </p:cNvPr>
            <p:cNvSpPr txBox="1"/>
            <p:nvPr/>
          </p:nvSpPr>
          <p:spPr>
            <a:xfrm>
              <a:off x="8586416" y="1917096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35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[639.2]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3CBE654-3740-4B21-B4EE-27CDFFF4B045}"/>
                </a:ext>
              </a:extLst>
            </p:cNvPr>
            <p:cNvSpPr txBox="1"/>
            <p:nvPr/>
          </p:nvSpPr>
          <p:spPr>
            <a:xfrm>
              <a:off x="7618891" y="2149000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36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[676.2]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34FF231-1B46-4D50-8ED1-B8EC248AC51D}"/>
                </a:ext>
              </a:extLst>
            </p:cNvPr>
            <p:cNvSpPr txBox="1"/>
            <p:nvPr/>
          </p:nvSpPr>
          <p:spPr>
            <a:xfrm>
              <a:off x="7215227" y="2357857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37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[682.2]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B3DA8AF-0D2A-498F-B03C-7097F75C6044}"/>
                </a:ext>
              </a:extLst>
            </p:cNvPr>
            <p:cNvSpPr txBox="1"/>
            <p:nvPr/>
          </p:nvSpPr>
          <p:spPr>
            <a:xfrm>
              <a:off x="7013846" y="2595573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29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[562.1]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51EC78C-4610-4DB4-A6B9-2EEF684823FA}"/>
                </a:ext>
              </a:extLst>
            </p:cNvPr>
            <p:cNvSpPr txBox="1"/>
            <p:nvPr/>
          </p:nvSpPr>
          <p:spPr>
            <a:xfrm>
              <a:off x="6669538" y="2779790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31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[611.1]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859DD327-814E-4873-8506-F320495C81DD}"/>
                </a:ext>
              </a:extLst>
            </p:cNvPr>
            <p:cNvSpPr txBox="1"/>
            <p:nvPr/>
          </p:nvSpPr>
          <p:spPr>
            <a:xfrm>
              <a:off x="6484967" y="3033613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25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[502.2]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87FB8A1-DB83-4E65-A8F6-ADB7CC47349D}"/>
                </a:ext>
              </a:extLst>
            </p:cNvPr>
            <p:cNvSpPr txBox="1"/>
            <p:nvPr/>
          </p:nvSpPr>
          <p:spPr>
            <a:xfrm>
              <a:off x="6184069" y="3235308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30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[563.1]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A845FEB-F934-47FD-B589-621C32FDB703}"/>
                </a:ext>
              </a:extLst>
            </p:cNvPr>
            <p:cNvSpPr txBox="1"/>
            <p:nvPr/>
          </p:nvSpPr>
          <p:spPr>
            <a:xfrm>
              <a:off x="5995153" y="3495181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34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[629.1]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2C822CC-9DA2-429E-9638-6F07984CDBBE}"/>
                </a:ext>
              </a:extLst>
            </p:cNvPr>
            <p:cNvSpPr txBox="1"/>
            <p:nvPr/>
          </p:nvSpPr>
          <p:spPr>
            <a:xfrm>
              <a:off x="3156413" y="4423969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24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[458.3]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72F5956-558D-4917-B126-FED157DB3867}"/>
                </a:ext>
              </a:extLst>
            </p:cNvPr>
            <p:cNvSpPr txBox="1"/>
            <p:nvPr/>
          </p:nvSpPr>
          <p:spPr>
            <a:xfrm>
              <a:off x="3376080" y="4690486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28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[556.3]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4BE3C74-B1EA-4382-BA41-C92533177AC9}"/>
                </a:ext>
              </a:extLst>
            </p:cNvPr>
            <p:cNvSpPr txBox="1"/>
            <p:nvPr/>
          </p:nvSpPr>
          <p:spPr>
            <a:xfrm>
              <a:off x="3612429" y="5036060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27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[539.3]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2227824-A773-454E-951F-4D3D02D5CB08}"/>
                </a:ext>
              </a:extLst>
            </p:cNvPr>
            <p:cNvSpPr txBox="1"/>
            <p:nvPr/>
          </p:nvSpPr>
          <p:spPr>
            <a:xfrm>
              <a:off x="3854824" y="5260124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26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[522.2]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D220280-C173-45B5-B9AD-68734455744E}"/>
                </a:ext>
              </a:extLst>
            </p:cNvPr>
            <p:cNvSpPr txBox="1"/>
            <p:nvPr/>
          </p:nvSpPr>
          <p:spPr>
            <a:xfrm>
              <a:off x="3771456" y="5943532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44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[785.2]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784EE3E-0932-4AF8-9FD9-704BFBF956CB}"/>
                </a:ext>
              </a:extLst>
            </p:cNvPr>
            <p:cNvSpPr txBox="1"/>
            <p:nvPr/>
          </p:nvSpPr>
          <p:spPr>
            <a:xfrm>
              <a:off x="3957827" y="6101688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32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[614.3]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62F9FBC-9E76-4626-A71B-63E8AF2EBBC5}"/>
                </a:ext>
              </a:extLst>
            </p:cNvPr>
            <p:cNvSpPr txBox="1"/>
            <p:nvPr/>
          </p:nvSpPr>
          <p:spPr>
            <a:xfrm>
              <a:off x="4144359" y="6356054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38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[688.2]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7BA5085-D344-42D8-95C8-5599A0EB719E}"/>
                </a:ext>
              </a:extLst>
            </p:cNvPr>
            <p:cNvSpPr txBox="1"/>
            <p:nvPr/>
          </p:nvSpPr>
          <p:spPr>
            <a:xfrm>
              <a:off x="4345628" y="6580725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46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[817.1]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EE06BF2-EE5A-4480-ABFC-EB11268306A3}"/>
                </a:ext>
              </a:extLst>
            </p:cNvPr>
            <p:cNvSpPr txBox="1"/>
            <p:nvPr/>
          </p:nvSpPr>
          <p:spPr>
            <a:xfrm>
              <a:off x="5489945" y="6506778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49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[861.1]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78D2DA6-5176-4C56-8EFB-3B8B6E186FEA}"/>
                </a:ext>
              </a:extLst>
            </p:cNvPr>
            <p:cNvSpPr txBox="1"/>
            <p:nvPr/>
          </p:nvSpPr>
          <p:spPr>
            <a:xfrm>
              <a:off x="5934221" y="6149183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39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[701.3]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08C8AAB-068C-4ED0-918C-AB935B625701}"/>
                </a:ext>
              </a:extLst>
            </p:cNvPr>
            <p:cNvSpPr txBox="1"/>
            <p:nvPr/>
          </p:nvSpPr>
          <p:spPr>
            <a:xfrm>
              <a:off x="5746430" y="6298213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42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[778.3]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74ED68A-5067-45E6-9B81-E0E0F851F9E3}"/>
                </a:ext>
              </a:extLst>
            </p:cNvPr>
            <p:cNvSpPr txBox="1"/>
            <p:nvPr/>
          </p:nvSpPr>
          <p:spPr>
            <a:xfrm>
              <a:off x="6140001" y="5984725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40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[702.2]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2DFDBBB0-FA82-47F7-A5BE-EAC58E680A6A}"/>
                </a:ext>
              </a:extLst>
            </p:cNvPr>
            <p:cNvSpPr txBox="1"/>
            <p:nvPr/>
          </p:nvSpPr>
          <p:spPr>
            <a:xfrm>
              <a:off x="6307807" y="5827072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54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[900.1]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EA5A353-7ACB-4B63-AAA4-C3A062FFDF58}"/>
                </a:ext>
              </a:extLst>
            </p:cNvPr>
            <p:cNvSpPr txBox="1"/>
            <p:nvPr/>
          </p:nvSpPr>
          <p:spPr>
            <a:xfrm>
              <a:off x="6597807" y="5474829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51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[896.1]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1266F7F-5918-4ED3-B66B-115F34DDD0E0}"/>
                </a:ext>
              </a:extLst>
            </p:cNvPr>
            <p:cNvSpPr txBox="1"/>
            <p:nvPr/>
          </p:nvSpPr>
          <p:spPr>
            <a:xfrm>
              <a:off x="6848755" y="5272530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41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[755.2]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4AB0B9A-E2C2-41B1-88DF-9FEFC33A0276}"/>
                </a:ext>
              </a:extLst>
            </p:cNvPr>
            <p:cNvSpPr txBox="1"/>
            <p:nvPr/>
          </p:nvSpPr>
          <p:spPr>
            <a:xfrm>
              <a:off x="7189694" y="4963399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[813.2]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8A765F5-0CF1-41FF-A521-8919E5BBCB59}"/>
                </a:ext>
              </a:extLst>
            </p:cNvPr>
            <p:cNvSpPr txBox="1"/>
            <p:nvPr/>
          </p:nvSpPr>
          <p:spPr>
            <a:xfrm>
              <a:off x="7489689" y="4791981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43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[780.3]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2CE5E53-9678-4886-8494-E0768F71B519}"/>
                </a:ext>
              </a:extLst>
            </p:cNvPr>
            <p:cNvSpPr txBox="1"/>
            <p:nvPr/>
          </p:nvSpPr>
          <p:spPr>
            <a:xfrm>
              <a:off x="7828699" y="4513199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47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[835.3]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6F897EF-9101-4675-9C75-03F498CF48F8}"/>
                </a:ext>
              </a:extLst>
            </p:cNvPr>
            <p:cNvSpPr txBox="1"/>
            <p:nvPr/>
          </p:nvSpPr>
          <p:spPr>
            <a:xfrm>
              <a:off x="8032053" y="4335973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52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[898.1]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6081102-C27E-429E-B5F3-D5C16180437D}"/>
                </a:ext>
              </a:extLst>
            </p:cNvPr>
            <p:cNvSpPr txBox="1"/>
            <p:nvPr/>
          </p:nvSpPr>
          <p:spPr>
            <a:xfrm>
              <a:off x="8493139" y="4040439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55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[906.1]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7798568-0E7B-46BD-AB40-042DF8CA3AC1}"/>
                </a:ext>
              </a:extLst>
            </p:cNvPr>
            <p:cNvSpPr txBox="1"/>
            <p:nvPr/>
          </p:nvSpPr>
          <p:spPr>
            <a:xfrm>
              <a:off x="8720986" y="3908135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[886.2]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C5CDE68-A7DC-46AD-8063-25BC6F19EB75}"/>
                </a:ext>
              </a:extLst>
            </p:cNvPr>
            <p:cNvSpPr txBox="1"/>
            <p:nvPr/>
          </p:nvSpPr>
          <p:spPr>
            <a:xfrm>
              <a:off x="9079270" y="3700720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53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[899.2]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CD3FCB7-E671-4ACC-9FAE-B3578C725ADB}"/>
                </a:ext>
              </a:extLst>
            </p:cNvPr>
            <p:cNvSpPr txBox="1"/>
            <p:nvPr/>
          </p:nvSpPr>
          <p:spPr>
            <a:xfrm>
              <a:off x="4711118" y="3175221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21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[387.1]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B718FA1-F046-414D-80AE-E92B2B1EA630}"/>
                </a:ext>
              </a:extLst>
            </p:cNvPr>
            <p:cNvSpPr txBox="1"/>
            <p:nvPr/>
          </p:nvSpPr>
          <p:spPr>
            <a:xfrm>
              <a:off x="4918522" y="3338459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19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[342.3]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C8E728F-BA86-43BC-8A62-75CC8539D546}"/>
                </a:ext>
              </a:extLst>
            </p:cNvPr>
            <p:cNvSpPr txBox="1"/>
            <p:nvPr/>
          </p:nvSpPr>
          <p:spPr>
            <a:xfrm>
              <a:off x="5123568" y="3501895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22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[388.1]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1E4903-D5C0-4367-80F4-1A5F859BFB0C}"/>
                </a:ext>
              </a:extLst>
            </p:cNvPr>
            <p:cNvSpPr txBox="1"/>
            <p:nvPr/>
          </p:nvSpPr>
          <p:spPr>
            <a:xfrm>
              <a:off x="5259127" y="3732976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20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[349.1]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A2DD8DF0-BAC3-4B33-B186-02FF7369BDD1}"/>
                </a:ext>
              </a:extLst>
            </p:cNvPr>
            <p:cNvSpPr txBox="1"/>
            <p:nvPr/>
          </p:nvSpPr>
          <p:spPr>
            <a:xfrm>
              <a:off x="5489945" y="4059115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18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[337.3]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03CA84E-FFCC-4768-903E-F51378A77147}"/>
                </a:ext>
              </a:extLst>
            </p:cNvPr>
            <p:cNvSpPr txBox="1"/>
            <p:nvPr/>
          </p:nvSpPr>
          <p:spPr>
            <a:xfrm>
              <a:off x="5687670" y="4240178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23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[406.2]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E6BE16E-FDBE-408D-A68B-C84840FF9078}"/>
                </a:ext>
              </a:extLst>
            </p:cNvPr>
            <p:cNvSpPr/>
            <p:nvPr/>
          </p:nvSpPr>
          <p:spPr>
            <a:xfrm>
              <a:off x="5277421" y="6614500"/>
              <a:ext cx="94004" cy="94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00BDAAE-89C7-45D4-BF8C-9B34A587DC11}"/>
                </a:ext>
              </a:extLst>
            </p:cNvPr>
            <p:cNvSpPr txBox="1"/>
            <p:nvPr/>
          </p:nvSpPr>
          <p:spPr>
            <a:xfrm>
              <a:off x="5270924" y="6646750"/>
              <a:ext cx="6700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48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[860.1]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18A6964-CE17-4B53-8ED0-4EB0660DE8CC}"/>
                </a:ext>
              </a:extLst>
            </p:cNvPr>
            <p:cNvSpPr/>
            <p:nvPr/>
          </p:nvSpPr>
          <p:spPr>
            <a:xfrm>
              <a:off x="8312999" y="451342"/>
              <a:ext cx="94004" cy="94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756B77F2-3EB2-4EBB-BB58-ADF6ABDAEED3}"/>
                </a:ext>
              </a:extLst>
            </p:cNvPr>
            <p:cNvSpPr/>
            <p:nvPr/>
          </p:nvSpPr>
          <p:spPr>
            <a:xfrm>
              <a:off x="8312999" y="638985"/>
              <a:ext cx="94004" cy="940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ACD0E67-4403-41C7-A1B0-47541782D422}"/>
                </a:ext>
              </a:extLst>
            </p:cNvPr>
            <p:cNvSpPr/>
            <p:nvPr/>
          </p:nvSpPr>
          <p:spPr>
            <a:xfrm>
              <a:off x="8313342" y="817102"/>
              <a:ext cx="94004" cy="9400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2387AF4-772D-4D7B-92CF-CBF9C01BEAAB}"/>
                </a:ext>
              </a:extLst>
            </p:cNvPr>
            <p:cNvSpPr/>
            <p:nvPr/>
          </p:nvSpPr>
          <p:spPr>
            <a:xfrm>
              <a:off x="8312999" y="272218"/>
              <a:ext cx="94004" cy="940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39F8D2F7-5F34-41F0-B4E9-98CC6B1CB2A6}"/>
                </a:ext>
              </a:extLst>
            </p:cNvPr>
            <p:cNvSpPr txBox="1"/>
            <p:nvPr/>
          </p:nvSpPr>
          <p:spPr>
            <a:xfrm>
              <a:off x="8416297" y="167971"/>
              <a:ext cx="17290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Transformer</a:t>
              </a:r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Load (Phase 1)</a:t>
              </a:r>
            </a:p>
            <a:p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Load (Phase 2)</a:t>
              </a:r>
            </a:p>
            <a:p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Load (Phase 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241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239</Words>
  <Application>Microsoft Office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Neumann</dc:creator>
  <cp:lastModifiedBy>Fabian Neumann</cp:lastModifiedBy>
  <cp:revision>10</cp:revision>
  <dcterms:created xsi:type="dcterms:W3CDTF">2017-07-23T16:07:36Z</dcterms:created>
  <dcterms:modified xsi:type="dcterms:W3CDTF">2017-07-23T17:35:49Z</dcterms:modified>
</cp:coreProperties>
</file>