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5F94-1D0F-924F-9E1C-C4277783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F923-BED2-0444-BF22-26F39BC0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2D9D7-F212-7041-8266-B813072D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1D2A-2183-6E42-A4AD-DE5C6624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39F9-4604-1848-9307-8352394D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F35-F39D-0647-B309-40774040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B58EB-9F7F-A344-B374-4B24117CA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A9FF-B7C1-1945-BC15-682D50C2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1B85-C5F2-6543-BF7D-BA9B073E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6811D-3E6F-6C4B-9998-4B54CE9F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12B8-2BDC-FA43-8B60-27C222773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605D-2B2E-9143-98F8-EDBFFA321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778C-F214-6A49-9838-A4D5BEE6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3DE1-12E5-1C46-9541-06116BC5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D59-A704-B64D-AAFC-D785FCE7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8837-1D85-1F49-9629-16C84D8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ECC7-8560-4340-89C9-EC481F6C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BE57-9B52-B74B-86C4-551AD3A2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CD83-5BF1-C249-BDEB-95268AE3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6761-9F28-AE43-BC26-443CF778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8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692E-C0D9-544E-9450-D2E948D7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6FB0-0E81-7A4A-B796-A57DE85E2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160-FFF3-7743-88ED-FBA05F59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09B8-E250-004E-8125-B900B947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7CC-CD72-7849-8D1A-46E1FCE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BF6F-8AF1-9A48-AC58-F8B024C7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1097-AC9A-5145-BE7D-0480258F3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9297A-8B87-4E4B-AEBF-28CECE75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B068A-38BB-8B4F-86BB-5D3CF78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1A34A-AC16-E147-AECA-E8BC79D2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A017-8CCE-2E48-8EF0-23EAF46D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DBF7-3377-654D-B32C-329492CA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3252D-277A-6847-B7B4-3A6A378D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5F28F-EB4A-1C45-B3D2-C1D25CA38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22F12-D8EB-4F45-AFEF-D0AA03717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359EB-FCEA-DE48-B5AD-15E020585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F88F6-62B5-E24B-92A6-C62E7684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A85B-6D9C-3F4D-83FE-DBF7F11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E3767-80F4-E844-B8B4-1B5A5D97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6A00-5983-434E-B515-4EE139A8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5D7F2-E2AE-6243-ACDF-1BA6CD67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B7465-1F84-A54F-AA10-7C13C9F2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2BA5-94D0-994B-B8DD-CAB0A1A0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A5554-149D-7646-8E4A-65D72A19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ABDAF-85EA-5D48-AC95-FDFE33C8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C045-5965-E34E-BA5D-838707AC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3107-8B47-3E42-B7EB-E16A5190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5DD5-2F86-4241-AE66-8CA8BB0D5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C2926-1E1F-6645-83BF-BA1A6FE7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D7904-1E59-3243-8C4B-5C184D9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B7343-19CE-9445-8CEE-1B73834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7B3-FF46-0248-9AB8-2C985422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4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531A-1A5B-E643-AAA9-BA3B20FF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A82B-F14D-0F45-B3E6-CB358B360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0508A-0DF0-3E41-9299-DE3EA336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25D6-80E4-5E4B-B845-0F8B724F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61D98-3F7E-4B4A-A1CE-A178E906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79E3-AE68-724F-A158-CC2584B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7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B7EEA-BE05-3D48-B192-19B170FD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6BA8-F0AB-9048-963E-0EB884A2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83CA-5CBD-C247-A5F7-4FD01ED8E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FE851-E55B-3245-B61E-15EAF9E07754}" type="datetimeFigureOut">
              <a:rPr lang="en-US" smtClean="0"/>
              <a:t>8/22/19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64D85-83FC-EA48-B91A-F5A58C89D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D5B0-50B4-9449-9BEC-E2F7BD6B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BEA88-9DC7-E44C-9FFA-ED0F8BAD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0C984-C140-5F44-98DE-A02C919C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1047750"/>
            <a:ext cx="5118100" cy="4762500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8666B-C274-174B-A14A-9D49A582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7750"/>
            <a:ext cx="5118100" cy="47625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A069FC-922D-2A4C-831B-6AA922608A0C}"/>
              </a:ext>
            </a:extLst>
          </p:cNvPr>
          <p:cNvCxnSpPr>
            <a:cxnSpLocks/>
          </p:cNvCxnSpPr>
          <p:nvPr/>
        </p:nvCxnSpPr>
        <p:spPr>
          <a:xfrm>
            <a:off x="1543051" y="1171575"/>
            <a:ext cx="0" cy="27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2D3510-E304-8A48-9D94-D701F130DEB0}"/>
              </a:ext>
            </a:extLst>
          </p:cNvPr>
          <p:cNvCxnSpPr>
            <a:cxnSpLocks/>
          </p:cNvCxnSpPr>
          <p:nvPr/>
        </p:nvCxnSpPr>
        <p:spPr>
          <a:xfrm>
            <a:off x="6867526" y="1171575"/>
            <a:ext cx="0" cy="27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68C3B8-817F-FD42-B1B8-69D56771C38D}"/>
              </a:ext>
            </a:extLst>
          </p:cNvPr>
          <p:cNvSpPr txBox="1"/>
          <p:nvPr/>
        </p:nvSpPr>
        <p:spPr>
          <a:xfrm>
            <a:off x="2481263" y="6784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99718-768A-8E4B-BC75-FBF1691E1C2E}"/>
              </a:ext>
            </a:extLst>
          </p:cNvPr>
          <p:cNvSpPr txBox="1"/>
          <p:nvPr/>
        </p:nvSpPr>
        <p:spPr>
          <a:xfrm>
            <a:off x="7405688" y="678418"/>
            <a:ext cx="336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Combination 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244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2019-08-22T11:56:23Z</dcterms:created>
  <dcterms:modified xsi:type="dcterms:W3CDTF">2019-08-22T12:10:36Z</dcterms:modified>
</cp:coreProperties>
</file>