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" Type="http://schemas.openxmlformats.org/officeDocument/2006/relationships/slide" Target="slides/slide1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bjp will win the 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Political Parties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BJP and Congress</a:t>
            </a:r>
          </a:p>
          <a:p>
            <a:r>
              <a:t>- Key differences</a:t>
            </a:r>
          </a:p>
          <a:p>
            <a:r>
              <a:t>- Stats on support base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Leadership in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Narendra Modi and Rahul Gandhi</a:t>
            </a:r>
          </a:p>
          <a:p>
            <a:r>
              <a:t>- Their backgrounds</a:t>
            </a:r>
          </a:p>
          <a:p>
            <a:r>
              <a:t>- Comparison of leadership styles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Leadership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Opinion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Perception of Modi and Rahul</a:t>
            </a:r>
          </a:p>
          <a:p>
            <a:r>
              <a:t>- Trends in public support</a:t>
            </a:r>
          </a:p>
          <a:p>
            <a:r>
              <a:t>- Role of social media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