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Data-Backed Insights and Strategies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Departmental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Departmental Value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Allocation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