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1"/>
  </p:notesMasterIdLst>
  <p:handoutMasterIdLst>
    <p:handoutMasterId r:id="rId12"/>
  </p:handoutMasterIdLst>
  <p:sldIdLst>
    <p:sldId id="410" r:id="rId5"/>
    <p:sldId id="383" r:id="rId6"/>
    <p:sldId id="391" r:id="rId7"/>
    <p:sldId id="397" r:id="rId8"/>
    <p:sldId id="408" r:id="rId9"/>
    <p:sldId id="39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6327" autoAdjust="0"/>
  </p:normalViewPr>
  <p:slideViewPr>
    <p:cSldViewPr snapToGrid="0">
      <p:cViewPr varScale="1">
        <p:scale>
          <a:sx n="107" d="100"/>
          <a:sy n="107" d="100"/>
        </p:scale>
        <p:origin x="84" y="1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8/18/2024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4136770"/>
          </a:xfrm>
        </p:spPr>
        <p:txBody>
          <a:bodyPr/>
          <a:lstStyle/>
          <a:p>
            <a:r>
              <a:rPr lang="en-US" dirty="0"/>
              <a:t>Rental of Heavy Equipment   </a:t>
            </a:r>
            <a:br>
              <a:rPr lang="en-US" dirty="0"/>
            </a:br>
            <a:endParaRPr lang="en-US" dirty="0"/>
          </a:p>
        </p:txBody>
      </p:sp>
      <p:sp>
        <p:nvSpPr>
          <p:cNvPr id="3" name="TextBox 2">
            <a:extLst>
              <a:ext uri="{FF2B5EF4-FFF2-40B4-BE49-F238E27FC236}">
                <a16:creationId xmlns:a16="http://schemas.microsoft.com/office/drawing/2014/main" id="{1EF24DE5-4DD4-9999-4B4B-3B955A45DDD8}"/>
              </a:ext>
            </a:extLst>
          </p:cNvPr>
          <p:cNvSpPr txBox="1"/>
          <p:nvPr/>
        </p:nvSpPr>
        <p:spPr>
          <a:xfrm>
            <a:off x="6309904" y="4085112"/>
            <a:ext cx="5064826" cy="369332"/>
          </a:xfrm>
          <a:prstGeom prst="rect">
            <a:avLst/>
          </a:prstGeom>
          <a:noFill/>
        </p:spPr>
        <p:txBody>
          <a:bodyPr wrap="square" rtlCol="0">
            <a:spAutoFit/>
          </a:bodyPr>
          <a:lstStyle/>
          <a:p>
            <a:r>
              <a:rPr lang="en-US" dirty="0">
                <a:solidFill>
                  <a:schemeClr val="bg1"/>
                </a:solidFill>
              </a:rPr>
              <a:t>Fahad </a:t>
            </a:r>
            <a:r>
              <a:rPr lang="en-US" dirty="0" err="1">
                <a:solidFill>
                  <a:schemeClr val="bg1"/>
                </a:solidFill>
              </a:rPr>
              <a:t>Almusalam</a:t>
            </a:r>
            <a:endParaRPr lang="en-US" dirty="0">
              <a:solidFill>
                <a:schemeClr val="bg1"/>
              </a:solidFill>
            </a:endParaRP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Problem in real live</a:t>
            </a:r>
          </a:p>
          <a:p>
            <a:r>
              <a:rPr lang="en-US" dirty="0"/>
              <a:t>Story of the problem</a:t>
            </a:r>
          </a:p>
          <a:p>
            <a:r>
              <a:rPr lang="en-US" dirty="0"/>
              <a:t>How our system solve the problem</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Problem in real live</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b="1" dirty="0"/>
              <a:t>Difficulties in Renting Heavy Equipment</a:t>
            </a:r>
            <a:br>
              <a:rPr lang="en-US" dirty="0"/>
            </a:br>
            <a:r>
              <a:rPr lang="en-US" dirty="0"/>
              <a:t>It is challenging to rent heavy equipment with reliable drivers, at competitive prices, and in a timely manner.</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2687782" y="441168"/>
            <a:ext cx="7877447" cy="936370"/>
          </a:xfrm>
        </p:spPr>
        <p:txBody>
          <a:bodyPr/>
          <a:lstStyle/>
          <a:p>
            <a:r>
              <a:rPr lang="en-US" dirty="0"/>
              <a:t>Story of the Problem</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2719450" y="1552698"/>
            <a:ext cx="9690263" cy="2663041"/>
          </a:xfrm>
        </p:spPr>
        <p:txBody>
          <a:bodyPr>
            <a:normAutofit/>
          </a:bodyPr>
          <a:lstStyle/>
          <a:p>
            <a:r>
              <a:rPr lang="en-US" dirty="0"/>
              <a:t>When people need to rent heavy equipment, they often rely on word-of-mouth or recommendations from building contractors or friends. This process is unreliable as it doesn't guarantee that the driver will show up, that the equipment is in good condition, or that the driver is experienced. Additionally, pricing can vary significantly between providers, often based solely on verbal agreements, leading to inconsistency and confusion</a:t>
            </a:r>
          </a:p>
        </p:txBody>
      </p:sp>
    </p:spTree>
    <p:extLst>
      <p:ext uri="{BB962C8B-B14F-4D97-AF65-F5344CB8AC3E}">
        <p14:creationId xmlns:p14="http://schemas.microsoft.com/office/powerpoint/2010/main" val="203905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10574383" cy="1494596"/>
          </a:xfrm>
        </p:spPr>
        <p:txBody>
          <a:bodyPr/>
          <a:lstStyle/>
          <a:p>
            <a:r>
              <a:rPr lang="en-US" dirty="0"/>
              <a:t>How Our System Solves the Problem</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463732" y="2326202"/>
            <a:ext cx="11352217" cy="4323979"/>
          </a:xfrm>
        </p:spPr>
        <p:txBody>
          <a:bodyPr>
            <a:normAutofit/>
          </a:bodyPr>
          <a:lstStyle/>
          <a:p>
            <a:r>
              <a:rPr lang="en-US" dirty="0"/>
              <a:t>Our "Rental of Heavy Equipment" system addresses all these issues to ensure both users and drivers have a seamless experience. Our system includes 24 endpoints, with the following being some of the most crucial:</a:t>
            </a:r>
            <a:br>
              <a:rPr lang="en-US" dirty="0"/>
            </a:br>
            <a:endParaRPr lang="en-US" dirty="0"/>
          </a:p>
          <a:p>
            <a:pPr lvl="1"/>
            <a:r>
              <a:rPr lang="en-US" dirty="0" err="1"/>
              <a:t>subscribePrime</a:t>
            </a:r>
            <a:r>
              <a:rPr lang="en-US" dirty="0"/>
              <a:t>                                                            </a:t>
            </a:r>
          </a:p>
          <a:p>
            <a:pPr lvl="1"/>
            <a:r>
              <a:rPr lang="en-US" dirty="0" err="1"/>
              <a:t>getTopDrivers</a:t>
            </a:r>
            <a:endParaRPr lang="en-US" dirty="0"/>
          </a:p>
          <a:p>
            <a:pPr lvl="1"/>
            <a:r>
              <a:rPr lang="en-US" dirty="0" err="1"/>
              <a:t>updateDriverExperience</a:t>
            </a:r>
            <a:endParaRPr lang="en-US" dirty="0"/>
          </a:p>
          <a:p>
            <a:pPr lvl="1"/>
            <a:r>
              <a:rPr lang="en-US" dirty="0" err="1"/>
              <a:t>updateEquipmentStatus</a:t>
            </a:r>
            <a:endParaRPr lang="en-US" dirty="0"/>
          </a:p>
          <a:p>
            <a:pPr lvl="1"/>
            <a:r>
              <a:rPr lang="en-US" dirty="0" err="1"/>
              <a:t>scheduleMaintenanceForEquipment</a:t>
            </a:r>
            <a:endParaRPr lang="en-US" dirty="0"/>
          </a:p>
          <a:p>
            <a:pPr marL="0" lvl="1" indent="0">
              <a:buNone/>
            </a:pPr>
            <a:endParaRPr lang="en-US" dirty="0"/>
          </a:p>
          <a:p>
            <a:pPr marL="0" lvl="1" indent="0">
              <a:buNone/>
            </a:pPr>
            <a:endParaRPr lang="en-US" b="1" dirty="0"/>
          </a:p>
          <a:p>
            <a:pPr lvl="1"/>
            <a:endParaRPr lang="en-US" dirty="0"/>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551" y="3676687"/>
            <a:ext cx="6489865" cy="3526971"/>
          </a:xfrm>
        </p:spPr>
        <p:txBody>
          <a:bodyPr/>
          <a:lstStyle/>
          <a:p>
            <a:pPr marL="342900" indent="-342900">
              <a:buFont typeface="Arial" panose="020B0604020202020204" pitchFamily="34" charset="0"/>
              <a:buChar char="•"/>
            </a:pPr>
            <a:r>
              <a:rPr lang="en-US" dirty="0" err="1"/>
              <a:t>applyDiscountToRental</a:t>
            </a:r>
            <a:endParaRPr lang="en-US" dirty="0"/>
          </a:p>
          <a:p>
            <a:pPr marL="342900" indent="-342900">
              <a:buFont typeface="Arial" panose="020B0604020202020204" pitchFamily="34" charset="0"/>
              <a:buChar char="•"/>
            </a:pPr>
            <a:r>
              <a:rPr lang="en-US" dirty="0" err="1"/>
              <a:t>assignDriverToRental</a:t>
            </a:r>
            <a:endParaRPr lang="en-US" dirty="0"/>
          </a:p>
          <a:p>
            <a:pPr marL="342900" indent="-342900">
              <a:buFont typeface="Arial" panose="020B0604020202020204" pitchFamily="34" charset="0"/>
              <a:buChar char="•"/>
            </a:pPr>
            <a:r>
              <a:rPr lang="en-US" dirty="0" err="1"/>
              <a:t>addReview</a:t>
            </a:r>
            <a:endParaRPr lang="en-US" dirty="0"/>
          </a:p>
          <a:p>
            <a:pPr marL="342900" indent="-342900">
              <a:buFont typeface="Arial" panose="020B0604020202020204" pitchFamily="34" charset="0"/>
              <a:buChar char="•"/>
            </a:pPr>
            <a:r>
              <a:rPr lang="en-US" dirty="0" err="1"/>
              <a:t>getReviewsByDriverId</a:t>
            </a:r>
            <a:endParaRPr lang="en-US" dirty="0"/>
          </a:p>
          <a:p>
            <a:pPr marL="342900" indent="-342900">
              <a:buFont typeface="Arial" panose="020B0604020202020204" pitchFamily="34" charset="0"/>
              <a:buChar char="•"/>
            </a:pPr>
            <a:r>
              <a:rPr lang="en-US" dirty="0" err="1"/>
              <a:t>extendRentalDuration</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88848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endParaRPr lang="en-US" dirty="0"/>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4c502ea-ebb2-47ed-8bd2-b7876cd5e90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CF3D0AB3C2B5645B4C7D36ED23DA03A" ma:contentTypeVersion="5" ma:contentTypeDescription="Create a new document." ma:contentTypeScope="" ma:versionID="43aaec2b36a64dbfd1836cd2922e07b9">
  <xsd:schema xmlns:xsd="http://www.w3.org/2001/XMLSchema" xmlns:xs="http://www.w3.org/2001/XMLSchema" xmlns:p="http://schemas.microsoft.com/office/2006/metadata/properties" xmlns:ns3="14c502ea-ebb2-47ed-8bd2-b7876cd5e908" targetNamespace="http://schemas.microsoft.com/office/2006/metadata/properties" ma:root="true" ma:fieldsID="c49d67de39b6cd60b098b045a82da8ea" ns3:_="">
    <xsd:import namespace="14c502ea-ebb2-47ed-8bd2-b7876cd5e908"/>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c502ea-ebb2-47ed-8bd2-b7876cd5e9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www.w3.org/XML/1998/namespace"/>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14c502ea-ebb2-47ed-8bd2-b7876cd5e908"/>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3C31CA4A-604D-4072-B49E-227385A4DE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c502ea-ebb2-47ed-8bd2-b7876cd5e9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{DC4FA059-C711-4328-9C6D-BF9AE06FCBFC}tf78853419_win32</Template>
  <TotalTime>47</TotalTime>
  <Words>193</Words>
  <Application>Microsoft Office PowerPoint</Application>
  <PresentationFormat>Widescreen</PresentationFormat>
  <Paragraphs>30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Franklin Gothic Book</vt:lpstr>
      <vt:lpstr>Franklin Gothic Demi</vt:lpstr>
      <vt:lpstr>Custom</vt:lpstr>
      <vt:lpstr>Rental of Heavy Equipment    </vt:lpstr>
      <vt:lpstr>Agenda</vt:lpstr>
      <vt:lpstr>Problem in real live</vt:lpstr>
      <vt:lpstr>Story of the Problem</vt:lpstr>
      <vt:lpstr>How Our System Solves the Problem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Fahad Abdulrahman Abdullah Almousllam</dc:creator>
  <cp:lastModifiedBy>Fahad Abdulrahman Abdullah Almousllam</cp:lastModifiedBy>
  <cp:revision>1</cp:revision>
  <dcterms:created xsi:type="dcterms:W3CDTF">2024-08-18T20:26:16Z</dcterms:created>
  <dcterms:modified xsi:type="dcterms:W3CDTF">2024-08-18T21:13:45Z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0x0101009CF3D0AB3C2B5645B4C7D36ED23DA03A</vt:lpwstr>
  </property>
</Properties>
</file>