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9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r.to/3YVS8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64DA-0285-774A-9316-C64A8D50B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475" y="2587082"/>
            <a:ext cx="8689976" cy="1284248"/>
          </a:xfrm>
        </p:spPr>
        <p:txBody>
          <a:bodyPr>
            <a:noAutofit/>
          </a:bodyPr>
          <a:lstStyle/>
          <a:p>
            <a:r>
              <a:rPr lang="en-US" sz="9600" dirty="0"/>
              <a:t>Wash my car </a:t>
            </a:r>
          </a:p>
        </p:txBody>
      </p:sp>
      <p:pic>
        <p:nvPicPr>
          <p:cNvPr id="8" name="Picture 7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A69E08B9-97D2-C342-9DB3-A13652B5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40" y="0"/>
            <a:ext cx="2211659" cy="5352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64DCA5-FC1C-5948-A282-78854C27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0" y="3871330"/>
            <a:ext cx="3536794" cy="174207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A56E61A5-D00E-2641-A066-49B1A5712C6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3940" cy="13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6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BB67-158D-C144-BB0D-E96EC258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237785"/>
            <a:ext cx="10364451" cy="976909"/>
          </a:xfrm>
        </p:spPr>
        <p:txBody>
          <a:bodyPr>
            <a:normAutofit/>
          </a:bodyPr>
          <a:lstStyle/>
          <a:p>
            <a:r>
              <a:rPr lang="en-US" sz="5400" dirty="0"/>
              <a:t>group members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0951-FE0D-FC44-91F6-F54FA17A12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16060"/>
            <a:ext cx="10363826" cy="3175139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chemeClr val="accent1"/>
                </a:solidFill>
              </a:rPr>
              <a:t>Fahad Khaled alofani</a:t>
            </a:r>
          </a:p>
          <a:p>
            <a:pPr lvl="0"/>
            <a:r>
              <a:rPr lang="en-US" sz="3200" b="1" dirty="0">
                <a:solidFill>
                  <a:schemeClr val="accent1"/>
                </a:solidFill>
              </a:rPr>
              <a:t>Nawaf Abdullah albeajan</a:t>
            </a:r>
          </a:p>
          <a:p>
            <a:pPr lvl="0"/>
            <a:r>
              <a:rPr lang="en-US" sz="3200" b="1" dirty="0">
                <a:solidFill>
                  <a:schemeClr val="accent1"/>
                </a:solidFill>
              </a:rPr>
              <a:t>Abdullah essa albanyan</a:t>
            </a:r>
          </a:p>
          <a:p>
            <a:pPr lvl="0"/>
            <a:r>
              <a:rPr lang="en-US" sz="3200" b="1" dirty="0">
                <a:solidFill>
                  <a:schemeClr val="accent1"/>
                </a:solidFill>
              </a:rPr>
              <a:t>Saud ibraheem altamimi</a:t>
            </a:r>
          </a:p>
        </p:txBody>
      </p:sp>
      <p:pic>
        <p:nvPicPr>
          <p:cNvPr id="4" name="Picture 3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8BC65DF4-0FE3-B24D-BAA1-75655530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40" y="0"/>
            <a:ext cx="2211659" cy="535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3D17E-666C-004F-BA82-A952EF38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72322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7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0300-E803-824C-96E5-CAFE52F3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159727"/>
            <a:ext cx="10364451" cy="1054967"/>
          </a:xfrm>
        </p:spPr>
        <p:txBody>
          <a:bodyPr>
            <a:normAutofit/>
          </a:bodyPr>
          <a:lstStyle/>
          <a:p>
            <a:r>
              <a:rPr lang="en-US" sz="5400" dirty="0"/>
              <a:t>Main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8DD4-D739-D747-BEA5-C8F6EEC7F6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Use case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Activity Diagram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Class Diagram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Mobile App Interface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4" name="Picture 3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C59BC2E-7DF9-5E4E-9C56-F55BE7B67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40" y="0"/>
            <a:ext cx="2211659" cy="535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FC0B18-EB0F-D34B-BEAE-347461BE4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72322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3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0426-B5A1-A141-9EFF-7D7F7CDEB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311459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Use case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 descr="A close up of a map&#13;&#10;&#13;&#10;Description automatically generated">
            <a:extLst>
              <a:ext uri="{FF2B5EF4-FFF2-40B4-BE49-F238E27FC236}">
                <a16:creationId xmlns:a16="http://schemas.microsoft.com/office/drawing/2014/main" id="{8AB51410-43CB-A348-93A6-BED8685B96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683835"/>
            <a:ext cx="12191998" cy="5174165"/>
          </a:xfrm>
        </p:spPr>
      </p:pic>
      <p:pic>
        <p:nvPicPr>
          <p:cNvPr id="4" name="Picture 3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12D3C5C4-8392-B04C-8976-451F6990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340" y="0"/>
            <a:ext cx="2211659" cy="535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0061E-8349-EF4B-8DA7-F07F0F66E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322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2C00-726D-A74E-A834-CEDCE802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39492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Activity Diagram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9B90CA9-B755-3147-BF03-5A523544D0E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" y="1739901"/>
            <a:ext cx="12191998" cy="5118100"/>
          </a:xfrm>
        </p:spPr>
      </p:pic>
      <p:pic>
        <p:nvPicPr>
          <p:cNvPr id="4" name="Picture 3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CF632823-F9F6-5F4E-A339-8D35B377F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340" y="0"/>
            <a:ext cx="2211659" cy="535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169F02-192A-6342-95E7-977ECD992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322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1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6EAD-D790-954B-AF09-AB12AB87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263292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Class Diagram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D9208E6F-A536-1B4F-A841-84DA984168D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587501"/>
            <a:ext cx="12191999" cy="5270500"/>
          </a:xfrm>
        </p:spPr>
      </p:pic>
      <p:pic>
        <p:nvPicPr>
          <p:cNvPr id="4" name="Picture 3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8705F714-FD80-434E-A4C4-87A91592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340" y="0"/>
            <a:ext cx="2211659" cy="535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BDD250-9BF6-0040-8BF0-9D9CB035C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322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3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E455-0AC0-9440-998D-C37A8514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Mobile App Interface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B8B1-4179-1C42-8246-5ECBA852A2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1174" y="2120900"/>
            <a:ext cx="10363826" cy="38227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>
              <a:solidFill>
                <a:srgbClr val="00206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sz="66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https://pr.to/3YVS84/</a:t>
            </a:r>
            <a:endParaRPr lang="en-US" sz="66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6600" dirty="0">
              <a:solidFill>
                <a:srgbClr val="002060"/>
              </a:solidFill>
            </a:endParaRPr>
          </a:p>
        </p:txBody>
      </p:sp>
      <p:pic>
        <p:nvPicPr>
          <p:cNvPr id="4" name="Picture 3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7D7F09B-2BA1-044B-AA22-8B9031BD5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340" y="0"/>
            <a:ext cx="2211659" cy="535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39DC66-3F02-1649-AC8C-3C9325C73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51"/>
            <a:ext cx="1572322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DF72-6F5E-E642-A035-E2436615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18" y="2630911"/>
            <a:ext cx="10364451" cy="1596177"/>
          </a:xfrm>
        </p:spPr>
        <p:txBody>
          <a:bodyPr/>
          <a:lstStyle/>
          <a:p>
            <a:r>
              <a:rPr lang="en-US" sz="9600" b="1" dirty="0">
                <a:solidFill>
                  <a:schemeClr val="accent1"/>
                </a:solidFill>
              </a:rPr>
              <a:t>Any question</a:t>
            </a:r>
            <a:r>
              <a:rPr lang="en-US" sz="9600" b="1" dirty="0">
                <a:solidFill>
                  <a:schemeClr val="accent1"/>
                </a:solidFill>
                <a:latin typeface="+mn-lt"/>
              </a:rPr>
              <a:t>?</a:t>
            </a:r>
            <a:endParaRPr lang="en-US" sz="9600" b="1" dirty="0">
              <a:solidFill>
                <a:schemeClr val="accent1"/>
              </a:solidFill>
            </a:endParaRPr>
          </a:p>
        </p:txBody>
      </p:sp>
      <p:pic>
        <p:nvPicPr>
          <p:cNvPr id="4" name="Picture 3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D9CEEB78-F70E-7C4A-9143-55075C705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40" y="0"/>
            <a:ext cx="2211659" cy="535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461AFD-9A83-CE49-A254-A50A9248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72322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2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9356-D574-314F-85DE-C148C29D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759" y="2075380"/>
            <a:ext cx="10364451" cy="3092521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accent1"/>
                </a:solidFill>
              </a:rPr>
              <a:t>Thank you for listening… </a:t>
            </a:r>
          </a:p>
        </p:txBody>
      </p:sp>
      <p:pic>
        <p:nvPicPr>
          <p:cNvPr id="4" name="Picture 3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D440AAC3-A9C9-4A40-9B10-585113E26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40" y="0"/>
            <a:ext cx="2211659" cy="535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E75863-D5E1-9E4C-9BF9-81E566D4A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72322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139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165</TotalTime>
  <Words>54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Wash my car </vt:lpstr>
      <vt:lpstr>group members names</vt:lpstr>
      <vt:lpstr>Main points</vt:lpstr>
      <vt:lpstr>Use case</vt:lpstr>
      <vt:lpstr>Activity Diagram</vt:lpstr>
      <vt:lpstr>Class Diagram</vt:lpstr>
      <vt:lpstr>Mobile App Interface </vt:lpstr>
      <vt:lpstr>Any question?</vt:lpstr>
      <vt:lpstr>Thank you for listening…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 my car </dc:title>
  <dc:creator>نواف</dc:creator>
  <cp:lastModifiedBy>نواف</cp:lastModifiedBy>
  <cp:revision>9</cp:revision>
  <dcterms:created xsi:type="dcterms:W3CDTF">2019-04-02T20:11:58Z</dcterms:created>
  <dcterms:modified xsi:type="dcterms:W3CDTF">2019-04-03T13:42:23Z</dcterms:modified>
</cp:coreProperties>
</file>