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figma.com/file/6il3fCmu5tSvtvRl3hgCAY/Banking-Application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FCE12-AA83-4D62-BE4A-2AA84DA14FB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</a:rPr>
              <a:t>Login Page</a:t>
            </a:r>
            <a:endParaRPr lang="en-US" sz="32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E90952-51DF-4203-9539-C3AAA42094B3}"/>
              </a:ext>
            </a:extLst>
          </p:cNvPr>
          <p:cNvSpPr txBox="1">
            <a:spLocks/>
          </p:cNvSpPr>
          <p:nvPr/>
        </p:nvSpPr>
        <p:spPr>
          <a:xfrm>
            <a:off x="727325" y="860064"/>
            <a:ext cx="8658225" cy="1314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Client sends username and Password through Http Post request</a:t>
            </a:r>
          </a:p>
          <a:p>
            <a:pPr marL="342900" indent="-342900"/>
            <a:r>
              <a:rPr lang="en-US" sz="2000" dirty="0"/>
              <a:t>Receives two parameters in API endpoint of </a:t>
            </a:r>
            <a:r>
              <a:rPr lang="en-US" sz="2000" dirty="0" err="1"/>
              <a:t>BankAPIController</a:t>
            </a:r>
            <a:endParaRPr lang="en-US" sz="2000" dirty="0"/>
          </a:p>
          <a:p>
            <a:pPr marL="342900" indent="-342900"/>
            <a:r>
              <a:rPr lang="en-US" sz="2000" dirty="0"/>
              <a:t>Test parameters with related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157F5-0278-4981-94FE-58BD1B7F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9" y="1108158"/>
            <a:ext cx="3071126" cy="542591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1D60C-0CA1-47FB-9485-611373C1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5" y="2175048"/>
            <a:ext cx="718628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12AC82-2F5E-434F-BD72-622BCD043C6B}"/>
              </a:ext>
            </a:extLst>
          </p:cNvPr>
          <p:cNvSpPr txBox="1"/>
          <p:nvPr/>
        </p:nvSpPr>
        <p:spPr>
          <a:xfrm>
            <a:off x="1961965" y="1553592"/>
            <a:ext cx="1589103" cy="5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A2EAB-471E-451B-8602-E12080AC8382}"/>
              </a:ext>
            </a:extLst>
          </p:cNvPr>
          <p:cNvSpPr txBox="1"/>
          <p:nvPr/>
        </p:nvSpPr>
        <p:spPr>
          <a:xfrm>
            <a:off x="825622" y="756918"/>
            <a:ext cx="10537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the parameters for null or whitespace. If Yes, then throw the Exception Error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Otherwise, Check the parameters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Save the ClientID in a variable in order to access data for same Client in the Landing Page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1840B1-3366-4FD6-BCF1-56DC4298F51A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869E2-DE4B-4271-A89D-4258DE2B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1" y="1824362"/>
            <a:ext cx="10537793" cy="487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3ED75-FF12-4103-9868-0399FD53D599}"/>
              </a:ext>
            </a:extLst>
          </p:cNvPr>
          <p:cNvSpPr txBox="1"/>
          <p:nvPr/>
        </p:nvSpPr>
        <p:spPr>
          <a:xfrm>
            <a:off x="719091" y="1091952"/>
            <a:ext cx="913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useHistory</a:t>
            </a:r>
            <a:r>
              <a:rPr lang="en-US" sz="2000" dirty="0"/>
              <a:t> hook  to route Landing Page on Successful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 Features : Toggle Eye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5BD1B8-0516-40A4-8D5C-68D0D27AC57F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34BA-9101-43C6-9D64-A13B8D2D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1925860"/>
            <a:ext cx="1067095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1E01B9-ABEB-499A-8D9E-B4DE0BBFDD77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Landing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1FC50-8518-418A-9DF8-B401EDA462B6}"/>
              </a:ext>
            </a:extLst>
          </p:cNvPr>
          <p:cNvSpPr txBox="1"/>
          <p:nvPr/>
        </p:nvSpPr>
        <p:spPr>
          <a:xfrm>
            <a:off x="914400" y="116297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ECC6-EAB4-459B-94BF-6C65894B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46" y="414997"/>
            <a:ext cx="2933954" cy="634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705E1-7D00-4438-8FF6-E385C4D0D00E}"/>
              </a:ext>
            </a:extLst>
          </p:cNvPr>
          <p:cNvSpPr txBox="1"/>
          <p:nvPr/>
        </p:nvSpPr>
        <p:spPr>
          <a:xfrm>
            <a:off x="606733" y="843199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Data of the same Client through Http Get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useDispatch</a:t>
            </a:r>
            <a:r>
              <a:rPr lang="en-US" sz="2000" dirty="0"/>
              <a:t> to prevent continuous rendering.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18B58-EACF-4F55-9B81-D36422FA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65" y="4543801"/>
            <a:ext cx="4752975" cy="1829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67FBD-FE27-4DF9-9EC7-FCFCD285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3" y="1599882"/>
            <a:ext cx="7513971" cy="2730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7D09A-BD82-4897-B6C5-7631C02BBE42}"/>
              </a:ext>
            </a:extLst>
          </p:cNvPr>
          <p:cNvSpPr txBox="1"/>
          <p:nvPr/>
        </p:nvSpPr>
        <p:spPr>
          <a:xfrm>
            <a:off x="606733" y="4433141"/>
            <a:ext cx="36214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Array Map() method in JSX to populate client’s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Array Reduce() method for total Holdings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Link to pass props for the next Page. (</a:t>
            </a:r>
            <a:r>
              <a:rPr lang="en-US" sz="2000" dirty="0" err="1"/>
              <a:t>ViewTransaction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16429-4CBA-4927-B176-3F34A1B8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917" y="1046520"/>
            <a:ext cx="3101609" cy="54259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E5A51-8B78-43A5-AAA9-77EBBB9A3786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ViewTransaction</a:t>
            </a:r>
            <a:r>
              <a:rPr lang="en-US" sz="3200" b="1" dirty="0">
                <a:solidFill>
                  <a:schemeClr val="bg1"/>
                </a:solidFill>
              </a:rPr>
              <a:t>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DAB63-03C1-49A5-A94B-4D059E7278A3}"/>
              </a:ext>
            </a:extLst>
          </p:cNvPr>
          <p:cNvSpPr txBox="1"/>
          <p:nvPr/>
        </p:nvSpPr>
        <p:spPr>
          <a:xfrm>
            <a:off x="476656" y="1031132"/>
            <a:ext cx="269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AccountID</a:t>
            </a:r>
            <a:r>
              <a:rPr lang="en-US" sz="2000" dirty="0"/>
              <a:t> from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Http Get request in order to get data associated with same </a:t>
            </a:r>
            <a:r>
              <a:rPr lang="en-US" sz="2000" dirty="0" err="1"/>
              <a:t>AccountID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Data filter through the Checkboxes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 filtered Array to next page which is View Expenses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C9A53-F861-4450-A4E6-3D4D9AC7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7" y="636028"/>
            <a:ext cx="5837426" cy="58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607FCB-9AD6-47D0-8ABB-354E7B9ED7A8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869A7-E076-4BEF-B825-CD11B669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60" y="266825"/>
            <a:ext cx="3017782" cy="637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4B6-56C4-44F4-A3E5-837D0BAD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98" y="3429000"/>
            <a:ext cx="7315200" cy="283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58C8A-420B-4961-B9DC-0FC1ADEFA051}"/>
              </a:ext>
            </a:extLst>
          </p:cNvPr>
          <p:cNvSpPr txBox="1"/>
          <p:nvPr/>
        </p:nvSpPr>
        <p:spPr>
          <a:xfrm>
            <a:off x="1089498" y="1630140"/>
            <a:ext cx="722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filtered data array from the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 { </a:t>
            </a:r>
            <a:r>
              <a:rPr lang="en-US" sz="2000" dirty="0" err="1"/>
              <a:t>allTransaction</a:t>
            </a:r>
            <a:r>
              <a:rPr lang="en-US" sz="2000" dirty="0"/>
              <a:t> } = </a:t>
            </a:r>
            <a:r>
              <a:rPr lang="en-US" sz="2000" dirty="0" err="1"/>
              <a:t>props.location.state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New array for only </a:t>
            </a:r>
            <a:r>
              <a:rPr lang="en-US" sz="2000" dirty="0" err="1"/>
              <a:t>transactionSorce</a:t>
            </a:r>
            <a:r>
              <a:rPr lang="en-US" sz="2000" dirty="0"/>
              <a:t> === “Bill Payment”</a:t>
            </a:r>
          </a:p>
        </p:txBody>
      </p:sp>
    </p:spTree>
    <p:extLst>
      <p:ext uri="{BB962C8B-B14F-4D97-AF65-F5344CB8AC3E}">
        <p14:creationId xmlns:p14="http://schemas.microsoft.com/office/powerpoint/2010/main" val="42700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A07EB-3A17-4FE3-B855-667D9C5D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70" y="963038"/>
            <a:ext cx="5532599" cy="297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E5C72-3117-4719-BFB3-B08DB0D1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1" y="4095347"/>
            <a:ext cx="8512278" cy="2639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48EE8E-FA06-47A0-A124-8201EFE4AA2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4298239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Page…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8D05-3177-418A-BE0C-F8A45E1BDADF}"/>
              </a:ext>
            </a:extLst>
          </p:cNvPr>
          <p:cNvSpPr txBox="1"/>
          <p:nvPr/>
        </p:nvSpPr>
        <p:spPr>
          <a:xfrm>
            <a:off x="622570" y="1215957"/>
            <a:ext cx="5532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Groups transactions with the same Category into a 'summed'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Push distinct value to new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to render Category, Amount and Percentage  in  JSX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Installed Pie chart: </a:t>
            </a:r>
          </a:p>
          <a:p>
            <a:r>
              <a:rPr lang="en-US" sz="2000" dirty="0"/>
              <a:t>	-  </a:t>
            </a:r>
            <a:r>
              <a:rPr lang="en-US" sz="2000" dirty="0" err="1"/>
              <a:t>npm</a:t>
            </a:r>
            <a:r>
              <a:rPr lang="en-US" sz="2000" dirty="0"/>
              <a:t> package ‘react-minimal-pie-chart';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09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C6B428-05F8-4E61-A5CA-E72E89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97" y="646740"/>
            <a:ext cx="3055885" cy="531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A73D05-DB46-47FF-8292-1598906CDAFF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Client Information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71FEA-FB76-4039-9408-F82B06D652AE}"/>
              </a:ext>
            </a:extLst>
          </p:cNvPr>
          <p:cNvSpPr txBox="1"/>
          <p:nvPr/>
        </p:nvSpPr>
        <p:spPr>
          <a:xfrm>
            <a:off x="1099225" y="1381328"/>
            <a:ext cx="770430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 Post Request through </a:t>
            </a:r>
            <a:r>
              <a:rPr lang="en-US" sz="2000" dirty="0" err="1"/>
              <a:t>Axios</a:t>
            </a:r>
            <a:r>
              <a:rPr lang="en-US" sz="2000" dirty="0"/>
              <a:t> with all the required parameters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Validation function to validate all input at one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Returns only trimmed whitespace and validated 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Otherwise throws an Exception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Let’s check this out in VS</a:t>
            </a:r>
          </a:p>
        </p:txBody>
      </p:sp>
    </p:spTree>
    <p:extLst>
      <p:ext uri="{BB962C8B-B14F-4D97-AF65-F5344CB8AC3E}">
        <p14:creationId xmlns:p14="http://schemas.microsoft.com/office/powerpoint/2010/main" val="259376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4138B-A0DC-4C4B-89E5-E167AB3E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869" y="880116"/>
            <a:ext cx="3055885" cy="548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D3090B-F54D-4614-802F-297587EEFB0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Create Account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01C46-8AD1-47BB-BBE7-F69325FAC70C}"/>
              </a:ext>
            </a:extLst>
          </p:cNvPr>
          <p:cNvSpPr txBox="1"/>
          <p:nvPr/>
        </p:nvSpPr>
        <p:spPr>
          <a:xfrm>
            <a:off x="1147863" y="994531"/>
            <a:ext cx="75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Auto generated Client id from </a:t>
            </a:r>
            <a:r>
              <a:rPr lang="en-US" sz="2000" dirty="0" err="1"/>
              <a:t>ClientController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AccountType</a:t>
            </a:r>
            <a:r>
              <a:rPr lang="en-US" sz="2000" dirty="0"/>
              <a:t> Parameter from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 other Property to their  Default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5F755-AC63-46E9-A635-7AAA33DD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64" y="2250116"/>
            <a:ext cx="7653766" cy="43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C720A43-C3AD-43E7-84EE-F70D20A2883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Close Account Page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C04E-C80A-4008-8A36-6B1BC831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1" y="681752"/>
            <a:ext cx="3109229" cy="54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76497-66F0-4F25-87AF-B528DDD80EE5}"/>
              </a:ext>
            </a:extLst>
          </p:cNvPr>
          <p:cNvSpPr txBox="1"/>
          <p:nvPr/>
        </p:nvSpPr>
        <p:spPr>
          <a:xfrm>
            <a:off x="515567" y="992222"/>
            <a:ext cx="6634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Pre-Populate Account Drop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Archive data in both tables i.e., Account and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ECEFA-2BBB-409A-B97B-27D17F5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1" y="1788953"/>
            <a:ext cx="850465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71D1F6-AC57-4C41-A3FD-7365B249163C}"/>
              </a:ext>
            </a:extLst>
          </p:cNvPr>
          <p:cNvSpPr txBox="1">
            <a:spLocks/>
          </p:cNvSpPr>
          <p:nvPr/>
        </p:nvSpPr>
        <p:spPr>
          <a:xfrm>
            <a:off x="4435814" y="-13533"/>
            <a:ext cx="4474722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Deposit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C68ED-58F8-415F-8298-D7ACBB3FE76D}"/>
              </a:ext>
            </a:extLst>
          </p:cNvPr>
          <p:cNvSpPr txBox="1"/>
          <p:nvPr/>
        </p:nvSpPr>
        <p:spPr>
          <a:xfrm>
            <a:off x="1070043" y="972766"/>
            <a:ext cx="7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8A293-B2D3-440C-AB08-0C9A09F6D706}"/>
              </a:ext>
            </a:extLst>
          </p:cNvPr>
          <p:cNvSpPr txBox="1"/>
          <p:nvPr/>
        </p:nvSpPr>
        <p:spPr>
          <a:xfrm>
            <a:off x="507378" y="972766"/>
            <a:ext cx="689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sanitize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5942B-B4C0-4A13-B15D-177DD941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8" y="2049984"/>
            <a:ext cx="8403158" cy="470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2B22A-768B-40A9-BDA6-E4AAA17D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909" y="1317356"/>
            <a:ext cx="3132091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3E77D5-95BE-4373-A0D3-D20D45E8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288" y="696993"/>
            <a:ext cx="3139712" cy="54640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F8815C-BA74-497E-B3DD-CFC0C1AAE7B9}"/>
              </a:ext>
            </a:extLst>
          </p:cNvPr>
          <p:cNvSpPr txBox="1">
            <a:spLocks/>
          </p:cNvSpPr>
          <p:nvPr/>
        </p:nvSpPr>
        <p:spPr>
          <a:xfrm>
            <a:off x="3910521" y="-13533"/>
            <a:ext cx="5535036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Withdraw / Bill Payment Pages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85E91-A963-4587-B52D-6922ED30DED5}"/>
              </a:ext>
            </a:extLst>
          </p:cNvPr>
          <p:cNvSpPr txBox="1"/>
          <p:nvPr/>
        </p:nvSpPr>
        <p:spPr>
          <a:xfrm>
            <a:off x="1353685" y="1572774"/>
            <a:ext cx="68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sanities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Third, check for Cashback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B1780-9B04-401A-B9F9-1777E5EC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55" y="3669646"/>
            <a:ext cx="689691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74DAB-00DD-4BB3-A7F6-A3147D40C9F6}"/>
              </a:ext>
            </a:extLst>
          </p:cNvPr>
          <p:cNvSpPr txBox="1"/>
          <p:nvPr/>
        </p:nvSpPr>
        <p:spPr>
          <a:xfrm>
            <a:off x="3044301" y="1386681"/>
            <a:ext cx="61033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Any Questions?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1727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three months, or the last six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 (30 Days)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3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66" y="1393795"/>
            <a:ext cx="10567667" cy="5464205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394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DC44B-9F4D-45BD-BEEA-2ACE5B9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FE68F-6E38-4108-AD78-5339C46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69" y="919508"/>
            <a:ext cx="7086772" cy="59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E667-93B2-43FE-B118-484E5419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DCF0-0BFD-459E-BFE9-F769931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923"/>
            <a:ext cx="12192000" cy="4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design</a:t>
            </a:r>
            <a:br>
              <a:rPr lang="en-US" dirty="0"/>
            </a:br>
            <a:r>
              <a:rPr lang="en-CA" sz="2000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https://www.figma.com/file/6il3fCmu5tSvtvRl3hgCAY/Banking-Application?node-id=0%3A1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45" y="1671221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8" y="1671222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65" y="1641846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31" y="1541871"/>
            <a:ext cx="1406950" cy="24716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2A787C-AC16-4ED9-A8A9-AB8795D7D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2" y="4314548"/>
            <a:ext cx="5104911" cy="254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8E0D4-0613-4517-B230-CD3CF92D5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076" y="4075922"/>
            <a:ext cx="1593627" cy="274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5287-61EA-4F0D-83BC-30DD7D2F3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375" y="4075921"/>
            <a:ext cx="1549010" cy="274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70A4E-33EC-41C6-B794-B91C77797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6703" y="4142290"/>
            <a:ext cx="3545297" cy="2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</TotalTime>
  <Words>746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-apple-system</vt:lpstr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 https://www.figma.com/file/6il3fCmu5tSvtvRl3hgCAY/Banking-Application?node-id=0%3A1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Fahad Hameed</dc:creator>
  <cp:lastModifiedBy>Fahad Hameed</cp:lastModifiedBy>
  <cp:revision>9</cp:revision>
  <dcterms:created xsi:type="dcterms:W3CDTF">2020-12-02T04:22:39Z</dcterms:created>
  <dcterms:modified xsi:type="dcterms:W3CDTF">2020-12-07T22:55:25Z</dcterms:modified>
</cp:coreProperties>
</file>