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87" r:id="rId11"/>
    <p:sldId id="286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figma.com/file/6il3fCmu5tSvtvRl3hgCAY/Banking-Application?node-id=0%3A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00C-FAD6-458B-B6AA-7466BC70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Virtual Velocity </a:t>
            </a:r>
            <a:br>
              <a:rPr lang="en-US" sz="4400" dirty="0"/>
            </a:br>
            <a:r>
              <a:rPr lang="en-US" sz="4400" dirty="0"/>
              <a:t>Banking Application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B3EC-261B-475C-888F-2A6D92941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Authors: </a:t>
            </a:r>
          </a:p>
          <a:p>
            <a:pPr algn="ctr"/>
            <a:r>
              <a:rPr lang="en-US" dirty="0" err="1"/>
              <a:t>fahad</a:t>
            </a:r>
            <a:r>
              <a:rPr lang="en-US" dirty="0"/>
              <a:t> </a:t>
            </a:r>
            <a:r>
              <a:rPr lang="en-US" dirty="0" err="1"/>
              <a:t>hameed</a:t>
            </a:r>
            <a:r>
              <a:rPr lang="en-US" dirty="0"/>
              <a:t> &amp; Dharmesh </a:t>
            </a:r>
            <a:r>
              <a:rPr lang="en-US" dirty="0" err="1"/>
              <a:t>moradiya</a:t>
            </a:r>
            <a:endParaRPr lang="en-US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03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24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539AB-1122-4393-962A-B63C1D95212F}"/>
              </a:ext>
            </a:extLst>
          </p:cNvPr>
          <p:cNvSpPr txBox="1">
            <a:spLocks/>
          </p:cNvSpPr>
          <p:nvPr/>
        </p:nvSpPr>
        <p:spPr>
          <a:xfrm>
            <a:off x="4654296" y="963613"/>
            <a:ext cx="6013703" cy="4149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dirty="0"/>
              <a:t>Live Demo!</a:t>
            </a:r>
          </a:p>
        </p:txBody>
      </p:sp>
    </p:spTree>
    <p:extLst>
      <p:ext uri="{BB962C8B-B14F-4D97-AF65-F5344CB8AC3E}">
        <p14:creationId xmlns:p14="http://schemas.microsoft.com/office/powerpoint/2010/main" val="114448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F798B9-0B49-4EE8-BDC1-D4E12AAF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D3636B2-A239-4E82-BA5E-1280EEF94037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Folder Structure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70F01-BF57-4119-AE26-9AE87489A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95" y="926202"/>
            <a:ext cx="2408129" cy="5464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B31AD-A1AE-4029-943A-9EE2B08C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166" y="2183610"/>
            <a:ext cx="3109229" cy="4206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7442C-FBA9-45DD-85E1-535A1AE16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824" y="1490130"/>
            <a:ext cx="2400508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FCE12-AA83-4D62-BE4A-2AA84DA14FB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</a:t>
            </a:r>
            <a:endParaRPr lang="en-US" sz="32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E90952-51DF-4203-9539-C3AAA42094B3}"/>
              </a:ext>
            </a:extLst>
          </p:cNvPr>
          <p:cNvSpPr txBox="1">
            <a:spLocks/>
          </p:cNvSpPr>
          <p:nvPr/>
        </p:nvSpPr>
        <p:spPr>
          <a:xfrm>
            <a:off x="727325" y="860064"/>
            <a:ext cx="8658225" cy="1314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/>
              <a:t>Client sends username and Password through Http Post request</a:t>
            </a:r>
          </a:p>
          <a:p>
            <a:pPr marL="342900" indent="-342900"/>
            <a:r>
              <a:rPr lang="en-US" sz="2000" dirty="0"/>
              <a:t>Receives two parameters at API endpoint in </a:t>
            </a:r>
            <a:r>
              <a:rPr lang="en-US" sz="2000" dirty="0" err="1"/>
              <a:t>BankAPIController</a:t>
            </a:r>
            <a:endParaRPr lang="en-US" sz="2000" dirty="0"/>
          </a:p>
          <a:p>
            <a:pPr marL="342900" indent="-342900"/>
            <a:r>
              <a:rPr lang="en-US" sz="2000" dirty="0"/>
              <a:t>Extra Features : Toggle Eye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1157F5-0278-4981-94FE-58BD1B7F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9" y="1108158"/>
            <a:ext cx="3071126" cy="542591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1D60C-0CA1-47FB-9485-611373C1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25" y="2175048"/>
            <a:ext cx="7186283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4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12AC82-2F5E-434F-BD72-622BCD043C6B}"/>
              </a:ext>
            </a:extLst>
          </p:cNvPr>
          <p:cNvSpPr txBox="1"/>
          <p:nvPr/>
        </p:nvSpPr>
        <p:spPr>
          <a:xfrm>
            <a:off x="1961965" y="1553592"/>
            <a:ext cx="1589103" cy="54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A2EAB-471E-451B-8602-E12080AC8382}"/>
              </a:ext>
            </a:extLst>
          </p:cNvPr>
          <p:cNvSpPr txBox="1"/>
          <p:nvPr/>
        </p:nvSpPr>
        <p:spPr>
          <a:xfrm>
            <a:off x="827103" y="600985"/>
            <a:ext cx="1053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 the parameters for null or whitespace. If Yes, then throws an Exception Error msg.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Second Step : Verify Password Hash in Database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81840B1-3366-4FD6-BCF1-56DC4298F51A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C8FDB-D989-4A22-94F8-A536175D4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03" y="1308871"/>
            <a:ext cx="10135478" cy="54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3ED75-FF12-4103-9868-0399FD53D599}"/>
              </a:ext>
            </a:extLst>
          </p:cNvPr>
          <p:cNvSpPr txBox="1"/>
          <p:nvPr/>
        </p:nvSpPr>
        <p:spPr>
          <a:xfrm>
            <a:off x="719091" y="1091952"/>
            <a:ext cx="913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useHistory</a:t>
            </a:r>
            <a:r>
              <a:rPr lang="en-US" sz="2000" dirty="0"/>
              <a:t> hook  to route Landing Page on Successful Login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5BD1B8-0516-40A4-8D5C-68D0D27AC57F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Login Page…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34BA-9101-43C6-9D64-A13B8D2D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" y="1925860"/>
            <a:ext cx="1067095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1E01B9-ABEB-499A-8D9E-B4DE0BBFDD77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2959223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Landing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1FC50-8518-418A-9DF8-B401EDA462B6}"/>
              </a:ext>
            </a:extLst>
          </p:cNvPr>
          <p:cNvSpPr txBox="1"/>
          <p:nvPr/>
        </p:nvSpPr>
        <p:spPr>
          <a:xfrm>
            <a:off x="914400" y="1162975"/>
            <a:ext cx="422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ECC6-EAB4-459B-94BF-6C65894B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46" y="414997"/>
            <a:ext cx="2933954" cy="6340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705E1-7D00-4438-8FF6-E385C4D0D00E}"/>
              </a:ext>
            </a:extLst>
          </p:cNvPr>
          <p:cNvSpPr txBox="1"/>
          <p:nvPr/>
        </p:nvSpPr>
        <p:spPr>
          <a:xfrm>
            <a:off x="606733" y="843199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 Data of the same Client through Http Get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useDispatch</a:t>
            </a:r>
            <a:r>
              <a:rPr lang="en-US" sz="2000" dirty="0"/>
              <a:t> to prevent continuous rendering.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18B58-EACF-4F55-9B81-D36422FA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65" y="4543801"/>
            <a:ext cx="4752975" cy="1829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67FBD-FE27-4DF9-9EC7-FCFCD285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3" y="1599882"/>
            <a:ext cx="7513971" cy="2730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7D09A-BD82-4897-B6C5-7631C02BBE42}"/>
              </a:ext>
            </a:extLst>
          </p:cNvPr>
          <p:cNvSpPr txBox="1"/>
          <p:nvPr/>
        </p:nvSpPr>
        <p:spPr>
          <a:xfrm>
            <a:off x="606733" y="4433141"/>
            <a:ext cx="36214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array.map</a:t>
            </a:r>
            <a:r>
              <a:rPr lang="en-US" sz="2000" dirty="0"/>
              <a:t>() method in JSX to populate client’s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array.reduce</a:t>
            </a:r>
            <a:r>
              <a:rPr lang="en-US" sz="2000" dirty="0"/>
              <a:t>() method for total Holdings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Link to pass props for the next Page. (</a:t>
            </a:r>
            <a:r>
              <a:rPr lang="en-US" sz="2000" dirty="0" err="1"/>
              <a:t>ViewTransaction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9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16429-4CBA-4927-B176-3F34A1B8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795" y="1055398"/>
            <a:ext cx="3101609" cy="54259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2E5A51-8B78-43A5-AAA9-77EBBB9A3786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ViewTransaction</a:t>
            </a:r>
            <a:r>
              <a:rPr lang="en-US" sz="3200" b="1" dirty="0">
                <a:solidFill>
                  <a:schemeClr val="bg1"/>
                </a:solidFill>
              </a:rPr>
              <a:t>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DAB63-03C1-49A5-A94B-4D059E7278A3}"/>
              </a:ext>
            </a:extLst>
          </p:cNvPr>
          <p:cNvSpPr txBox="1"/>
          <p:nvPr/>
        </p:nvSpPr>
        <p:spPr>
          <a:xfrm>
            <a:off x="476656" y="1031132"/>
            <a:ext cx="269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AccountID</a:t>
            </a:r>
            <a:r>
              <a:rPr lang="en-US" sz="2000" dirty="0"/>
              <a:t> from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Http Get request in order to get data associated with same </a:t>
            </a:r>
            <a:r>
              <a:rPr lang="en-US" sz="2000" dirty="0" err="1"/>
              <a:t>AccountID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Features : Data filter through the Checkboxes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Pass filtered Array to next page through Link( Expenses Page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C9A53-F861-4450-A4E6-3D4D9AC7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87" y="636028"/>
            <a:ext cx="5837426" cy="58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607FCB-9AD6-47D0-8ABB-354E7B9ED7A8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3899405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869A7-E076-4BEF-B825-CD11B669C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60" y="266825"/>
            <a:ext cx="3017782" cy="6378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694B6-56C4-44F4-A3E5-837D0BADD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98" y="3429000"/>
            <a:ext cx="7315200" cy="2834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58C8A-420B-4961-B9DC-0FC1ADEFA051}"/>
              </a:ext>
            </a:extLst>
          </p:cNvPr>
          <p:cNvSpPr txBox="1"/>
          <p:nvPr/>
        </p:nvSpPr>
        <p:spPr>
          <a:xfrm>
            <a:off x="1089498" y="1630140"/>
            <a:ext cx="722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filtered data array from the state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 { </a:t>
            </a:r>
            <a:r>
              <a:rPr lang="en-US" sz="2000" dirty="0" err="1"/>
              <a:t>allTransaction</a:t>
            </a:r>
            <a:r>
              <a:rPr lang="en-US" sz="2000" dirty="0"/>
              <a:t> } = </a:t>
            </a:r>
            <a:r>
              <a:rPr lang="en-US" sz="2000" dirty="0" err="1"/>
              <a:t>props.location.state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New array for only </a:t>
            </a:r>
            <a:r>
              <a:rPr lang="en-US" sz="2000" dirty="0" err="1"/>
              <a:t>transactionSorce</a:t>
            </a:r>
            <a:r>
              <a:rPr lang="en-US" sz="2000" dirty="0"/>
              <a:t> === “Bill Payment”</a:t>
            </a:r>
          </a:p>
        </p:txBody>
      </p:sp>
    </p:spTree>
    <p:extLst>
      <p:ext uri="{BB962C8B-B14F-4D97-AF65-F5344CB8AC3E}">
        <p14:creationId xmlns:p14="http://schemas.microsoft.com/office/powerpoint/2010/main" val="42700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6A07EB-3A17-4FE3-B855-667D9C5D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70" y="963038"/>
            <a:ext cx="5532599" cy="2976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E5C72-3117-4719-BFB3-B08DB0D1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91" y="4095347"/>
            <a:ext cx="8512278" cy="2639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748EE8E-FA06-47A0-A124-8201EFE4AA22}"/>
              </a:ext>
            </a:extLst>
          </p:cNvPr>
          <p:cNvSpPr txBox="1">
            <a:spLocks/>
          </p:cNvSpPr>
          <p:nvPr/>
        </p:nvSpPr>
        <p:spPr>
          <a:xfrm>
            <a:off x="4320467" y="-5516"/>
            <a:ext cx="4298239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View Expenses Page…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8D05-3177-418A-BE0C-F8A45E1BDADF}"/>
              </a:ext>
            </a:extLst>
          </p:cNvPr>
          <p:cNvSpPr txBox="1"/>
          <p:nvPr/>
        </p:nvSpPr>
        <p:spPr>
          <a:xfrm>
            <a:off x="622570" y="1215957"/>
            <a:ext cx="5532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Groups transactions with the same Category into a 'summed'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Push distinct value to new array.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array.map</a:t>
            </a:r>
            <a:r>
              <a:rPr lang="en-US" sz="2000" dirty="0"/>
              <a:t>() to render Category, Amount and Percentage  in  JSX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Installed Pie chart: </a:t>
            </a:r>
          </a:p>
          <a:p>
            <a:r>
              <a:rPr lang="en-US" sz="2000" dirty="0"/>
              <a:t>	-  </a:t>
            </a:r>
            <a:r>
              <a:rPr lang="en-US" sz="2000" dirty="0" err="1"/>
              <a:t>npm</a:t>
            </a:r>
            <a:r>
              <a:rPr lang="en-US" sz="2000" dirty="0"/>
              <a:t> package ‘react-minimal-pie-chart';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409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C6B428-05F8-4E61-A5CA-E72E89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597" y="646740"/>
            <a:ext cx="3055885" cy="531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2A73D05-DB46-47FF-8292-1598906CDAFF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Client Information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71FEA-FB76-4039-9408-F82B06D652AE}"/>
              </a:ext>
            </a:extLst>
          </p:cNvPr>
          <p:cNvSpPr txBox="1"/>
          <p:nvPr/>
        </p:nvSpPr>
        <p:spPr>
          <a:xfrm>
            <a:off x="1099225" y="1381328"/>
            <a:ext cx="7704307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Http Post Request through </a:t>
            </a:r>
            <a:r>
              <a:rPr lang="en-US" sz="2000" dirty="0" err="1"/>
              <a:t>Axios</a:t>
            </a:r>
            <a:r>
              <a:rPr lang="en-US" sz="2000" dirty="0"/>
              <a:t> with all the required parameters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String Validation function to validate all input at one 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Returns only trimmed whitespace and validated output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Otherwise throws an Exception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Let’s check </a:t>
            </a:r>
            <a:r>
              <a:rPr lang="en-US" sz="2000" dirty="0" err="1"/>
              <a:t>StringValidation</a:t>
            </a:r>
            <a:r>
              <a:rPr lang="en-US" sz="2000" dirty="0"/>
              <a:t>()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259376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52F-FB7F-493D-9974-4CC5657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where did all my money go?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947-E5B8-4DF7-8134-9966B66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You spent it.</a:t>
            </a:r>
          </a:p>
          <a:p>
            <a:r>
              <a:rPr lang="en-US" dirty="0"/>
              <a:t>Long Answer: Wasteful spending can be reduced by having a budget…but most people don’t have time to meticulously plan out their budgets. </a:t>
            </a:r>
          </a:p>
          <a:p>
            <a:r>
              <a:rPr lang="en-US" dirty="0"/>
              <a:t>Solution: This application doesn’t take all the thinking out of the equation, but it does provide a visual representation of exactly where your money is going.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7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34138B-A0DC-4C4B-89E5-E167AB3E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869" y="880116"/>
            <a:ext cx="3055885" cy="548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D3090B-F54D-4614-802F-297587EEFB0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Create Account Page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01C46-8AD1-47BB-BBE7-F69325FAC70C}"/>
              </a:ext>
            </a:extLst>
          </p:cNvPr>
          <p:cNvSpPr txBox="1"/>
          <p:nvPr/>
        </p:nvSpPr>
        <p:spPr>
          <a:xfrm>
            <a:off x="1147863" y="994531"/>
            <a:ext cx="75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Auto generated Client id from </a:t>
            </a:r>
            <a:r>
              <a:rPr lang="en-US" sz="2000" dirty="0" err="1"/>
              <a:t>ClientController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Get </a:t>
            </a:r>
            <a:r>
              <a:rPr lang="en-US" sz="2000" dirty="0" err="1"/>
              <a:t>AccountType</a:t>
            </a:r>
            <a:r>
              <a:rPr lang="en-US" sz="2000" dirty="0"/>
              <a:t> Parameter from the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Set other Property to their  Default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5F755-AC63-46E9-A635-7AAA33DD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64" y="2250116"/>
            <a:ext cx="7653766" cy="43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C720A43-C3AD-43E7-84EE-F70D20A2883A}"/>
              </a:ext>
            </a:extLst>
          </p:cNvPr>
          <p:cNvSpPr txBox="1">
            <a:spLocks/>
          </p:cNvSpPr>
          <p:nvPr/>
        </p:nvSpPr>
        <p:spPr>
          <a:xfrm>
            <a:off x="3832699" y="-5516"/>
            <a:ext cx="4786008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Close Account Page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FC04E-C80A-4008-8A36-6B1BC831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71" y="681752"/>
            <a:ext cx="3109229" cy="549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76497-66F0-4F25-87AF-B528DDD80EE5}"/>
              </a:ext>
            </a:extLst>
          </p:cNvPr>
          <p:cNvSpPr txBox="1"/>
          <p:nvPr/>
        </p:nvSpPr>
        <p:spPr>
          <a:xfrm>
            <a:off x="515567" y="992222"/>
            <a:ext cx="6634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Pre-Populate Account Drop 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Archive data in both tables i.e., Account and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ECEFA-2BBB-409A-B97B-27D17F58E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71" y="1788953"/>
            <a:ext cx="8504657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971D1F6-AC57-4C41-A3FD-7365B249163C}"/>
              </a:ext>
            </a:extLst>
          </p:cNvPr>
          <p:cNvSpPr txBox="1">
            <a:spLocks/>
          </p:cNvSpPr>
          <p:nvPr/>
        </p:nvSpPr>
        <p:spPr>
          <a:xfrm>
            <a:off x="4435814" y="-13533"/>
            <a:ext cx="4474722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Deposit Page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C68ED-58F8-415F-8298-D7ACBB3FE76D}"/>
              </a:ext>
            </a:extLst>
          </p:cNvPr>
          <p:cNvSpPr txBox="1"/>
          <p:nvPr/>
        </p:nvSpPr>
        <p:spPr>
          <a:xfrm>
            <a:off x="1070043" y="972766"/>
            <a:ext cx="7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8A293-B2D3-440C-AB08-0C9A09F6D706}"/>
              </a:ext>
            </a:extLst>
          </p:cNvPr>
          <p:cNvSpPr txBox="1"/>
          <p:nvPr/>
        </p:nvSpPr>
        <p:spPr>
          <a:xfrm>
            <a:off x="507378" y="972766"/>
            <a:ext cx="689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sanitize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5942B-B4C0-4A13-B15D-177DD941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78" y="2049984"/>
            <a:ext cx="8403158" cy="4700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2B22A-768B-40A9-BDA6-E4AAA17D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909" y="1317356"/>
            <a:ext cx="3132091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3E77D5-95BE-4373-A0D3-D20D45E8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288" y="696993"/>
            <a:ext cx="3139712" cy="54640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F8815C-BA74-497E-B3DD-CFC0C1AAE7B9}"/>
              </a:ext>
            </a:extLst>
          </p:cNvPr>
          <p:cNvSpPr txBox="1">
            <a:spLocks/>
          </p:cNvSpPr>
          <p:nvPr/>
        </p:nvSpPr>
        <p:spPr>
          <a:xfrm>
            <a:off x="3910521" y="-13533"/>
            <a:ext cx="5535036" cy="544682"/>
          </a:xfrm>
          <a:prstGeom prst="rect">
            <a:avLst/>
          </a:prstGeom>
          <a:solidFill>
            <a:srgbClr val="FF006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Withdraw / Bill Payment Pages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85E91-A963-4587-B52D-6922ED30DED5}"/>
              </a:ext>
            </a:extLst>
          </p:cNvPr>
          <p:cNvSpPr txBox="1"/>
          <p:nvPr/>
        </p:nvSpPr>
        <p:spPr>
          <a:xfrm>
            <a:off x="1353685" y="1572774"/>
            <a:ext cx="6896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First, sanities all input with string validation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Second, update Account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Third, check for Cashback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Final, if successful, then create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 Features : Cashback total reaches $100 then auto adds to main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B1780-9B04-401A-B9F9-1777E5EC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755" y="3669646"/>
            <a:ext cx="689691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EE45D7-EB26-420F-8929-BC3D6B0A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517"/>
            <a:ext cx="2428875" cy="544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74DAB-00DD-4BB3-A7F6-A3147D40C9F6}"/>
              </a:ext>
            </a:extLst>
          </p:cNvPr>
          <p:cNvSpPr txBox="1"/>
          <p:nvPr/>
        </p:nvSpPr>
        <p:spPr>
          <a:xfrm>
            <a:off x="3044301" y="1386681"/>
            <a:ext cx="61033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Any Questions?</a:t>
            </a:r>
            <a:endParaRPr lang="en-CA" sz="9600" dirty="0"/>
          </a:p>
        </p:txBody>
      </p:sp>
    </p:spTree>
    <p:extLst>
      <p:ext uri="{BB962C8B-B14F-4D97-AF65-F5344CB8AC3E}">
        <p14:creationId xmlns:p14="http://schemas.microsoft.com/office/powerpoint/2010/main" val="1727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AAB8-9F97-448B-B227-EC33C48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VVBank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02DE-AA8D-4FBA-AA9B-2C9F4F64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Theme: A Banking Application that allows you to track your expenses, and get a good idea of how much money you have spent in the last few months. </a:t>
            </a:r>
          </a:p>
          <a:p>
            <a:r>
              <a:rPr lang="en-US" dirty="0"/>
              <a:t>Side Thought: We could redo this application to be more of a ‘Expense Tracker’ instead of going with a bank theme. Might be more relevant to the user in the end…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860-5B79-42F6-AE50-C1F90E4F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652-35D7-4F67-8822-D02F4F69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enter in your transaction data. Anytime you make a transaction that removes money from your account, it will be categorized in a common group. </a:t>
            </a:r>
          </a:p>
          <a:p>
            <a:r>
              <a:rPr lang="en-US" dirty="0"/>
              <a:t>You can view your transaction data in a tabular format, or in a pie chart.</a:t>
            </a:r>
          </a:p>
          <a:p>
            <a:r>
              <a:rPr lang="en-US" dirty="0"/>
              <a:t>You can filter by date, and see expenses for the last month, three months, or the last six months.</a:t>
            </a:r>
          </a:p>
          <a:p>
            <a:r>
              <a:rPr lang="en-US" dirty="0"/>
              <a:t>The more data you enter, the more accurate it becomes.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8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57F-5D3C-4B9D-ADA7-4C46EBB8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Plan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A1948-E71F-4543-8672-9719CD78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3005"/>
            <a:ext cx="12168704" cy="118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A5AF8-E3C1-41BF-9FBA-CAA897607C9E}"/>
              </a:ext>
            </a:extLst>
          </p:cNvPr>
          <p:cNvSpPr txBox="1"/>
          <p:nvPr/>
        </p:nvSpPr>
        <p:spPr>
          <a:xfrm>
            <a:off x="1296140" y="2097088"/>
            <a:ext cx="8504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Project Phases (30 Days)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Planning – 7 Days (Nov 11 ~ Nov 18)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Sketches, Scope, Brainstorming, Feature Definition</a:t>
            </a:r>
          </a:p>
          <a:p>
            <a:r>
              <a:rPr lang="en-US" b="1" dirty="0">
                <a:solidFill>
                  <a:srgbClr val="00B0F0"/>
                </a:solidFill>
              </a:rPr>
              <a:t>Design – 12 Days (Nov 18 ~ Nov 25)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Implementation, Iteration, Functionality, Exception Validation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Polish – 9 Days (Nov 25 ~ Dec 4)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Review, CSS, W3C Validation, Cleanup, Prepare Presentation </a:t>
            </a:r>
          </a:p>
          <a:p>
            <a:r>
              <a:rPr lang="en-US" b="1" dirty="0">
                <a:solidFill>
                  <a:srgbClr val="FF0000"/>
                </a:solidFill>
              </a:rPr>
              <a:t>Presentation – 2 Days (Dec 4 ~ Dec 6)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Presentation Dry Run / Presentation Day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2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DC8B-25AA-43B1-98AD-00250BBA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313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tasks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C6C6D-04CA-4701-8B4C-B36AFB8A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66" y="1393795"/>
            <a:ext cx="10567667" cy="5464205"/>
          </a:xfrm>
        </p:spPr>
      </p:pic>
    </p:spTree>
    <p:extLst>
      <p:ext uri="{BB962C8B-B14F-4D97-AF65-F5344CB8AC3E}">
        <p14:creationId xmlns:p14="http://schemas.microsoft.com/office/powerpoint/2010/main" val="78544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B85-75B6-4A8A-8E55-FBA0FC3F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7394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database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DC44B-9F4D-45BD-BEEA-2ACE5B9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FE68F-6E38-4108-AD78-5339C46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69" y="919508"/>
            <a:ext cx="7086772" cy="59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8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CA64-3CEF-4F52-A9B0-061F5F8B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site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E667-93B2-43FE-B118-484E5419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ADCF0-0BFD-459E-BFE9-F769931E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923"/>
            <a:ext cx="12192000" cy="47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2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6FC8-35C4-4A3D-BF44-C53F75AC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design</a:t>
            </a:r>
            <a:br>
              <a:rPr lang="en-US" dirty="0"/>
            </a:br>
            <a:r>
              <a:rPr lang="en-CA" sz="2000" b="0" i="0" dirty="0">
                <a:solidFill>
                  <a:srgbClr val="172B4D"/>
                </a:solidFill>
                <a:effectLst/>
                <a:latin typeface="-apple-system"/>
                <a:hlinkClick r:id="rId2"/>
              </a:rPr>
              <a:t>https://www.figma.com/file/6il3fCmu5tSvtvRl3hgCAY/Banking-Application?node-id=0%3A1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E5620-3FE8-444C-8817-3BFB090F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545" y="1671221"/>
            <a:ext cx="1406950" cy="234231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869EE8-8153-41FF-B9B8-784DB909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628" y="1671222"/>
            <a:ext cx="3213787" cy="23423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C0E381-5046-4CC5-A2FC-E7F7C944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165" y="1641846"/>
            <a:ext cx="3213788" cy="23716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55902-E201-488E-94D9-D1A28EAD3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031" y="1541871"/>
            <a:ext cx="1406950" cy="2471669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B2A787C-AC16-4ED9-A8A9-AB8795D7D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2" y="4314548"/>
            <a:ext cx="5104911" cy="254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8E0D4-0613-4517-B230-CD3CF92D56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3076" y="4075922"/>
            <a:ext cx="1593627" cy="274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B95287-61EA-4F0D-83BC-30DD7D2F3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6375" y="4075921"/>
            <a:ext cx="1549010" cy="2742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70A4E-33EC-41C6-B794-B91C77797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6703" y="4142290"/>
            <a:ext cx="3545297" cy="26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0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748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-apple-system</vt:lpstr>
      <vt:lpstr>Arial</vt:lpstr>
      <vt:lpstr>Tw Cen MT</vt:lpstr>
      <vt:lpstr>Circuit</vt:lpstr>
      <vt:lpstr>Virtual Velocity  Banking Application</vt:lpstr>
      <vt:lpstr>Problem: where did all my money go?</vt:lpstr>
      <vt:lpstr>VVBank</vt:lpstr>
      <vt:lpstr>How does it work?</vt:lpstr>
      <vt:lpstr>The Plan</vt:lpstr>
      <vt:lpstr>The tasks</vt:lpstr>
      <vt:lpstr>The database</vt:lpstr>
      <vt:lpstr>The site</vt:lpstr>
      <vt:lpstr>The design https://www.figma.com/file/6il3fCmu5tSvtvRl3hgCAY/Banking-Application?node-id=0%3A1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Velocity  Banking Application</dc:title>
  <dc:creator>Jigs Moradiya</dc:creator>
  <cp:lastModifiedBy>Jigs Moradiya</cp:lastModifiedBy>
  <cp:revision>1</cp:revision>
  <dcterms:created xsi:type="dcterms:W3CDTF">2020-12-09T01:41:12Z</dcterms:created>
  <dcterms:modified xsi:type="dcterms:W3CDTF">2020-12-09T01:42:25Z</dcterms:modified>
</cp:coreProperties>
</file>