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figma.com/file/6il3fCmu5tSvtvRl3hgCAY/Banking-Application?node-id=0%3A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000C-FAD6-458B-B6AA-7466BC70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Virtual Velocity </a:t>
            </a:r>
            <a:br>
              <a:rPr lang="en-US" sz="4400" dirty="0"/>
            </a:br>
            <a:r>
              <a:rPr lang="en-US" sz="4400" dirty="0"/>
              <a:t>Banking Application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6B3EC-261B-475C-888F-2A6D92941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Authors: </a:t>
            </a:r>
          </a:p>
          <a:p>
            <a:pPr algn="ctr"/>
            <a:r>
              <a:rPr lang="en-US" dirty="0" err="1"/>
              <a:t>fahad</a:t>
            </a:r>
            <a:r>
              <a:rPr lang="en-US" dirty="0"/>
              <a:t> </a:t>
            </a:r>
            <a:r>
              <a:rPr lang="en-US" dirty="0" err="1"/>
              <a:t>hameed</a:t>
            </a:r>
            <a:r>
              <a:rPr lang="en-US" dirty="0"/>
              <a:t> &amp; Dharmesh </a:t>
            </a:r>
            <a:r>
              <a:rPr lang="en-US" dirty="0" err="1"/>
              <a:t>moradiya</a:t>
            </a:r>
            <a:endParaRPr lang="en-US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03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339E-7ECD-45CD-959C-3DCDBA8C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application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224A-E485-4970-B24A-E7BCB01D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the application in action!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34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E223-FC08-4EA6-B122-959520F1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Questions?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6446-2CCA-4308-9A06-DEE665B6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654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52F-FB7F-493D-9974-4CC56578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where did all my money go?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C947-E5B8-4DF7-8134-9966B66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You spent it.</a:t>
            </a:r>
          </a:p>
          <a:p>
            <a:r>
              <a:rPr lang="en-US" dirty="0"/>
              <a:t>Long Answer: Wasteful spending can be reduced by having a budget…but most people don’t have time to meticulously plan out their budgets. </a:t>
            </a:r>
          </a:p>
          <a:p>
            <a:r>
              <a:rPr lang="en-US" dirty="0"/>
              <a:t>Solution: This application doesn’t take all the thinking out of the equation, but it does provide a visual representation of exactly where your money is going.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AAB8-9F97-448B-B227-EC33C48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VVBank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02DE-AA8D-4FBA-AA9B-2C9F4F64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Theme: A Banking Application that allows you to track your expenses, and get a good idea of how much money you have spent in the last few months. </a:t>
            </a:r>
          </a:p>
          <a:p>
            <a:r>
              <a:rPr lang="en-US" dirty="0"/>
              <a:t>Side Thought: We could redo this application to be more of a ‘Expense Tracker’ instead of going with a bank theme. Might be more relevant to the user in the end…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860-5B79-42F6-AE50-C1F90E4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D652-35D7-4F67-8822-D02F4F69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enter in your transaction data. Anytime you make a transaction that removes money from your account, it will be categorized in a common group. </a:t>
            </a:r>
          </a:p>
          <a:p>
            <a:r>
              <a:rPr lang="en-US" dirty="0"/>
              <a:t>You can view your transaction data in a tabular format, or in a pie chart.</a:t>
            </a:r>
          </a:p>
          <a:p>
            <a:r>
              <a:rPr lang="en-US" dirty="0"/>
              <a:t>You can filter by date, and see expenses for the last month, three months, or the last six months.</a:t>
            </a:r>
          </a:p>
          <a:p>
            <a:r>
              <a:rPr lang="en-US" dirty="0"/>
              <a:t>The more data you enter, the more accurate it becomes.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28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57F-5D3C-4B9D-ADA7-4C46EBB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Plan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A1948-E71F-4543-8672-9719CD78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3005"/>
            <a:ext cx="12168704" cy="1189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A5AF8-E3C1-41BF-9FBA-CAA897607C9E}"/>
              </a:ext>
            </a:extLst>
          </p:cNvPr>
          <p:cNvSpPr txBox="1"/>
          <p:nvPr/>
        </p:nvSpPr>
        <p:spPr>
          <a:xfrm>
            <a:off x="1296140" y="2097088"/>
            <a:ext cx="8504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Project Phases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Planning – 7 Days (Nov 11 ~ Nov 18)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Sketches, Scope, Brainstorming, Feature Definition</a:t>
            </a:r>
          </a:p>
          <a:p>
            <a:r>
              <a:rPr lang="en-US" b="1" dirty="0">
                <a:solidFill>
                  <a:srgbClr val="00B0F0"/>
                </a:solidFill>
              </a:rPr>
              <a:t>Design – 12 Days (Nov 18 ~ Nov 25)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Implementation, Iteration, Functionality, Exception Validation</a:t>
            </a:r>
          </a:p>
          <a:p>
            <a:r>
              <a:rPr lang="en-US" b="1" dirty="0">
                <a:solidFill>
                  <a:srgbClr val="FFFF00"/>
                </a:solidFill>
              </a:rPr>
              <a:t>Polish – 9 Days (Nov 25 ~ Dec 4)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Review, CSS, W3C Validation, Cleanup, Prepare Presentation </a:t>
            </a:r>
          </a:p>
          <a:p>
            <a:r>
              <a:rPr lang="en-US" b="1" dirty="0">
                <a:solidFill>
                  <a:srgbClr val="FF0000"/>
                </a:solidFill>
              </a:rPr>
              <a:t>Presentation – 2 Days (Dec 4 ~ Dec 6)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Presentation Dry Run / Presentation Day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DC8B-25AA-43B1-98AD-00250BBA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tasks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C6C6D-04CA-4701-8B4C-B36AFB8A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313" y="1836088"/>
            <a:ext cx="9712279" cy="5021911"/>
          </a:xfrm>
        </p:spPr>
      </p:pic>
    </p:spTree>
    <p:extLst>
      <p:ext uri="{BB962C8B-B14F-4D97-AF65-F5344CB8AC3E}">
        <p14:creationId xmlns:p14="http://schemas.microsoft.com/office/powerpoint/2010/main" val="78544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B85-75B6-4A8A-8E55-FBA0FC3F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394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database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DC44B-9F4D-45BD-BEEA-2ACE5B9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99FFC-CD78-498E-AB1D-7746C9E3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12" y="1035815"/>
            <a:ext cx="7597798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CA64-3CEF-4F52-A9B0-061F5F8B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site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E667-93B2-43FE-B118-484E5419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ADCF0-0BFD-459E-BFE9-F769931E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923"/>
            <a:ext cx="12192000" cy="47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6FC8-35C4-4A3D-BF44-C53F75A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design</a:t>
            </a:r>
            <a:br>
              <a:rPr lang="en-US" dirty="0"/>
            </a:br>
            <a:r>
              <a:rPr lang="en-CA" sz="2000" b="0" i="0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https://www.figma.com/file/6il3fCmu5tSvtvRl3hgCAY/Banking-Application?node-id=0%3A1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E5620-3FE8-444C-8817-3BFB090F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45" y="1671221"/>
            <a:ext cx="1406950" cy="234231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869EE8-8153-41FF-B9B8-784DB909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28" y="1671222"/>
            <a:ext cx="3213787" cy="2342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C0E381-5046-4CC5-A2FC-E7F7C944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165" y="1641846"/>
            <a:ext cx="3213788" cy="2371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55902-E201-488E-94D9-D1A28EAD3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031" y="1541871"/>
            <a:ext cx="1406950" cy="2471669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B2A787C-AC16-4ED9-A8A9-AB8795D7D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2" y="4314548"/>
            <a:ext cx="5104911" cy="2543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8E0D4-0613-4517-B230-CD3CF92D56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3076" y="4075922"/>
            <a:ext cx="1593627" cy="2742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95287-61EA-4F0D-83BC-30DD7D2F3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375" y="4075921"/>
            <a:ext cx="1549010" cy="2742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70A4E-33EC-41C6-B794-B91C77797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6703" y="4142290"/>
            <a:ext cx="3545297" cy="2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357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Tw Cen MT</vt:lpstr>
      <vt:lpstr>Circuit</vt:lpstr>
      <vt:lpstr>Virtual Velocity  Banking Application</vt:lpstr>
      <vt:lpstr>Problem: where did all my money go?</vt:lpstr>
      <vt:lpstr>VVBank</vt:lpstr>
      <vt:lpstr>How does it work?</vt:lpstr>
      <vt:lpstr>The Plan</vt:lpstr>
      <vt:lpstr>The tasks</vt:lpstr>
      <vt:lpstr>The database</vt:lpstr>
      <vt:lpstr>The site</vt:lpstr>
      <vt:lpstr>The design https://www.figma.com/file/6il3fCmu5tSvtvRl3hgCAY/Banking-Application?node-id=0%3A1 </vt:lpstr>
      <vt:lpstr>The application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Velocity  Banking Application</dc:title>
  <dc:creator>Fahad Hameed</dc:creator>
  <cp:lastModifiedBy>Fahad Hameed</cp:lastModifiedBy>
  <cp:revision>6</cp:revision>
  <dcterms:created xsi:type="dcterms:W3CDTF">2020-12-02T04:22:39Z</dcterms:created>
  <dcterms:modified xsi:type="dcterms:W3CDTF">2020-12-05T17:41:28Z</dcterms:modified>
</cp:coreProperties>
</file>